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 uri="GoogleSlidesCustomDataVersion2">
      <go:slidesCustomData xmlns:go="http://customooxmlschemas.google.com/" r:id="rId29" roundtripDataSignature="AMtx7mjLlPkuVorbS1oUDlEiTZJrQYrC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0444" y="0"/>
            <a:ext cx="2945659" cy="498056"/>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428585"/>
            <a:ext cx="2945659" cy="49805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0444" y="9428585"/>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l-SI"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1:notes"/>
          <p:cNvSpPr txBox="1"/>
          <p:nvPr>
            <p:ph idx="12" type="sldNum"/>
          </p:nvPr>
        </p:nvSpPr>
        <p:spPr>
          <a:xfrm>
            <a:off x="3850444" y="9428585"/>
            <a:ext cx="2945659" cy="49805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l-SI"/>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0: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1: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2: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3: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4: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 name="Google Shape;517;p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5: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6: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p1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17: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p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8: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9" name="Google Shape;549;p1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9: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 name="Google Shape;557;p1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0: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5" name="Google Shape;565;p2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1: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1" name="Google Shape;571;p2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22: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7" name="Google Shape;577;p2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23: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5" name="Google Shape;585;p23:notes"/>
          <p:cNvSpPr txBox="1"/>
          <p:nvPr>
            <p:ph idx="12" type="sldNum"/>
          </p:nvPr>
        </p:nvSpPr>
        <p:spPr>
          <a:xfrm>
            <a:off x="3850444" y="9428585"/>
            <a:ext cx="2945659" cy="49805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l-SI"/>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4: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5: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6: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7: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8: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9: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ni diapozitiv" showMasterSp="0" type="title">
  <p:cSld name="TITLE">
    <p:spTree>
      <p:nvGrpSpPr>
        <p:cNvPr id="67" name="Shape 67"/>
        <p:cNvGrpSpPr/>
        <p:nvPr/>
      </p:nvGrpSpPr>
      <p:grpSpPr>
        <a:xfrm>
          <a:off x="0" y="0"/>
          <a:ext cx="0" cy="0"/>
          <a:chOff x="0" y="0"/>
          <a:chExt cx="0" cy="0"/>
        </a:xfrm>
      </p:grpSpPr>
      <p:grpSp>
        <p:nvGrpSpPr>
          <p:cNvPr id="68" name="Google Shape;68;p25"/>
          <p:cNvGrpSpPr/>
          <p:nvPr/>
        </p:nvGrpSpPr>
        <p:grpSpPr>
          <a:xfrm>
            <a:off x="-1" y="0"/>
            <a:ext cx="12192002" cy="6858000"/>
            <a:chOff x="-1" y="0"/>
            <a:chExt cx="12192002" cy="6858000"/>
          </a:xfrm>
        </p:grpSpPr>
        <p:cxnSp>
          <p:nvCxnSpPr>
            <p:cNvPr id="69" name="Google Shape;69;p25"/>
            <p:cNvCxnSpPr/>
            <p:nvPr/>
          </p:nvCxnSpPr>
          <p:spPr>
            <a:xfrm>
              <a:off x="610194"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0" name="Google Shape;70;p25"/>
            <p:cNvCxnSpPr/>
            <p:nvPr/>
          </p:nvCxnSpPr>
          <p:spPr>
            <a:xfrm>
              <a:off x="1829332"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1" name="Google Shape;71;p25"/>
            <p:cNvCxnSpPr/>
            <p:nvPr/>
          </p:nvCxnSpPr>
          <p:spPr>
            <a:xfrm>
              <a:off x="3048470"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2" name="Google Shape;72;p25"/>
            <p:cNvCxnSpPr/>
            <p:nvPr/>
          </p:nvCxnSpPr>
          <p:spPr>
            <a:xfrm>
              <a:off x="4267608"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3" name="Google Shape;73;p25"/>
            <p:cNvCxnSpPr/>
            <p:nvPr/>
          </p:nvCxnSpPr>
          <p:spPr>
            <a:xfrm>
              <a:off x="5486746"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4" name="Google Shape;74;p25"/>
            <p:cNvCxnSpPr/>
            <p:nvPr/>
          </p:nvCxnSpPr>
          <p:spPr>
            <a:xfrm>
              <a:off x="6705884"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5" name="Google Shape;75;p25"/>
            <p:cNvCxnSpPr/>
            <p:nvPr/>
          </p:nvCxnSpPr>
          <p:spPr>
            <a:xfrm>
              <a:off x="7925022"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6" name="Google Shape;76;p25"/>
            <p:cNvCxnSpPr/>
            <p:nvPr/>
          </p:nvCxnSpPr>
          <p:spPr>
            <a:xfrm>
              <a:off x="9144160"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7" name="Google Shape;77;p25"/>
            <p:cNvCxnSpPr/>
            <p:nvPr/>
          </p:nvCxnSpPr>
          <p:spPr>
            <a:xfrm>
              <a:off x="10363298"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8" name="Google Shape;78;p25"/>
            <p:cNvCxnSpPr/>
            <p:nvPr/>
          </p:nvCxnSpPr>
          <p:spPr>
            <a:xfrm>
              <a:off x="11582436"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9" name="Google Shape;79;p25"/>
            <p:cNvCxnSpPr/>
            <p:nvPr/>
          </p:nvCxnSpPr>
          <p:spPr>
            <a:xfrm>
              <a:off x="2819" y="386485"/>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0" name="Google Shape;80;p25"/>
            <p:cNvCxnSpPr/>
            <p:nvPr/>
          </p:nvCxnSpPr>
          <p:spPr>
            <a:xfrm>
              <a:off x="2819" y="1611181"/>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1" name="Google Shape;81;p25"/>
            <p:cNvCxnSpPr/>
            <p:nvPr/>
          </p:nvCxnSpPr>
          <p:spPr>
            <a:xfrm>
              <a:off x="2819" y="2835877"/>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2" name="Google Shape;82;p25"/>
            <p:cNvCxnSpPr/>
            <p:nvPr/>
          </p:nvCxnSpPr>
          <p:spPr>
            <a:xfrm>
              <a:off x="2819" y="4060573"/>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3" name="Google Shape;83;p25"/>
            <p:cNvCxnSpPr/>
            <p:nvPr/>
          </p:nvCxnSpPr>
          <p:spPr>
            <a:xfrm>
              <a:off x="2819" y="5285269"/>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4" name="Google Shape;84;p25"/>
            <p:cNvCxnSpPr/>
            <p:nvPr/>
          </p:nvCxnSpPr>
          <p:spPr>
            <a:xfrm>
              <a:off x="2819" y="6509965"/>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grpSp>
          <p:nvGrpSpPr>
            <p:cNvPr id="85" name="Google Shape;85;p25"/>
            <p:cNvGrpSpPr/>
            <p:nvPr/>
          </p:nvGrpSpPr>
          <p:grpSpPr>
            <a:xfrm>
              <a:off x="-1" y="0"/>
              <a:ext cx="12192001" cy="6858000"/>
              <a:chOff x="-1" y="0"/>
              <a:chExt cx="12192001" cy="6858000"/>
            </a:xfrm>
          </p:grpSpPr>
          <p:cxnSp>
            <p:nvCxnSpPr>
              <p:cNvPr id="86" name="Google Shape;86;p25"/>
              <p:cNvCxnSpPr/>
              <p:nvPr/>
            </p:nvCxnSpPr>
            <p:spPr>
              <a:xfrm>
                <a:off x="225425"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7" name="Google Shape;87;p25"/>
              <p:cNvCxnSpPr/>
              <p:nvPr/>
            </p:nvCxnSpPr>
            <p:spPr>
              <a:xfrm>
                <a:off x="1449154"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8" name="Google Shape;88;p25"/>
              <p:cNvCxnSpPr/>
              <p:nvPr/>
            </p:nvCxnSpPr>
            <p:spPr>
              <a:xfrm>
                <a:off x="2665982"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9" name="Google Shape;89;p25"/>
              <p:cNvCxnSpPr/>
              <p:nvPr/>
            </p:nvCxnSpPr>
            <p:spPr>
              <a:xfrm>
                <a:off x="3885119"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0" name="Google Shape;90;p25"/>
              <p:cNvCxnSpPr/>
              <p:nvPr/>
            </p:nvCxnSpPr>
            <p:spPr>
              <a:xfrm>
                <a:off x="5106502"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grpSp>
            <p:nvGrpSpPr>
              <p:cNvPr id="91" name="Google Shape;91;p25"/>
              <p:cNvGrpSpPr/>
              <p:nvPr/>
            </p:nvGrpSpPr>
            <p:grpSpPr>
              <a:xfrm>
                <a:off x="6327885" y="0"/>
                <a:ext cx="5864115" cy="5898673"/>
                <a:chOff x="6327885" y="0"/>
                <a:chExt cx="5864115" cy="5898673"/>
              </a:xfrm>
            </p:grpSpPr>
            <p:cxnSp>
              <p:nvCxnSpPr>
                <p:cNvPr id="92" name="Google Shape;92;p25"/>
                <p:cNvCxnSpPr/>
                <p:nvPr/>
              </p:nvCxnSpPr>
              <p:spPr>
                <a:xfrm>
                  <a:off x="6327885" y="0"/>
                  <a:ext cx="5864115" cy="5898673"/>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3" name="Google Shape;93;p25"/>
                <p:cNvCxnSpPr/>
                <p:nvPr/>
              </p:nvCxnSpPr>
              <p:spPr>
                <a:xfrm>
                  <a:off x="7549268" y="0"/>
                  <a:ext cx="4642732" cy="4672425"/>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4" name="Google Shape;94;p25"/>
                <p:cNvCxnSpPr/>
                <p:nvPr/>
              </p:nvCxnSpPr>
              <p:spPr>
                <a:xfrm>
                  <a:off x="8772997" y="0"/>
                  <a:ext cx="3419003" cy="345674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5" name="Google Shape;95;p25"/>
                <p:cNvCxnSpPr/>
                <p:nvPr/>
              </p:nvCxnSpPr>
              <p:spPr>
                <a:xfrm>
                  <a:off x="9982200" y="0"/>
                  <a:ext cx="2209800" cy="222646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6" name="Google Shape;96;p25"/>
                <p:cNvCxnSpPr/>
                <p:nvPr/>
              </p:nvCxnSpPr>
              <p:spPr>
                <a:xfrm>
                  <a:off x="11199019" y="0"/>
                  <a:ext cx="992981" cy="1002506"/>
                </a:xfrm>
                <a:prstGeom prst="straightConnector1">
                  <a:avLst/>
                </a:prstGeom>
                <a:noFill/>
                <a:ln cap="flat" cmpd="sng" w="9525">
                  <a:solidFill>
                    <a:srgbClr val="D8D8D8">
                      <a:alpha val="34509"/>
                    </a:srgbClr>
                  </a:solidFill>
                  <a:prstDash val="solid"/>
                  <a:miter lim="800000"/>
                  <a:headEnd len="sm" w="sm" type="none"/>
                  <a:tailEnd len="sm" w="sm" type="none"/>
                </a:ln>
              </p:spPr>
            </p:cxnSp>
          </p:grpSp>
          <p:cxnSp>
            <p:nvCxnSpPr>
              <p:cNvPr id="97" name="Google Shape;97;p25"/>
              <p:cNvCxnSpPr/>
              <p:nvPr/>
            </p:nvCxnSpPr>
            <p:spPr>
              <a:xfrm rot="10800000">
                <a:off x="-1" y="1012053"/>
                <a:ext cx="5828811" cy="5845945"/>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8" name="Google Shape;98;p25"/>
              <p:cNvCxnSpPr/>
              <p:nvPr/>
            </p:nvCxnSpPr>
            <p:spPr>
              <a:xfrm rot="10800000">
                <a:off x="-1" y="2227340"/>
                <a:ext cx="4614781" cy="4630658"/>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9" name="Google Shape;99;p25"/>
              <p:cNvCxnSpPr/>
              <p:nvPr/>
            </p:nvCxnSpPr>
            <p:spPr>
              <a:xfrm rot="10800000">
                <a:off x="-1" y="3432149"/>
                <a:ext cx="3398419" cy="342584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0" name="Google Shape;100;p25"/>
              <p:cNvCxnSpPr/>
              <p:nvPr/>
            </p:nvCxnSpPr>
            <p:spPr>
              <a:xfrm rot="10800000">
                <a:off x="-1" y="4651431"/>
                <a:ext cx="2196496" cy="2206567"/>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1" name="Google Shape;101;p25"/>
              <p:cNvCxnSpPr/>
              <p:nvPr/>
            </p:nvCxnSpPr>
            <p:spPr>
              <a:xfrm rot="10800000">
                <a:off x="-1" y="5864453"/>
                <a:ext cx="987003" cy="993545"/>
              </a:xfrm>
              <a:prstGeom prst="straightConnector1">
                <a:avLst/>
              </a:prstGeom>
              <a:noFill/>
              <a:ln cap="flat" cmpd="sng" w="9525">
                <a:solidFill>
                  <a:srgbClr val="D8D8D8">
                    <a:alpha val="34509"/>
                  </a:srgbClr>
                </a:solidFill>
                <a:prstDash val="solid"/>
                <a:miter lim="800000"/>
                <a:headEnd len="sm" w="sm" type="none"/>
                <a:tailEnd len="sm" w="sm" type="none"/>
              </a:ln>
            </p:spPr>
          </p:cxnSp>
        </p:grpSp>
        <p:grpSp>
          <p:nvGrpSpPr>
            <p:cNvPr id="102" name="Google Shape;102;p25"/>
            <p:cNvGrpSpPr/>
            <p:nvPr/>
          </p:nvGrpSpPr>
          <p:grpSpPr>
            <a:xfrm flipH="1">
              <a:off x="0" y="0"/>
              <a:ext cx="12192001" cy="6858000"/>
              <a:chOff x="-1" y="0"/>
              <a:chExt cx="12192001" cy="6858000"/>
            </a:xfrm>
          </p:grpSpPr>
          <p:cxnSp>
            <p:nvCxnSpPr>
              <p:cNvPr id="103" name="Google Shape;103;p25"/>
              <p:cNvCxnSpPr/>
              <p:nvPr/>
            </p:nvCxnSpPr>
            <p:spPr>
              <a:xfrm>
                <a:off x="225425"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4" name="Google Shape;104;p25"/>
              <p:cNvCxnSpPr/>
              <p:nvPr/>
            </p:nvCxnSpPr>
            <p:spPr>
              <a:xfrm>
                <a:off x="1449154"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5" name="Google Shape;105;p25"/>
              <p:cNvCxnSpPr/>
              <p:nvPr/>
            </p:nvCxnSpPr>
            <p:spPr>
              <a:xfrm>
                <a:off x="2665982"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6" name="Google Shape;106;p25"/>
              <p:cNvCxnSpPr/>
              <p:nvPr/>
            </p:nvCxnSpPr>
            <p:spPr>
              <a:xfrm>
                <a:off x="3885119"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7" name="Google Shape;107;p25"/>
              <p:cNvCxnSpPr/>
              <p:nvPr/>
            </p:nvCxnSpPr>
            <p:spPr>
              <a:xfrm>
                <a:off x="5150644"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grpSp>
            <p:nvGrpSpPr>
              <p:cNvPr id="108" name="Google Shape;108;p25"/>
              <p:cNvGrpSpPr/>
              <p:nvPr/>
            </p:nvGrpSpPr>
            <p:grpSpPr>
              <a:xfrm>
                <a:off x="6327885" y="0"/>
                <a:ext cx="5864115" cy="5898673"/>
                <a:chOff x="6327885" y="0"/>
                <a:chExt cx="5864115" cy="5898673"/>
              </a:xfrm>
            </p:grpSpPr>
            <p:cxnSp>
              <p:nvCxnSpPr>
                <p:cNvPr id="109" name="Google Shape;109;p25"/>
                <p:cNvCxnSpPr/>
                <p:nvPr/>
              </p:nvCxnSpPr>
              <p:spPr>
                <a:xfrm>
                  <a:off x="6327885" y="0"/>
                  <a:ext cx="5864115" cy="5898673"/>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0" name="Google Shape;110;p25"/>
                <p:cNvCxnSpPr/>
                <p:nvPr/>
              </p:nvCxnSpPr>
              <p:spPr>
                <a:xfrm>
                  <a:off x="7549268" y="0"/>
                  <a:ext cx="4642732" cy="4672425"/>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1" name="Google Shape;111;p25"/>
                <p:cNvCxnSpPr/>
                <p:nvPr/>
              </p:nvCxnSpPr>
              <p:spPr>
                <a:xfrm>
                  <a:off x="8772997" y="0"/>
                  <a:ext cx="3419003" cy="345674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2" name="Google Shape;112;p25"/>
                <p:cNvCxnSpPr/>
                <p:nvPr/>
              </p:nvCxnSpPr>
              <p:spPr>
                <a:xfrm>
                  <a:off x="9982200" y="0"/>
                  <a:ext cx="2209800" cy="222646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3" name="Google Shape;113;p25"/>
                <p:cNvCxnSpPr/>
                <p:nvPr/>
              </p:nvCxnSpPr>
              <p:spPr>
                <a:xfrm>
                  <a:off x="11199019" y="0"/>
                  <a:ext cx="992981" cy="1002506"/>
                </a:xfrm>
                <a:prstGeom prst="straightConnector1">
                  <a:avLst/>
                </a:prstGeom>
                <a:noFill/>
                <a:ln cap="flat" cmpd="sng" w="9525">
                  <a:solidFill>
                    <a:srgbClr val="D8D8D8">
                      <a:alpha val="34509"/>
                    </a:srgbClr>
                  </a:solidFill>
                  <a:prstDash val="solid"/>
                  <a:miter lim="800000"/>
                  <a:headEnd len="sm" w="sm" type="none"/>
                  <a:tailEnd len="sm" w="sm" type="none"/>
                </a:ln>
              </p:spPr>
            </p:cxnSp>
          </p:grpSp>
          <p:cxnSp>
            <p:nvCxnSpPr>
              <p:cNvPr id="114" name="Google Shape;114;p25"/>
              <p:cNvCxnSpPr/>
              <p:nvPr/>
            </p:nvCxnSpPr>
            <p:spPr>
              <a:xfrm rot="10800000">
                <a:off x="-1" y="1012053"/>
                <a:ext cx="5828811" cy="5845945"/>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5" name="Google Shape;115;p25"/>
              <p:cNvCxnSpPr/>
              <p:nvPr/>
            </p:nvCxnSpPr>
            <p:spPr>
              <a:xfrm rot="10800000">
                <a:off x="-1" y="2227340"/>
                <a:ext cx="4614781" cy="4630658"/>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6" name="Google Shape;116;p25"/>
              <p:cNvCxnSpPr/>
              <p:nvPr/>
            </p:nvCxnSpPr>
            <p:spPr>
              <a:xfrm rot="10800000">
                <a:off x="-1" y="3432149"/>
                <a:ext cx="3398419" cy="342584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7" name="Google Shape;117;p25"/>
              <p:cNvCxnSpPr/>
              <p:nvPr/>
            </p:nvCxnSpPr>
            <p:spPr>
              <a:xfrm rot="10800000">
                <a:off x="-1" y="4651431"/>
                <a:ext cx="2196496" cy="2206567"/>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8" name="Google Shape;118;p25"/>
              <p:cNvCxnSpPr/>
              <p:nvPr/>
            </p:nvCxnSpPr>
            <p:spPr>
              <a:xfrm rot="10800000">
                <a:off x="-1" y="5864453"/>
                <a:ext cx="987003" cy="993545"/>
              </a:xfrm>
              <a:prstGeom prst="straightConnector1">
                <a:avLst/>
              </a:prstGeom>
              <a:noFill/>
              <a:ln cap="flat" cmpd="sng" w="9525">
                <a:solidFill>
                  <a:srgbClr val="D8D8D8">
                    <a:alpha val="34509"/>
                  </a:srgbClr>
                </a:solidFill>
                <a:prstDash val="solid"/>
                <a:miter lim="800000"/>
                <a:headEnd len="sm" w="sm" type="none"/>
                <a:tailEnd len="sm" w="sm" type="none"/>
              </a:ln>
            </p:spPr>
          </p:cxnSp>
        </p:grpSp>
      </p:grpSp>
      <p:sp>
        <p:nvSpPr>
          <p:cNvPr id="119" name="Google Shape;119;p25"/>
          <p:cNvSpPr txBox="1"/>
          <p:nvPr>
            <p:ph type="ctrTitle"/>
          </p:nvPr>
        </p:nvSpPr>
        <p:spPr>
          <a:xfrm>
            <a:off x="1293845" y="1909346"/>
            <a:ext cx="9604310" cy="3383280"/>
          </a:xfrm>
          <a:prstGeom prst="rect">
            <a:avLst/>
          </a:prstGeom>
          <a:noFill/>
          <a:ln>
            <a:noFill/>
          </a:ln>
        </p:spPr>
        <p:txBody>
          <a:bodyPr anchorCtr="0" anchor="b" bIns="45700" lIns="91425" spcFirstLastPara="1" rIns="91425" wrap="square" tIns="45700">
            <a:normAutofit/>
          </a:bodyPr>
          <a:lstStyle>
            <a:lvl1pPr lvl="0" algn="l">
              <a:lnSpc>
                <a:spcPct val="76000"/>
              </a:lnSpc>
              <a:spcBef>
                <a:spcPts val="0"/>
              </a:spcBef>
              <a:spcAft>
                <a:spcPts val="0"/>
              </a:spcAft>
              <a:buClr>
                <a:schemeClr val="dk1"/>
              </a:buClr>
              <a:buSzPts val="8000"/>
              <a:buFont typeface="Arial"/>
              <a:buNone/>
              <a:defRPr sz="80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5"/>
          <p:cNvSpPr txBox="1"/>
          <p:nvPr>
            <p:ph idx="1" type="subTitle"/>
          </p:nvPr>
        </p:nvSpPr>
        <p:spPr>
          <a:xfrm>
            <a:off x="1293845" y="5432564"/>
            <a:ext cx="9604310" cy="457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000"/>
              <a:buNone/>
              <a:defRPr b="0" sz="2000">
                <a:solidFill>
                  <a:srgbClr val="A43E27"/>
                </a:solidFill>
              </a:defRPr>
            </a:lvl1pPr>
            <a:lvl2pPr lvl="1" algn="ctr">
              <a:lnSpc>
                <a:spcPct val="90000"/>
              </a:lnSpc>
              <a:spcBef>
                <a:spcPts val="12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600"/>
              </a:spcBef>
              <a:spcAft>
                <a:spcPts val="0"/>
              </a:spcAft>
              <a:buSzPts val="1600"/>
              <a:buNone/>
              <a:defRPr sz="1600"/>
            </a:lvl7pPr>
            <a:lvl8pPr lvl="7" algn="ctr">
              <a:lnSpc>
                <a:spcPct val="90000"/>
              </a:lnSpc>
              <a:spcBef>
                <a:spcPts val="600"/>
              </a:spcBef>
              <a:spcAft>
                <a:spcPts val="0"/>
              </a:spcAft>
              <a:buSzPts val="1600"/>
              <a:buNone/>
              <a:defRPr sz="1600"/>
            </a:lvl8pPr>
            <a:lvl9pPr lvl="8" algn="ctr">
              <a:lnSpc>
                <a:spcPct val="90000"/>
              </a:lnSpc>
              <a:spcBef>
                <a:spcPts val="600"/>
              </a:spcBef>
              <a:spcAft>
                <a:spcPts val="0"/>
              </a:spcAft>
              <a:buSzPts val="1600"/>
              <a:buNone/>
              <a:defRPr sz="1600"/>
            </a:lvl9pPr>
          </a:lstStyle>
          <a:p/>
        </p:txBody>
      </p:sp>
      <p:cxnSp>
        <p:nvCxnSpPr>
          <p:cNvPr id="121" name="Google Shape;121;p25"/>
          <p:cNvCxnSpPr/>
          <p:nvPr/>
        </p:nvCxnSpPr>
        <p:spPr>
          <a:xfrm>
            <a:off x="1295400" y="5294175"/>
            <a:ext cx="9601200"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navpično besedilo" type="vertTx">
  <p:cSld name="VERTICAL_TEXT">
    <p:spTree>
      <p:nvGrpSpPr>
        <p:cNvPr id="376" name="Shape 376"/>
        <p:cNvGrpSpPr/>
        <p:nvPr/>
      </p:nvGrpSpPr>
      <p:grpSpPr>
        <a:xfrm>
          <a:off x="0" y="0"/>
          <a:ext cx="0" cy="0"/>
          <a:chOff x="0" y="0"/>
          <a:chExt cx="0" cy="0"/>
        </a:xfrm>
      </p:grpSpPr>
      <p:sp>
        <p:nvSpPr>
          <p:cNvPr id="377" name="Google Shape;377;p34"/>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8" name="Google Shape;378;p34"/>
          <p:cNvSpPr txBox="1"/>
          <p:nvPr>
            <p:ph idx="1" type="body"/>
          </p:nvPr>
        </p:nvSpPr>
        <p:spPr>
          <a:xfrm rot="5400000">
            <a:off x="4191001" y="-914400"/>
            <a:ext cx="3809999" cy="960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600"/>
              </a:spcBef>
              <a:spcAft>
                <a:spcPts val="0"/>
              </a:spcAft>
              <a:buSzPts val="1800"/>
              <a:buChar char="▪"/>
              <a:defRPr/>
            </a:lvl8pPr>
            <a:lvl9pPr indent="-228600" lvl="8" marL="4114800" algn="l">
              <a:lnSpc>
                <a:spcPct val="90000"/>
              </a:lnSpc>
              <a:spcBef>
                <a:spcPts val="600"/>
              </a:spcBef>
              <a:spcAft>
                <a:spcPts val="0"/>
              </a:spcAft>
              <a:buSzPts val="1800"/>
              <a:buNone/>
              <a:defRPr/>
            </a:lvl9pPr>
          </a:lstStyle>
          <a:p/>
        </p:txBody>
      </p:sp>
      <p:sp>
        <p:nvSpPr>
          <p:cNvPr id="379" name="Google Shape;379;p34"/>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34"/>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1" name="Google Shape;381;p34"/>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pičen naslov in besedilo" type="vertTitleAndTx">
  <p:cSld name="VERTICAL_TITLE_AND_VERTICAL_TEXT">
    <p:spTree>
      <p:nvGrpSpPr>
        <p:cNvPr id="382" name="Shape 382"/>
        <p:cNvGrpSpPr/>
        <p:nvPr/>
      </p:nvGrpSpPr>
      <p:grpSpPr>
        <a:xfrm>
          <a:off x="0" y="0"/>
          <a:ext cx="0" cy="0"/>
          <a:chOff x="0" y="0"/>
          <a:chExt cx="0" cy="0"/>
        </a:xfrm>
      </p:grpSpPr>
      <p:sp>
        <p:nvSpPr>
          <p:cNvPr id="383" name="Google Shape;383;p35"/>
          <p:cNvSpPr txBox="1"/>
          <p:nvPr>
            <p:ph type="title"/>
          </p:nvPr>
        </p:nvSpPr>
        <p:spPr>
          <a:xfrm rot="5400000">
            <a:off x="7402286" y="2296885"/>
            <a:ext cx="5301343" cy="16872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35"/>
          <p:cNvSpPr txBox="1"/>
          <p:nvPr>
            <p:ph idx="1" type="body"/>
          </p:nvPr>
        </p:nvSpPr>
        <p:spPr>
          <a:xfrm rot="5400000">
            <a:off x="2438400" y="-653144"/>
            <a:ext cx="5301343" cy="75873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600"/>
              </a:spcBef>
              <a:spcAft>
                <a:spcPts val="0"/>
              </a:spcAft>
              <a:buSzPts val="1800"/>
              <a:buChar char="▪"/>
              <a:defRPr/>
            </a:lvl8pPr>
            <a:lvl9pPr indent="-228600" lvl="8" marL="4114800" algn="l">
              <a:lnSpc>
                <a:spcPct val="90000"/>
              </a:lnSpc>
              <a:spcBef>
                <a:spcPts val="600"/>
              </a:spcBef>
              <a:spcAft>
                <a:spcPts val="0"/>
              </a:spcAft>
              <a:buSzPts val="1800"/>
              <a:buNone/>
              <a:defRPr/>
            </a:lvl9pPr>
          </a:lstStyle>
          <a:p/>
        </p:txBody>
      </p:sp>
      <p:sp>
        <p:nvSpPr>
          <p:cNvPr id="385" name="Google Shape;385;p35"/>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6" name="Google Shape;386;p35"/>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35"/>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ka z napisom" showMasterSp="0" type="picTx">
  <p:cSld name="PICTURE_WITH_CAPTION_TEXT">
    <p:bg>
      <p:bgPr>
        <a:gradFill>
          <a:gsLst>
            <a:gs pos="0">
              <a:schemeClr val="accent1"/>
            </a:gs>
            <a:gs pos="100000">
              <a:srgbClr val="AF4329"/>
            </a:gs>
          </a:gsLst>
          <a:path path="circle">
            <a:fillToRect b="50%" l="50%" r="50%" t="50%"/>
          </a:path>
          <a:tileRect/>
        </a:gradFill>
      </p:bgPr>
    </p:bg>
    <p:spTree>
      <p:nvGrpSpPr>
        <p:cNvPr id="122" name="Shape 122"/>
        <p:cNvGrpSpPr/>
        <p:nvPr/>
      </p:nvGrpSpPr>
      <p:grpSpPr>
        <a:xfrm>
          <a:off x="0" y="0"/>
          <a:ext cx="0" cy="0"/>
          <a:chOff x="0" y="0"/>
          <a:chExt cx="0" cy="0"/>
        </a:xfrm>
      </p:grpSpPr>
      <p:grpSp>
        <p:nvGrpSpPr>
          <p:cNvPr id="123" name="Google Shape;123;p26"/>
          <p:cNvGrpSpPr/>
          <p:nvPr/>
        </p:nvGrpSpPr>
        <p:grpSpPr>
          <a:xfrm>
            <a:off x="-1" y="0"/>
            <a:ext cx="12192002" cy="6858000"/>
            <a:chOff x="-1" y="0"/>
            <a:chExt cx="12192002" cy="6858000"/>
          </a:xfrm>
        </p:grpSpPr>
        <p:cxnSp>
          <p:nvCxnSpPr>
            <p:cNvPr id="124" name="Google Shape;124;p26"/>
            <p:cNvCxnSpPr/>
            <p:nvPr/>
          </p:nvCxnSpPr>
          <p:spPr>
            <a:xfrm>
              <a:off x="61019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25" name="Google Shape;125;p26"/>
            <p:cNvCxnSpPr/>
            <p:nvPr/>
          </p:nvCxnSpPr>
          <p:spPr>
            <a:xfrm>
              <a:off x="182933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26" name="Google Shape;126;p26"/>
            <p:cNvCxnSpPr/>
            <p:nvPr/>
          </p:nvCxnSpPr>
          <p:spPr>
            <a:xfrm>
              <a:off x="304847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27" name="Google Shape;127;p26"/>
            <p:cNvCxnSpPr/>
            <p:nvPr/>
          </p:nvCxnSpPr>
          <p:spPr>
            <a:xfrm>
              <a:off x="426760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28" name="Google Shape;128;p26"/>
            <p:cNvCxnSpPr/>
            <p:nvPr/>
          </p:nvCxnSpPr>
          <p:spPr>
            <a:xfrm>
              <a:off x="548674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29" name="Google Shape;129;p26"/>
            <p:cNvCxnSpPr/>
            <p:nvPr/>
          </p:nvCxnSpPr>
          <p:spPr>
            <a:xfrm>
              <a:off x="670588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0" name="Google Shape;130;p26"/>
            <p:cNvCxnSpPr/>
            <p:nvPr/>
          </p:nvCxnSpPr>
          <p:spPr>
            <a:xfrm>
              <a:off x="792502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1" name="Google Shape;131;p26"/>
            <p:cNvCxnSpPr/>
            <p:nvPr/>
          </p:nvCxnSpPr>
          <p:spPr>
            <a:xfrm>
              <a:off x="914416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2" name="Google Shape;132;p26"/>
            <p:cNvCxnSpPr/>
            <p:nvPr/>
          </p:nvCxnSpPr>
          <p:spPr>
            <a:xfrm>
              <a:off x="1036329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3" name="Google Shape;133;p26"/>
            <p:cNvCxnSpPr/>
            <p:nvPr/>
          </p:nvCxnSpPr>
          <p:spPr>
            <a:xfrm>
              <a:off x="1158243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4" name="Google Shape;134;p26"/>
            <p:cNvCxnSpPr/>
            <p:nvPr/>
          </p:nvCxnSpPr>
          <p:spPr>
            <a:xfrm>
              <a:off x="2819" y="38648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5" name="Google Shape;135;p26"/>
            <p:cNvCxnSpPr/>
            <p:nvPr/>
          </p:nvCxnSpPr>
          <p:spPr>
            <a:xfrm>
              <a:off x="2819" y="1611181"/>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6" name="Google Shape;136;p26"/>
            <p:cNvCxnSpPr/>
            <p:nvPr/>
          </p:nvCxnSpPr>
          <p:spPr>
            <a:xfrm>
              <a:off x="2819" y="2835877"/>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7" name="Google Shape;137;p26"/>
            <p:cNvCxnSpPr/>
            <p:nvPr/>
          </p:nvCxnSpPr>
          <p:spPr>
            <a:xfrm>
              <a:off x="2819" y="4060573"/>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8" name="Google Shape;138;p26"/>
            <p:cNvCxnSpPr/>
            <p:nvPr/>
          </p:nvCxnSpPr>
          <p:spPr>
            <a:xfrm>
              <a:off x="2819" y="5285269"/>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9" name="Google Shape;139;p26"/>
            <p:cNvCxnSpPr/>
            <p:nvPr/>
          </p:nvCxnSpPr>
          <p:spPr>
            <a:xfrm>
              <a:off x="2819" y="650996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140" name="Google Shape;140;p26"/>
            <p:cNvGrpSpPr/>
            <p:nvPr/>
          </p:nvGrpSpPr>
          <p:grpSpPr>
            <a:xfrm>
              <a:off x="-1" y="0"/>
              <a:ext cx="12192001" cy="6858000"/>
              <a:chOff x="-1" y="0"/>
              <a:chExt cx="12192001" cy="6858000"/>
            </a:xfrm>
          </p:grpSpPr>
          <p:cxnSp>
            <p:nvCxnSpPr>
              <p:cNvPr id="141" name="Google Shape;141;p26"/>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2" name="Google Shape;142;p26"/>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3" name="Google Shape;143;p26"/>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4" name="Google Shape;144;p26"/>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5" name="Google Shape;145;p26"/>
              <p:cNvCxnSpPr/>
              <p:nvPr/>
            </p:nvCxnSpPr>
            <p:spPr>
              <a:xfrm>
                <a:off x="510650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146" name="Google Shape;146;p26"/>
              <p:cNvGrpSpPr/>
              <p:nvPr/>
            </p:nvGrpSpPr>
            <p:grpSpPr>
              <a:xfrm>
                <a:off x="6327885" y="0"/>
                <a:ext cx="5864115" cy="5898673"/>
                <a:chOff x="6327885" y="0"/>
                <a:chExt cx="5864115" cy="5898673"/>
              </a:xfrm>
            </p:grpSpPr>
            <p:cxnSp>
              <p:nvCxnSpPr>
                <p:cNvPr id="147" name="Google Shape;147;p26"/>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8" name="Google Shape;148;p26"/>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9" name="Google Shape;149;p26"/>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0" name="Google Shape;150;p26"/>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1" name="Google Shape;151;p26"/>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152" name="Google Shape;152;p26"/>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3" name="Google Shape;153;p26"/>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4" name="Google Shape;154;p26"/>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5" name="Google Shape;155;p26"/>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6" name="Google Shape;156;p26"/>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nvGrpSpPr>
            <p:cNvPr id="157" name="Google Shape;157;p26"/>
            <p:cNvGrpSpPr/>
            <p:nvPr/>
          </p:nvGrpSpPr>
          <p:grpSpPr>
            <a:xfrm flipH="1">
              <a:off x="0" y="0"/>
              <a:ext cx="12192001" cy="6858000"/>
              <a:chOff x="-1" y="0"/>
              <a:chExt cx="12192001" cy="6858000"/>
            </a:xfrm>
          </p:grpSpPr>
          <p:cxnSp>
            <p:nvCxnSpPr>
              <p:cNvPr id="158" name="Google Shape;158;p26"/>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9" name="Google Shape;159;p26"/>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0" name="Google Shape;160;p26"/>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1" name="Google Shape;161;p26"/>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2" name="Google Shape;162;p26"/>
              <p:cNvCxnSpPr/>
              <p:nvPr/>
            </p:nvCxnSpPr>
            <p:spPr>
              <a:xfrm>
                <a:off x="515064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163" name="Google Shape;163;p26"/>
              <p:cNvGrpSpPr/>
              <p:nvPr/>
            </p:nvGrpSpPr>
            <p:grpSpPr>
              <a:xfrm>
                <a:off x="6327885" y="0"/>
                <a:ext cx="5864115" cy="5898673"/>
                <a:chOff x="6327885" y="0"/>
                <a:chExt cx="5864115" cy="5898673"/>
              </a:xfrm>
            </p:grpSpPr>
            <p:cxnSp>
              <p:nvCxnSpPr>
                <p:cNvPr id="164" name="Google Shape;164;p26"/>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5" name="Google Shape;165;p26"/>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6" name="Google Shape;166;p26"/>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7" name="Google Shape;167;p26"/>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8" name="Google Shape;168;p26"/>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169" name="Google Shape;169;p26"/>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70" name="Google Shape;170;p26"/>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71" name="Google Shape;171;p26"/>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72" name="Google Shape;172;p26"/>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73" name="Google Shape;173;p26"/>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sp>
        <p:nvSpPr>
          <p:cNvPr id="174" name="Google Shape;174;p26"/>
          <p:cNvSpPr/>
          <p:nvPr/>
        </p:nvSpPr>
        <p:spPr>
          <a:xfrm>
            <a:off x="0" y="0"/>
            <a:ext cx="7315200" cy="6858000"/>
          </a:xfrm>
          <a:prstGeom prst="rect">
            <a:avLst/>
          </a:prstGeom>
          <a:gradFill>
            <a:gsLst>
              <a:gs pos="0">
                <a:schemeClr val="lt1"/>
              </a:gs>
              <a:gs pos="69000">
                <a:schemeClr val="lt1"/>
              </a:gs>
              <a:gs pos="100000">
                <a:srgbClr val="F2F2F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75" name="Google Shape;175;p26"/>
          <p:cNvCxnSpPr/>
          <p:nvPr/>
        </p:nvCxnSpPr>
        <p:spPr>
          <a:xfrm>
            <a:off x="7923089" y="2895600"/>
            <a:ext cx="3659311" cy="0"/>
          </a:xfrm>
          <a:prstGeom prst="straightConnector1">
            <a:avLst/>
          </a:prstGeom>
          <a:noFill/>
          <a:ln cap="flat" cmpd="sng" w="19050">
            <a:solidFill>
              <a:schemeClr val="lt1"/>
            </a:solidFill>
            <a:prstDash val="solid"/>
            <a:miter lim="800000"/>
            <a:headEnd len="sm" w="sm" type="none"/>
            <a:tailEnd len="sm" w="sm" type="none"/>
          </a:ln>
        </p:spPr>
      </p:cxnSp>
      <p:sp>
        <p:nvSpPr>
          <p:cNvPr id="176" name="Google Shape;176;p26"/>
          <p:cNvSpPr txBox="1"/>
          <p:nvPr>
            <p:ph type="title"/>
          </p:nvPr>
        </p:nvSpPr>
        <p:spPr>
          <a:xfrm>
            <a:off x="7909560" y="576072"/>
            <a:ext cx="3657600" cy="2194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Prazna označba mesta za dodajanje slike. Kliknite označbo mesta in izberite sliko, ki jo želite dodati." id="177" name="Google Shape;177;p26"/>
          <p:cNvSpPr/>
          <p:nvPr>
            <p:ph idx="2" type="pic"/>
          </p:nvPr>
        </p:nvSpPr>
        <p:spPr>
          <a:xfrm>
            <a:off x="4412" y="-159"/>
            <a:ext cx="7315200" cy="6858000"/>
          </a:xfrm>
          <a:prstGeom prst="rect">
            <a:avLst/>
          </a:prstGeom>
          <a:noFill/>
          <a:ln>
            <a:noFill/>
          </a:ln>
        </p:spPr>
      </p:sp>
      <p:sp>
        <p:nvSpPr>
          <p:cNvPr id="178" name="Google Shape;178;p26"/>
          <p:cNvSpPr txBox="1"/>
          <p:nvPr>
            <p:ph idx="1" type="body"/>
          </p:nvPr>
        </p:nvSpPr>
        <p:spPr>
          <a:xfrm>
            <a:off x="7909560" y="2999232"/>
            <a:ext cx="3657600" cy="228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600"/>
              <a:buNone/>
              <a:defRPr sz="1600">
                <a:solidFill>
                  <a:schemeClr val="lt1"/>
                </a:solidFill>
              </a:defRPr>
            </a:lvl1pPr>
            <a:lvl2pPr indent="-228600" lvl="1" marL="914400" algn="l">
              <a:lnSpc>
                <a:spcPct val="90000"/>
              </a:lnSpc>
              <a:spcBef>
                <a:spcPts val="1200"/>
              </a:spcBef>
              <a:spcAft>
                <a:spcPts val="0"/>
              </a:spcAft>
              <a:buSzPts val="1400"/>
              <a:buNone/>
              <a:defRPr sz="1400"/>
            </a:lvl2pPr>
            <a:lvl3pPr indent="-228600" lvl="2" marL="1371600" algn="l">
              <a:lnSpc>
                <a:spcPct val="90000"/>
              </a:lnSpc>
              <a:spcBef>
                <a:spcPts val="800"/>
              </a:spcBef>
              <a:spcAft>
                <a:spcPts val="0"/>
              </a:spcAft>
              <a:buSzPts val="1200"/>
              <a:buNone/>
              <a:defRPr sz="1200"/>
            </a:lvl3pPr>
            <a:lvl4pPr indent="-228600" lvl="3" marL="1828800" algn="l">
              <a:lnSpc>
                <a:spcPct val="90000"/>
              </a:lnSpc>
              <a:spcBef>
                <a:spcPts val="800"/>
              </a:spcBef>
              <a:spcAft>
                <a:spcPts val="0"/>
              </a:spcAft>
              <a:buSzPts val="1000"/>
              <a:buNone/>
              <a:defRPr sz="1000"/>
            </a:lvl4pPr>
            <a:lvl5pPr indent="-228600" lvl="4" marL="2286000" algn="l">
              <a:lnSpc>
                <a:spcPct val="90000"/>
              </a:lnSpc>
              <a:spcBef>
                <a:spcPts val="600"/>
              </a:spcBef>
              <a:spcAft>
                <a:spcPts val="0"/>
              </a:spcAft>
              <a:buSzPts val="1000"/>
              <a:buNone/>
              <a:defRPr sz="1000"/>
            </a:lvl5pPr>
            <a:lvl6pPr indent="-228600" lvl="5" marL="2743200" algn="l">
              <a:lnSpc>
                <a:spcPct val="90000"/>
              </a:lnSpc>
              <a:spcBef>
                <a:spcPts val="600"/>
              </a:spcBef>
              <a:spcAft>
                <a:spcPts val="0"/>
              </a:spcAft>
              <a:buSzPts val="1000"/>
              <a:buNone/>
              <a:defRPr sz="1000"/>
            </a:lvl6pPr>
            <a:lvl7pPr indent="-228600" lvl="6" marL="3200400" algn="l">
              <a:lnSpc>
                <a:spcPct val="90000"/>
              </a:lnSpc>
              <a:spcBef>
                <a:spcPts val="600"/>
              </a:spcBef>
              <a:spcAft>
                <a:spcPts val="0"/>
              </a:spcAft>
              <a:buSzPts val="1000"/>
              <a:buNone/>
              <a:defRPr sz="1000"/>
            </a:lvl7pPr>
            <a:lvl8pPr indent="-228600" lvl="7" marL="3657600" algn="l">
              <a:lnSpc>
                <a:spcPct val="90000"/>
              </a:lnSpc>
              <a:spcBef>
                <a:spcPts val="600"/>
              </a:spcBef>
              <a:spcAft>
                <a:spcPts val="0"/>
              </a:spcAft>
              <a:buSzPts val="1000"/>
              <a:buNone/>
              <a:defRPr sz="1000"/>
            </a:lvl8pPr>
            <a:lvl9pPr indent="-228600" lvl="8" marL="4114800" algn="l">
              <a:lnSpc>
                <a:spcPct val="90000"/>
              </a:lnSpc>
              <a:spcBef>
                <a:spcPts val="600"/>
              </a:spcBef>
              <a:spcAft>
                <a:spcPts val="0"/>
              </a:spcAft>
              <a:buSzPts val="1000"/>
              <a:buNone/>
              <a:defRPr sz="10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e vsebini" type="twoObj">
  <p:cSld name="TWO_OBJECTS">
    <p:spTree>
      <p:nvGrpSpPr>
        <p:cNvPr id="179" name="Shape 179"/>
        <p:cNvGrpSpPr/>
        <p:nvPr/>
      </p:nvGrpSpPr>
      <p:grpSpPr>
        <a:xfrm>
          <a:off x="0" y="0"/>
          <a:ext cx="0" cy="0"/>
          <a:chOff x="0" y="0"/>
          <a:chExt cx="0" cy="0"/>
        </a:xfrm>
      </p:grpSpPr>
      <p:sp>
        <p:nvSpPr>
          <p:cNvPr id="180" name="Google Shape;180;p27"/>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27"/>
          <p:cNvSpPr txBox="1"/>
          <p:nvPr>
            <p:ph idx="1" type="body"/>
          </p:nvPr>
        </p:nvSpPr>
        <p:spPr>
          <a:xfrm>
            <a:off x="1295400" y="1981199"/>
            <a:ext cx="4572000" cy="3810001"/>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sz="1800"/>
            </a:lvl6pPr>
            <a:lvl7pPr indent="-342900" lvl="6" marL="3200400" algn="l">
              <a:lnSpc>
                <a:spcPct val="90000"/>
              </a:lnSpc>
              <a:spcBef>
                <a:spcPts val="600"/>
              </a:spcBef>
              <a:spcAft>
                <a:spcPts val="0"/>
              </a:spcAft>
              <a:buSzPts val="1800"/>
              <a:buChar char="▪"/>
              <a:defRPr sz="1800"/>
            </a:lvl7pPr>
            <a:lvl8pPr indent="-342900" lvl="7" marL="3657600" algn="l">
              <a:lnSpc>
                <a:spcPct val="90000"/>
              </a:lnSpc>
              <a:spcBef>
                <a:spcPts val="600"/>
              </a:spcBef>
              <a:spcAft>
                <a:spcPts val="0"/>
              </a:spcAft>
              <a:buSzPts val="1800"/>
              <a:buChar char="▪"/>
              <a:defRPr sz="1800"/>
            </a:lvl8pPr>
            <a:lvl9pPr indent="-228600" lvl="8" marL="4114800" algn="l">
              <a:lnSpc>
                <a:spcPct val="90000"/>
              </a:lnSpc>
              <a:spcBef>
                <a:spcPts val="600"/>
              </a:spcBef>
              <a:spcAft>
                <a:spcPts val="0"/>
              </a:spcAft>
              <a:buSzPts val="1800"/>
              <a:buNone/>
              <a:defRPr sz="1800"/>
            </a:lvl9pPr>
          </a:lstStyle>
          <a:p/>
        </p:txBody>
      </p:sp>
      <p:sp>
        <p:nvSpPr>
          <p:cNvPr id="182" name="Google Shape;182;p27"/>
          <p:cNvSpPr txBox="1"/>
          <p:nvPr>
            <p:ph idx="2" type="body"/>
          </p:nvPr>
        </p:nvSpPr>
        <p:spPr>
          <a:xfrm>
            <a:off x="6324600" y="1981199"/>
            <a:ext cx="4572000" cy="3810001"/>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sz="1800"/>
            </a:lvl6pPr>
            <a:lvl7pPr indent="-342900" lvl="6" marL="3200400" algn="l">
              <a:lnSpc>
                <a:spcPct val="90000"/>
              </a:lnSpc>
              <a:spcBef>
                <a:spcPts val="600"/>
              </a:spcBef>
              <a:spcAft>
                <a:spcPts val="0"/>
              </a:spcAft>
              <a:buSzPts val="1800"/>
              <a:buChar char="▪"/>
              <a:defRPr sz="1800"/>
            </a:lvl7pPr>
            <a:lvl8pPr indent="-342900" lvl="7" marL="3657600" algn="l">
              <a:lnSpc>
                <a:spcPct val="90000"/>
              </a:lnSpc>
              <a:spcBef>
                <a:spcPts val="600"/>
              </a:spcBef>
              <a:spcAft>
                <a:spcPts val="0"/>
              </a:spcAft>
              <a:buSzPts val="1800"/>
              <a:buChar char="▪"/>
              <a:defRPr sz="1800"/>
            </a:lvl8pPr>
            <a:lvl9pPr indent="-228600" lvl="8" marL="4114800" algn="l">
              <a:lnSpc>
                <a:spcPct val="90000"/>
              </a:lnSpc>
              <a:spcBef>
                <a:spcPts val="600"/>
              </a:spcBef>
              <a:spcAft>
                <a:spcPts val="0"/>
              </a:spcAft>
              <a:buSzPts val="1800"/>
              <a:buNone/>
              <a:defRPr sz="1800"/>
            </a:lvl9pPr>
          </a:lstStyle>
          <a:p/>
        </p:txBody>
      </p:sp>
      <p:sp>
        <p:nvSpPr>
          <p:cNvPr id="183" name="Google Shape;183;p27"/>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27"/>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7"/>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vsebina" type="obj">
  <p:cSld name="OBJECT">
    <p:spTree>
      <p:nvGrpSpPr>
        <p:cNvPr id="186" name="Shape 186"/>
        <p:cNvGrpSpPr/>
        <p:nvPr/>
      </p:nvGrpSpPr>
      <p:grpSpPr>
        <a:xfrm>
          <a:off x="0" y="0"/>
          <a:ext cx="0" cy="0"/>
          <a:chOff x="0" y="0"/>
          <a:chExt cx="0" cy="0"/>
        </a:xfrm>
      </p:grpSpPr>
      <p:sp>
        <p:nvSpPr>
          <p:cNvPr id="187" name="Google Shape;187;p28"/>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28"/>
          <p:cNvSpPr txBox="1"/>
          <p:nvPr>
            <p:ph idx="1" type="body"/>
          </p:nvPr>
        </p:nvSpPr>
        <p:spPr>
          <a:xfrm>
            <a:off x="1295400" y="1981201"/>
            <a:ext cx="9601200" cy="380999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600"/>
              </a:spcBef>
              <a:spcAft>
                <a:spcPts val="0"/>
              </a:spcAft>
              <a:buSzPts val="1800"/>
              <a:buChar char="▪"/>
              <a:defRPr/>
            </a:lvl8pPr>
            <a:lvl9pPr indent="-228600" lvl="8" marL="4114800" algn="l">
              <a:lnSpc>
                <a:spcPct val="90000"/>
              </a:lnSpc>
              <a:spcBef>
                <a:spcPts val="600"/>
              </a:spcBef>
              <a:spcAft>
                <a:spcPts val="0"/>
              </a:spcAft>
              <a:buSzPts val="1800"/>
              <a:buNone/>
              <a:defRPr/>
            </a:lvl9pPr>
          </a:lstStyle>
          <a:p/>
        </p:txBody>
      </p:sp>
      <p:sp>
        <p:nvSpPr>
          <p:cNvPr id="189" name="Google Shape;189;p28"/>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28"/>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28"/>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ava odseka" showMasterSp="0" type="secHead">
  <p:cSld name="SECTION_HEADER">
    <p:bg>
      <p:bgPr>
        <a:gradFill>
          <a:gsLst>
            <a:gs pos="0">
              <a:schemeClr val="accent1"/>
            </a:gs>
            <a:gs pos="97000">
              <a:srgbClr val="AF4329"/>
            </a:gs>
            <a:gs pos="100000">
              <a:srgbClr val="AF4329"/>
            </a:gs>
          </a:gsLst>
          <a:path path="circle">
            <a:fillToRect b="50%" l="50%" r="50%" t="50%"/>
          </a:path>
          <a:tileRect/>
        </a:gradFill>
      </p:bgPr>
    </p:bg>
    <p:spTree>
      <p:nvGrpSpPr>
        <p:cNvPr id="192" name="Shape 192"/>
        <p:cNvGrpSpPr/>
        <p:nvPr/>
      </p:nvGrpSpPr>
      <p:grpSpPr>
        <a:xfrm>
          <a:off x="0" y="0"/>
          <a:ext cx="0" cy="0"/>
          <a:chOff x="0" y="0"/>
          <a:chExt cx="0" cy="0"/>
        </a:xfrm>
      </p:grpSpPr>
      <p:grpSp>
        <p:nvGrpSpPr>
          <p:cNvPr id="193" name="Google Shape;193;p29"/>
          <p:cNvGrpSpPr/>
          <p:nvPr/>
        </p:nvGrpSpPr>
        <p:grpSpPr>
          <a:xfrm>
            <a:off x="-1" y="0"/>
            <a:ext cx="12192002" cy="6858000"/>
            <a:chOff x="-1" y="0"/>
            <a:chExt cx="12192002" cy="6858000"/>
          </a:xfrm>
        </p:grpSpPr>
        <p:cxnSp>
          <p:nvCxnSpPr>
            <p:cNvPr id="194" name="Google Shape;194;p29"/>
            <p:cNvCxnSpPr/>
            <p:nvPr/>
          </p:nvCxnSpPr>
          <p:spPr>
            <a:xfrm>
              <a:off x="61019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95" name="Google Shape;195;p29"/>
            <p:cNvCxnSpPr/>
            <p:nvPr/>
          </p:nvCxnSpPr>
          <p:spPr>
            <a:xfrm>
              <a:off x="182933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96" name="Google Shape;196;p29"/>
            <p:cNvCxnSpPr/>
            <p:nvPr/>
          </p:nvCxnSpPr>
          <p:spPr>
            <a:xfrm>
              <a:off x="304847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97" name="Google Shape;197;p29"/>
            <p:cNvCxnSpPr/>
            <p:nvPr/>
          </p:nvCxnSpPr>
          <p:spPr>
            <a:xfrm>
              <a:off x="426760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98" name="Google Shape;198;p29"/>
            <p:cNvCxnSpPr/>
            <p:nvPr/>
          </p:nvCxnSpPr>
          <p:spPr>
            <a:xfrm>
              <a:off x="548674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99" name="Google Shape;199;p29"/>
            <p:cNvCxnSpPr/>
            <p:nvPr/>
          </p:nvCxnSpPr>
          <p:spPr>
            <a:xfrm>
              <a:off x="670588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0" name="Google Shape;200;p29"/>
            <p:cNvCxnSpPr/>
            <p:nvPr/>
          </p:nvCxnSpPr>
          <p:spPr>
            <a:xfrm>
              <a:off x="792502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1" name="Google Shape;201;p29"/>
            <p:cNvCxnSpPr/>
            <p:nvPr/>
          </p:nvCxnSpPr>
          <p:spPr>
            <a:xfrm>
              <a:off x="914416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2" name="Google Shape;202;p29"/>
            <p:cNvCxnSpPr/>
            <p:nvPr/>
          </p:nvCxnSpPr>
          <p:spPr>
            <a:xfrm>
              <a:off x="1036329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3" name="Google Shape;203;p29"/>
            <p:cNvCxnSpPr/>
            <p:nvPr/>
          </p:nvCxnSpPr>
          <p:spPr>
            <a:xfrm>
              <a:off x="1158243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4" name="Google Shape;204;p29"/>
            <p:cNvCxnSpPr/>
            <p:nvPr/>
          </p:nvCxnSpPr>
          <p:spPr>
            <a:xfrm>
              <a:off x="2819" y="38648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5" name="Google Shape;205;p29"/>
            <p:cNvCxnSpPr/>
            <p:nvPr/>
          </p:nvCxnSpPr>
          <p:spPr>
            <a:xfrm>
              <a:off x="2819" y="1611181"/>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6" name="Google Shape;206;p29"/>
            <p:cNvCxnSpPr/>
            <p:nvPr/>
          </p:nvCxnSpPr>
          <p:spPr>
            <a:xfrm>
              <a:off x="2819" y="2835877"/>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7" name="Google Shape;207;p29"/>
            <p:cNvCxnSpPr/>
            <p:nvPr/>
          </p:nvCxnSpPr>
          <p:spPr>
            <a:xfrm>
              <a:off x="2819" y="4060573"/>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8" name="Google Shape;208;p29"/>
            <p:cNvCxnSpPr/>
            <p:nvPr/>
          </p:nvCxnSpPr>
          <p:spPr>
            <a:xfrm>
              <a:off x="2819" y="5285269"/>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9" name="Google Shape;209;p29"/>
            <p:cNvCxnSpPr/>
            <p:nvPr/>
          </p:nvCxnSpPr>
          <p:spPr>
            <a:xfrm>
              <a:off x="2819" y="650996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210" name="Google Shape;210;p29"/>
            <p:cNvGrpSpPr/>
            <p:nvPr/>
          </p:nvGrpSpPr>
          <p:grpSpPr>
            <a:xfrm>
              <a:off x="-1" y="0"/>
              <a:ext cx="12192001" cy="6858000"/>
              <a:chOff x="-1" y="0"/>
              <a:chExt cx="12192001" cy="6858000"/>
            </a:xfrm>
          </p:grpSpPr>
          <p:cxnSp>
            <p:nvCxnSpPr>
              <p:cNvPr id="211" name="Google Shape;211;p29"/>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2" name="Google Shape;212;p29"/>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3" name="Google Shape;213;p29"/>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4" name="Google Shape;214;p29"/>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5" name="Google Shape;215;p29"/>
              <p:cNvCxnSpPr/>
              <p:nvPr/>
            </p:nvCxnSpPr>
            <p:spPr>
              <a:xfrm>
                <a:off x="510650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216" name="Google Shape;216;p29"/>
              <p:cNvGrpSpPr/>
              <p:nvPr/>
            </p:nvGrpSpPr>
            <p:grpSpPr>
              <a:xfrm>
                <a:off x="6327885" y="0"/>
                <a:ext cx="5864115" cy="5898673"/>
                <a:chOff x="6327885" y="0"/>
                <a:chExt cx="5864115" cy="5898673"/>
              </a:xfrm>
            </p:grpSpPr>
            <p:cxnSp>
              <p:nvCxnSpPr>
                <p:cNvPr id="217" name="Google Shape;217;p29"/>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8" name="Google Shape;218;p29"/>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9" name="Google Shape;219;p29"/>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0" name="Google Shape;220;p29"/>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1" name="Google Shape;221;p29"/>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222" name="Google Shape;222;p29"/>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3" name="Google Shape;223;p29"/>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4" name="Google Shape;224;p29"/>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5" name="Google Shape;225;p29"/>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6" name="Google Shape;226;p29"/>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nvGrpSpPr>
            <p:cNvPr id="227" name="Google Shape;227;p29"/>
            <p:cNvGrpSpPr/>
            <p:nvPr/>
          </p:nvGrpSpPr>
          <p:grpSpPr>
            <a:xfrm flipH="1">
              <a:off x="0" y="0"/>
              <a:ext cx="12192001" cy="6858000"/>
              <a:chOff x="-1" y="0"/>
              <a:chExt cx="12192001" cy="6858000"/>
            </a:xfrm>
          </p:grpSpPr>
          <p:cxnSp>
            <p:nvCxnSpPr>
              <p:cNvPr id="228" name="Google Shape;228;p29"/>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9" name="Google Shape;229;p29"/>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0" name="Google Shape;230;p29"/>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1" name="Google Shape;231;p29"/>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2" name="Google Shape;232;p29"/>
              <p:cNvCxnSpPr/>
              <p:nvPr/>
            </p:nvCxnSpPr>
            <p:spPr>
              <a:xfrm>
                <a:off x="515064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233" name="Google Shape;233;p29"/>
              <p:cNvGrpSpPr/>
              <p:nvPr/>
            </p:nvGrpSpPr>
            <p:grpSpPr>
              <a:xfrm>
                <a:off x="6327885" y="0"/>
                <a:ext cx="5864115" cy="5898673"/>
                <a:chOff x="6327885" y="0"/>
                <a:chExt cx="5864115" cy="5898673"/>
              </a:xfrm>
            </p:grpSpPr>
            <p:cxnSp>
              <p:nvCxnSpPr>
                <p:cNvPr id="234" name="Google Shape;234;p29"/>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5" name="Google Shape;235;p29"/>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6" name="Google Shape;236;p29"/>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7" name="Google Shape;237;p29"/>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8" name="Google Shape;238;p29"/>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239" name="Google Shape;239;p29"/>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40" name="Google Shape;240;p29"/>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41" name="Google Shape;241;p29"/>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42" name="Google Shape;242;p29"/>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43" name="Google Shape;243;p29"/>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sp>
        <p:nvSpPr>
          <p:cNvPr id="244" name="Google Shape;244;p29"/>
          <p:cNvSpPr txBox="1"/>
          <p:nvPr>
            <p:ph type="title"/>
          </p:nvPr>
        </p:nvSpPr>
        <p:spPr>
          <a:xfrm>
            <a:off x="1295400" y="2541573"/>
            <a:ext cx="9601200" cy="27432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000"/>
              <a:buFont typeface="Arial"/>
              <a:buNone/>
              <a:defRPr sz="6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29"/>
          <p:cNvSpPr txBox="1"/>
          <p:nvPr>
            <p:ph idx="1" type="body"/>
          </p:nvPr>
        </p:nvSpPr>
        <p:spPr>
          <a:xfrm>
            <a:off x="1295400" y="5431536"/>
            <a:ext cx="9601200" cy="457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000"/>
              <a:buNone/>
              <a:defRPr b="0" sz="2000">
                <a:solidFill>
                  <a:schemeClr val="lt1"/>
                </a:solidFill>
              </a:defRPr>
            </a:lvl1pPr>
            <a:lvl2pPr indent="-228600" lvl="1" marL="914400" algn="l">
              <a:lnSpc>
                <a:spcPct val="90000"/>
              </a:lnSpc>
              <a:spcBef>
                <a:spcPts val="1200"/>
              </a:spcBef>
              <a:spcAft>
                <a:spcPts val="0"/>
              </a:spcAft>
              <a:buSzPts val="2000"/>
              <a:buNone/>
              <a:defRPr sz="2000"/>
            </a:lvl2pPr>
            <a:lvl3pPr indent="-228600" lvl="2" marL="1371600" algn="l">
              <a:lnSpc>
                <a:spcPct val="90000"/>
              </a:lnSpc>
              <a:spcBef>
                <a:spcPts val="800"/>
              </a:spcBef>
              <a:spcAft>
                <a:spcPts val="0"/>
              </a:spcAft>
              <a:buSzPts val="1800"/>
              <a:buNone/>
              <a:defRPr sz="1800"/>
            </a:lvl3pPr>
            <a:lvl4pPr indent="-228600" lvl="3" marL="1828800" algn="l">
              <a:lnSpc>
                <a:spcPct val="90000"/>
              </a:lnSpc>
              <a:spcBef>
                <a:spcPts val="800"/>
              </a:spcBef>
              <a:spcAft>
                <a:spcPts val="0"/>
              </a:spcAft>
              <a:buSzPts val="1600"/>
              <a:buNone/>
              <a:defRPr sz="1600"/>
            </a:lvl4pPr>
            <a:lvl5pPr indent="-228600" lvl="4" marL="2286000" algn="l">
              <a:lnSpc>
                <a:spcPct val="90000"/>
              </a:lnSpc>
              <a:spcBef>
                <a:spcPts val="600"/>
              </a:spcBef>
              <a:spcAft>
                <a:spcPts val="0"/>
              </a:spcAft>
              <a:buSzPts val="1600"/>
              <a:buNone/>
              <a:defRPr sz="1600"/>
            </a:lvl5pPr>
            <a:lvl6pPr indent="-228600" lvl="5" marL="2743200" algn="l">
              <a:lnSpc>
                <a:spcPct val="90000"/>
              </a:lnSpc>
              <a:spcBef>
                <a:spcPts val="600"/>
              </a:spcBef>
              <a:spcAft>
                <a:spcPts val="0"/>
              </a:spcAft>
              <a:buSzPts val="1600"/>
              <a:buNone/>
              <a:defRPr sz="1600"/>
            </a:lvl6pPr>
            <a:lvl7pPr indent="-228600" lvl="6" marL="3200400" algn="l">
              <a:lnSpc>
                <a:spcPct val="90000"/>
              </a:lnSpc>
              <a:spcBef>
                <a:spcPts val="600"/>
              </a:spcBef>
              <a:spcAft>
                <a:spcPts val="0"/>
              </a:spcAft>
              <a:buSzPts val="1600"/>
              <a:buNone/>
              <a:defRPr sz="1600"/>
            </a:lvl7pPr>
            <a:lvl8pPr indent="-228600" lvl="7" marL="3657600" algn="l">
              <a:lnSpc>
                <a:spcPct val="90000"/>
              </a:lnSpc>
              <a:spcBef>
                <a:spcPts val="600"/>
              </a:spcBef>
              <a:spcAft>
                <a:spcPts val="0"/>
              </a:spcAft>
              <a:buSzPts val="1600"/>
              <a:buNone/>
              <a:defRPr sz="1600"/>
            </a:lvl8pPr>
            <a:lvl9pPr indent="-228600" lvl="8" marL="4114800" algn="l">
              <a:lnSpc>
                <a:spcPct val="90000"/>
              </a:lnSpc>
              <a:spcBef>
                <a:spcPts val="600"/>
              </a:spcBef>
              <a:spcAft>
                <a:spcPts val="0"/>
              </a:spcAft>
              <a:buSzPts val="1600"/>
              <a:buNone/>
              <a:defRPr sz="1600"/>
            </a:lvl9pPr>
          </a:lstStyle>
          <a:p/>
        </p:txBody>
      </p:sp>
      <p:cxnSp>
        <p:nvCxnSpPr>
          <p:cNvPr id="246" name="Google Shape;246;p29"/>
          <p:cNvCxnSpPr/>
          <p:nvPr/>
        </p:nvCxnSpPr>
        <p:spPr>
          <a:xfrm>
            <a:off x="1295400" y="5294175"/>
            <a:ext cx="9601200" cy="0"/>
          </a:xfrm>
          <a:prstGeom prst="straightConnector1">
            <a:avLst/>
          </a:prstGeom>
          <a:noFill/>
          <a:ln cap="flat" cmpd="sng" w="12700">
            <a:solidFill>
              <a:schemeClr val="lt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rjava" type="twoTxTwoObj">
  <p:cSld name="TWO_OBJECTS_WITH_TEXT">
    <p:spTree>
      <p:nvGrpSpPr>
        <p:cNvPr id="247" name="Shape 247"/>
        <p:cNvGrpSpPr/>
        <p:nvPr/>
      </p:nvGrpSpPr>
      <p:grpSpPr>
        <a:xfrm>
          <a:off x="0" y="0"/>
          <a:ext cx="0" cy="0"/>
          <a:chOff x="0" y="0"/>
          <a:chExt cx="0" cy="0"/>
        </a:xfrm>
      </p:grpSpPr>
      <p:sp>
        <p:nvSpPr>
          <p:cNvPr id="248" name="Google Shape;248;p30"/>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30"/>
          <p:cNvSpPr txBox="1"/>
          <p:nvPr>
            <p:ph idx="1" type="body"/>
          </p:nvPr>
        </p:nvSpPr>
        <p:spPr>
          <a:xfrm>
            <a:off x="1295400" y="1818322"/>
            <a:ext cx="4572000" cy="64135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2000"/>
              <a:buNone/>
              <a:defRPr b="0" sz="2000">
                <a:solidFill>
                  <a:schemeClr val="accent1"/>
                </a:solidFill>
              </a:defRPr>
            </a:lvl1pPr>
            <a:lvl2pPr indent="-228600" lvl="1" marL="914400" algn="l">
              <a:lnSpc>
                <a:spcPct val="90000"/>
              </a:lnSpc>
              <a:spcBef>
                <a:spcPts val="12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SzPts val="160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600"/>
              </a:spcBef>
              <a:spcAft>
                <a:spcPts val="0"/>
              </a:spcAft>
              <a:buSzPts val="1600"/>
              <a:buNone/>
              <a:defRPr b="1" sz="1600"/>
            </a:lvl8pPr>
            <a:lvl9pPr indent="-228600" lvl="8" marL="4114800" algn="l">
              <a:lnSpc>
                <a:spcPct val="90000"/>
              </a:lnSpc>
              <a:spcBef>
                <a:spcPts val="600"/>
              </a:spcBef>
              <a:spcAft>
                <a:spcPts val="0"/>
              </a:spcAft>
              <a:buSzPts val="1600"/>
              <a:buNone/>
              <a:defRPr b="1" sz="1600"/>
            </a:lvl9pPr>
          </a:lstStyle>
          <a:p/>
        </p:txBody>
      </p:sp>
      <p:sp>
        <p:nvSpPr>
          <p:cNvPr id="250" name="Google Shape;250;p30"/>
          <p:cNvSpPr txBox="1"/>
          <p:nvPr>
            <p:ph idx="2" type="body"/>
          </p:nvPr>
        </p:nvSpPr>
        <p:spPr>
          <a:xfrm>
            <a:off x="1295400" y="2503713"/>
            <a:ext cx="4572000" cy="328748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30200" lvl="5" marL="2743200" algn="l">
              <a:lnSpc>
                <a:spcPct val="90000"/>
              </a:lnSpc>
              <a:spcBef>
                <a:spcPts val="600"/>
              </a:spcBef>
              <a:spcAft>
                <a:spcPts val="0"/>
              </a:spcAft>
              <a:buSzPts val="1600"/>
              <a:buChar char="▪"/>
              <a:defRPr sz="1600"/>
            </a:lvl6pPr>
            <a:lvl7pPr indent="-330200" lvl="6" marL="3200400" algn="l">
              <a:lnSpc>
                <a:spcPct val="90000"/>
              </a:lnSpc>
              <a:spcBef>
                <a:spcPts val="600"/>
              </a:spcBef>
              <a:spcAft>
                <a:spcPts val="0"/>
              </a:spcAft>
              <a:buSzPts val="1600"/>
              <a:buChar char="▪"/>
              <a:defRPr sz="1600"/>
            </a:lvl7pPr>
            <a:lvl8pPr indent="-330200" lvl="7" marL="3657600" algn="l">
              <a:lnSpc>
                <a:spcPct val="90000"/>
              </a:lnSpc>
              <a:spcBef>
                <a:spcPts val="600"/>
              </a:spcBef>
              <a:spcAft>
                <a:spcPts val="0"/>
              </a:spcAft>
              <a:buSzPts val="1600"/>
              <a:buChar char="▪"/>
              <a:defRPr sz="1600"/>
            </a:lvl8pPr>
            <a:lvl9pPr indent="-228600" lvl="8" marL="4114800" algn="l">
              <a:lnSpc>
                <a:spcPct val="90000"/>
              </a:lnSpc>
              <a:spcBef>
                <a:spcPts val="600"/>
              </a:spcBef>
              <a:spcAft>
                <a:spcPts val="0"/>
              </a:spcAft>
              <a:buSzPts val="1600"/>
              <a:buNone/>
              <a:defRPr sz="1600"/>
            </a:lvl9pPr>
          </a:lstStyle>
          <a:p/>
        </p:txBody>
      </p:sp>
      <p:sp>
        <p:nvSpPr>
          <p:cNvPr id="251" name="Google Shape;251;p30"/>
          <p:cNvSpPr txBox="1"/>
          <p:nvPr>
            <p:ph idx="3" type="body"/>
          </p:nvPr>
        </p:nvSpPr>
        <p:spPr>
          <a:xfrm>
            <a:off x="6324600" y="1818322"/>
            <a:ext cx="4572000" cy="64135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2000"/>
              <a:buNone/>
              <a:defRPr b="0" sz="2000">
                <a:solidFill>
                  <a:schemeClr val="accent1"/>
                </a:solidFill>
              </a:defRPr>
            </a:lvl1pPr>
            <a:lvl2pPr indent="-228600" lvl="1" marL="914400" algn="l">
              <a:lnSpc>
                <a:spcPct val="90000"/>
              </a:lnSpc>
              <a:spcBef>
                <a:spcPts val="12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SzPts val="160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600"/>
              </a:spcBef>
              <a:spcAft>
                <a:spcPts val="0"/>
              </a:spcAft>
              <a:buSzPts val="1600"/>
              <a:buNone/>
              <a:defRPr b="1" sz="1600"/>
            </a:lvl8pPr>
            <a:lvl9pPr indent="-228600" lvl="8" marL="4114800" algn="l">
              <a:lnSpc>
                <a:spcPct val="90000"/>
              </a:lnSpc>
              <a:spcBef>
                <a:spcPts val="600"/>
              </a:spcBef>
              <a:spcAft>
                <a:spcPts val="0"/>
              </a:spcAft>
              <a:buSzPts val="1600"/>
              <a:buNone/>
              <a:defRPr b="1" sz="1600"/>
            </a:lvl9pPr>
          </a:lstStyle>
          <a:p/>
        </p:txBody>
      </p:sp>
      <p:sp>
        <p:nvSpPr>
          <p:cNvPr id="252" name="Google Shape;252;p30"/>
          <p:cNvSpPr txBox="1"/>
          <p:nvPr>
            <p:ph idx="4" type="body"/>
          </p:nvPr>
        </p:nvSpPr>
        <p:spPr>
          <a:xfrm>
            <a:off x="6324600" y="2503713"/>
            <a:ext cx="4572000" cy="328748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30200" lvl="5" marL="2743200" algn="l">
              <a:lnSpc>
                <a:spcPct val="90000"/>
              </a:lnSpc>
              <a:spcBef>
                <a:spcPts val="600"/>
              </a:spcBef>
              <a:spcAft>
                <a:spcPts val="0"/>
              </a:spcAft>
              <a:buSzPts val="1600"/>
              <a:buChar char="▪"/>
              <a:defRPr sz="1600"/>
            </a:lvl6pPr>
            <a:lvl7pPr indent="-330200" lvl="6" marL="3200400" algn="l">
              <a:lnSpc>
                <a:spcPct val="90000"/>
              </a:lnSpc>
              <a:spcBef>
                <a:spcPts val="600"/>
              </a:spcBef>
              <a:spcAft>
                <a:spcPts val="0"/>
              </a:spcAft>
              <a:buSzPts val="1600"/>
              <a:buChar char="▪"/>
              <a:defRPr sz="1600"/>
            </a:lvl7pPr>
            <a:lvl8pPr indent="-330200" lvl="7" marL="3657600" algn="l">
              <a:lnSpc>
                <a:spcPct val="90000"/>
              </a:lnSpc>
              <a:spcBef>
                <a:spcPts val="600"/>
              </a:spcBef>
              <a:spcAft>
                <a:spcPts val="0"/>
              </a:spcAft>
              <a:buSzPts val="1600"/>
              <a:buChar char="▪"/>
              <a:defRPr sz="1600"/>
            </a:lvl8pPr>
            <a:lvl9pPr indent="-228600" lvl="8" marL="4114800" algn="l">
              <a:lnSpc>
                <a:spcPct val="90000"/>
              </a:lnSpc>
              <a:spcBef>
                <a:spcPts val="600"/>
              </a:spcBef>
              <a:spcAft>
                <a:spcPts val="0"/>
              </a:spcAft>
              <a:buSzPts val="1600"/>
              <a:buNone/>
              <a:defRPr sz="1600"/>
            </a:lvl9pPr>
          </a:lstStyle>
          <a:p/>
        </p:txBody>
      </p:sp>
      <p:sp>
        <p:nvSpPr>
          <p:cNvPr id="253" name="Google Shape;253;p30"/>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30"/>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30"/>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o naslov" type="titleOnly">
  <p:cSld name="TITLE_ONLY">
    <p:spTree>
      <p:nvGrpSpPr>
        <p:cNvPr id="256" name="Shape 256"/>
        <p:cNvGrpSpPr/>
        <p:nvPr/>
      </p:nvGrpSpPr>
      <p:grpSpPr>
        <a:xfrm>
          <a:off x="0" y="0"/>
          <a:ext cx="0" cy="0"/>
          <a:chOff x="0" y="0"/>
          <a:chExt cx="0" cy="0"/>
        </a:xfrm>
      </p:grpSpPr>
      <p:sp>
        <p:nvSpPr>
          <p:cNvPr id="257" name="Google Shape;257;p31"/>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31"/>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31"/>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31"/>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zno" showMasterSp="0" type="blank">
  <p:cSld name="BLANK">
    <p:spTree>
      <p:nvGrpSpPr>
        <p:cNvPr id="261" name="Shape 261"/>
        <p:cNvGrpSpPr/>
        <p:nvPr/>
      </p:nvGrpSpPr>
      <p:grpSpPr>
        <a:xfrm>
          <a:off x="0" y="0"/>
          <a:ext cx="0" cy="0"/>
          <a:chOff x="0" y="0"/>
          <a:chExt cx="0" cy="0"/>
        </a:xfrm>
      </p:grpSpPr>
      <p:grpSp>
        <p:nvGrpSpPr>
          <p:cNvPr id="262" name="Google Shape;262;p32"/>
          <p:cNvGrpSpPr/>
          <p:nvPr/>
        </p:nvGrpSpPr>
        <p:grpSpPr>
          <a:xfrm>
            <a:off x="-1" y="0"/>
            <a:ext cx="12192002" cy="6858000"/>
            <a:chOff x="-1" y="0"/>
            <a:chExt cx="12192002" cy="6858000"/>
          </a:xfrm>
        </p:grpSpPr>
        <p:cxnSp>
          <p:nvCxnSpPr>
            <p:cNvPr id="263" name="Google Shape;263;p32"/>
            <p:cNvCxnSpPr/>
            <p:nvPr/>
          </p:nvCxnSpPr>
          <p:spPr>
            <a:xfrm>
              <a:off x="610194"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4" name="Google Shape;264;p32"/>
            <p:cNvCxnSpPr/>
            <p:nvPr/>
          </p:nvCxnSpPr>
          <p:spPr>
            <a:xfrm>
              <a:off x="1829332"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5" name="Google Shape;265;p32"/>
            <p:cNvCxnSpPr/>
            <p:nvPr/>
          </p:nvCxnSpPr>
          <p:spPr>
            <a:xfrm>
              <a:off x="3048470"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6" name="Google Shape;266;p32"/>
            <p:cNvCxnSpPr/>
            <p:nvPr/>
          </p:nvCxnSpPr>
          <p:spPr>
            <a:xfrm>
              <a:off x="4267608"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7" name="Google Shape;267;p32"/>
            <p:cNvCxnSpPr/>
            <p:nvPr/>
          </p:nvCxnSpPr>
          <p:spPr>
            <a:xfrm>
              <a:off x="5486746"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8" name="Google Shape;268;p32"/>
            <p:cNvCxnSpPr/>
            <p:nvPr/>
          </p:nvCxnSpPr>
          <p:spPr>
            <a:xfrm>
              <a:off x="6705884"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9" name="Google Shape;269;p32"/>
            <p:cNvCxnSpPr/>
            <p:nvPr/>
          </p:nvCxnSpPr>
          <p:spPr>
            <a:xfrm>
              <a:off x="7925022"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0" name="Google Shape;270;p32"/>
            <p:cNvCxnSpPr/>
            <p:nvPr/>
          </p:nvCxnSpPr>
          <p:spPr>
            <a:xfrm>
              <a:off x="9144160"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1" name="Google Shape;271;p32"/>
            <p:cNvCxnSpPr/>
            <p:nvPr/>
          </p:nvCxnSpPr>
          <p:spPr>
            <a:xfrm>
              <a:off x="10363298"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2" name="Google Shape;272;p32"/>
            <p:cNvCxnSpPr/>
            <p:nvPr/>
          </p:nvCxnSpPr>
          <p:spPr>
            <a:xfrm>
              <a:off x="11582436"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3" name="Google Shape;273;p32"/>
            <p:cNvCxnSpPr/>
            <p:nvPr/>
          </p:nvCxnSpPr>
          <p:spPr>
            <a:xfrm>
              <a:off x="2819" y="386485"/>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4" name="Google Shape;274;p32"/>
            <p:cNvCxnSpPr/>
            <p:nvPr/>
          </p:nvCxnSpPr>
          <p:spPr>
            <a:xfrm>
              <a:off x="2819" y="1611181"/>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5" name="Google Shape;275;p32"/>
            <p:cNvCxnSpPr/>
            <p:nvPr/>
          </p:nvCxnSpPr>
          <p:spPr>
            <a:xfrm>
              <a:off x="2819" y="2835877"/>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6" name="Google Shape;276;p32"/>
            <p:cNvCxnSpPr/>
            <p:nvPr/>
          </p:nvCxnSpPr>
          <p:spPr>
            <a:xfrm>
              <a:off x="2819" y="4060573"/>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7" name="Google Shape;277;p32"/>
            <p:cNvCxnSpPr/>
            <p:nvPr/>
          </p:nvCxnSpPr>
          <p:spPr>
            <a:xfrm>
              <a:off x="2819" y="5285269"/>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8" name="Google Shape;278;p32"/>
            <p:cNvCxnSpPr/>
            <p:nvPr/>
          </p:nvCxnSpPr>
          <p:spPr>
            <a:xfrm>
              <a:off x="2819" y="6509965"/>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grpSp>
          <p:nvGrpSpPr>
            <p:cNvPr id="279" name="Google Shape;279;p32"/>
            <p:cNvGrpSpPr/>
            <p:nvPr/>
          </p:nvGrpSpPr>
          <p:grpSpPr>
            <a:xfrm>
              <a:off x="-1" y="0"/>
              <a:ext cx="12192001" cy="6858000"/>
              <a:chOff x="-1" y="0"/>
              <a:chExt cx="12192001" cy="6858000"/>
            </a:xfrm>
          </p:grpSpPr>
          <p:cxnSp>
            <p:nvCxnSpPr>
              <p:cNvPr id="280" name="Google Shape;280;p32"/>
              <p:cNvCxnSpPr/>
              <p:nvPr/>
            </p:nvCxnSpPr>
            <p:spPr>
              <a:xfrm>
                <a:off x="225425"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1" name="Google Shape;281;p32"/>
              <p:cNvCxnSpPr/>
              <p:nvPr/>
            </p:nvCxnSpPr>
            <p:spPr>
              <a:xfrm>
                <a:off x="1449154"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2" name="Google Shape;282;p32"/>
              <p:cNvCxnSpPr/>
              <p:nvPr/>
            </p:nvCxnSpPr>
            <p:spPr>
              <a:xfrm>
                <a:off x="2665982"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3" name="Google Shape;283;p32"/>
              <p:cNvCxnSpPr/>
              <p:nvPr/>
            </p:nvCxnSpPr>
            <p:spPr>
              <a:xfrm>
                <a:off x="3885119"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4" name="Google Shape;284;p32"/>
              <p:cNvCxnSpPr/>
              <p:nvPr/>
            </p:nvCxnSpPr>
            <p:spPr>
              <a:xfrm>
                <a:off x="5106502"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grpSp>
            <p:nvGrpSpPr>
              <p:cNvPr id="285" name="Google Shape;285;p32"/>
              <p:cNvGrpSpPr/>
              <p:nvPr/>
            </p:nvGrpSpPr>
            <p:grpSpPr>
              <a:xfrm>
                <a:off x="6327885" y="0"/>
                <a:ext cx="5864115" cy="5898673"/>
                <a:chOff x="6327885" y="0"/>
                <a:chExt cx="5864115" cy="5898673"/>
              </a:xfrm>
            </p:grpSpPr>
            <p:cxnSp>
              <p:nvCxnSpPr>
                <p:cNvPr id="286" name="Google Shape;286;p32"/>
                <p:cNvCxnSpPr/>
                <p:nvPr/>
              </p:nvCxnSpPr>
              <p:spPr>
                <a:xfrm>
                  <a:off x="6327885" y="0"/>
                  <a:ext cx="5864115" cy="5898673"/>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7" name="Google Shape;287;p32"/>
                <p:cNvCxnSpPr/>
                <p:nvPr/>
              </p:nvCxnSpPr>
              <p:spPr>
                <a:xfrm>
                  <a:off x="7549268" y="0"/>
                  <a:ext cx="4642732" cy="4672425"/>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8" name="Google Shape;288;p32"/>
                <p:cNvCxnSpPr/>
                <p:nvPr/>
              </p:nvCxnSpPr>
              <p:spPr>
                <a:xfrm>
                  <a:off x="8772997" y="0"/>
                  <a:ext cx="3419003" cy="345674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9" name="Google Shape;289;p32"/>
                <p:cNvCxnSpPr/>
                <p:nvPr/>
              </p:nvCxnSpPr>
              <p:spPr>
                <a:xfrm>
                  <a:off x="9982200" y="0"/>
                  <a:ext cx="2209800" cy="222646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0" name="Google Shape;290;p32"/>
                <p:cNvCxnSpPr/>
                <p:nvPr/>
              </p:nvCxnSpPr>
              <p:spPr>
                <a:xfrm>
                  <a:off x="11199019" y="0"/>
                  <a:ext cx="992981" cy="1002506"/>
                </a:xfrm>
                <a:prstGeom prst="straightConnector1">
                  <a:avLst/>
                </a:prstGeom>
                <a:noFill/>
                <a:ln cap="flat" cmpd="sng" w="9525">
                  <a:solidFill>
                    <a:srgbClr val="D8D8D8">
                      <a:alpha val="29411"/>
                    </a:srgbClr>
                  </a:solidFill>
                  <a:prstDash val="solid"/>
                  <a:miter lim="800000"/>
                  <a:headEnd len="sm" w="sm" type="none"/>
                  <a:tailEnd len="sm" w="sm" type="none"/>
                </a:ln>
              </p:spPr>
            </p:cxnSp>
          </p:grpSp>
          <p:cxnSp>
            <p:nvCxnSpPr>
              <p:cNvPr id="291" name="Google Shape;291;p32"/>
              <p:cNvCxnSpPr/>
              <p:nvPr/>
            </p:nvCxnSpPr>
            <p:spPr>
              <a:xfrm rot="10800000">
                <a:off x="-1" y="1012053"/>
                <a:ext cx="5828811" cy="5845945"/>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2" name="Google Shape;292;p32"/>
              <p:cNvCxnSpPr/>
              <p:nvPr/>
            </p:nvCxnSpPr>
            <p:spPr>
              <a:xfrm rot="10800000">
                <a:off x="-1" y="2227340"/>
                <a:ext cx="4614781" cy="4630658"/>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3" name="Google Shape;293;p32"/>
              <p:cNvCxnSpPr/>
              <p:nvPr/>
            </p:nvCxnSpPr>
            <p:spPr>
              <a:xfrm rot="10800000">
                <a:off x="-1" y="3432149"/>
                <a:ext cx="3398419" cy="342584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4" name="Google Shape;294;p32"/>
              <p:cNvCxnSpPr/>
              <p:nvPr/>
            </p:nvCxnSpPr>
            <p:spPr>
              <a:xfrm rot="10800000">
                <a:off x="-1" y="4651431"/>
                <a:ext cx="2196496" cy="2206567"/>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5" name="Google Shape;295;p32"/>
              <p:cNvCxnSpPr/>
              <p:nvPr/>
            </p:nvCxnSpPr>
            <p:spPr>
              <a:xfrm rot="10800000">
                <a:off x="-1" y="5864453"/>
                <a:ext cx="987003" cy="993545"/>
              </a:xfrm>
              <a:prstGeom prst="straightConnector1">
                <a:avLst/>
              </a:prstGeom>
              <a:noFill/>
              <a:ln cap="flat" cmpd="sng" w="9525">
                <a:solidFill>
                  <a:srgbClr val="D8D8D8">
                    <a:alpha val="29411"/>
                  </a:srgbClr>
                </a:solidFill>
                <a:prstDash val="solid"/>
                <a:miter lim="800000"/>
                <a:headEnd len="sm" w="sm" type="none"/>
                <a:tailEnd len="sm" w="sm" type="none"/>
              </a:ln>
            </p:spPr>
          </p:cxnSp>
        </p:grpSp>
        <p:grpSp>
          <p:nvGrpSpPr>
            <p:cNvPr id="296" name="Google Shape;296;p32"/>
            <p:cNvGrpSpPr/>
            <p:nvPr/>
          </p:nvGrpSpPr>
          <p:grpSpPr>
            <a:xfrm flipH="1">
              <a:off x="0" y="0"/>
              <a:ext cx="12192001" cy="6858000"/>
              <a:chOff x="-1" y="0"/>
              <a:chExt cx="12192001" cy="6858000"/>
            </a:xfrm>
          </p:grpSpPr>
          <p:cxnSp>
            <p:nvCxnSpPr>
              <p:cNvPr id="297" name="Google Shape;297;p32"/>
              <p:cNvCxnSpPr/>
              <p:nvPr/>
            </p:nvCxnSpPr>
            <p:spPr>
              <a:xfrm>
                <a:off x="225425"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8" name="Google Shape;298;p32"/>
              <p:cNvCxnSpPr/>
              <p:nvPr/>
            </p:nvCxnSpPr>
            <p:spPr>
              <a:xfrm>
                <a:off x="1449154"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9" name="Google Shape;299;p32"/>
              <p:cNvCxnSpPr/>
              <p:nvPr/>
            </p:nvCxnSpPr>
            <p:spPr>
              <a:xfrm>
                <a:off x="2665982"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0" name="Google Shape;300;p32"/>
              <p:cNvCxnSpPr/>
              <p:nvPr/>
            </p:nvCxnSpPr>
            <p:spPr>
              <a:xfrm>
                <a:off x="3885119"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1" name="Google Shape;301;p32"/>
              <p:cNvCxnSpPr/>
              <p:nvPr/>
            </p:nvCxnSpPr>
            <p:spPr>
              <a:xfrm>
                <a:off x="5106502"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grpSp>
            <p:nvGrpSpPr>
              <p:cNvPr id="302" name="Google Shape;302;p32"/>
              <p:cNvGrpSpPr/>
              <p:nvPr/>
            </p:nvGrpSpPr>
            <p:grpSpPr>
              <a:xfrm>
                <a:off x="6327885" y="0"/>
                <a:ext cx="5864115" cy="5898673"/>
                <a:chOff x="6327885" y="0"/>
                <a:chExt cx="5864115" cy="5898673"/>
              </a:xfrm>
            </p:grpSpPr>
            <p:cxnSp>
              <p:nvCxnSpPr>
                <p:cNvPr id="303" name="Google Shape;303;p32"/>
                <p:cNvCxnSpPr/>
                <p:nvPr/>
              </p:nvCxnSpPr>
              <p:spPr>
                <a:xfrm>
                  <a:off x="6327885" y="0"/>
                  <a:ext cx="5864115" cy="5898673"/>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4" name="Google Shape;304;p32"/>
                <p:cNvCxnSpPr/>
                <p:nvPr/>
              </p:nvCxnSpPr>
              <p:spPr>
                <a:xfrm>
                  <a:off x="7549268" y="0"/>
                  <a:ext cx="4642732" cy="4672425"/>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5" name="Google Shape;305;p32"/>
                <p:cNvCxnSpPr/>
                <p:nvPr/>
              </p:nvCxnSpPr>
              <p:spPr>
                <a:xfrm>
                  <a:off x="8772997" y="0"/>
                  <a:ext cx="3419003" cy="345674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6" name="Google Shape;306;p32"/>
                <p:cNvCxnSpPr/>
                <p:nvPr/>
              </p:nvCxnSpPr>
              <p:spPr>
                <a:xfrm>
                  <a:off x="9982200" y="0"/>
                  <a:ext cx="2209800" cy="222646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7" name="Google Shape;307;p32"/>
                <p:cNvCxnSpPr/>
                <p:nvPr/>
              </p:nvCxnSpPr>
              <p:spPr>
                <a:xfrm>
                  <a:off x="11199019" y="0"/>
                  <a:ext cx="992981" cy="1002506"/>
                </a:xfrm>
                <a:prstGeom prst="straightConnector1">
                  <a:avLst/>
                </a:prstGeom>
                <a:noFill/>
                <a:ln cap="flat" cmpd="sng" w="9525">
                  <a:solidFill>
                    <a:srgbClr val="D8D8D8">
                      <a:alpha val="29411"/>
                    </a:srgbClr>
                  </a:solidFill>
                  <a:prstDash val="solid"/>
                  <a:miter lim="800000"/>
                  <a:headEnd len="sm" w="sm" type="none"/>
                  <a:tailEnd len="sm" w="sm" type="none"/>
                </a:ln>
              </p:spPr>
            </p:cxnSp>
          </p:grpSp>
          <p:cxnSp>
            <p:nvCxnSpPr>
              <p:cNvPr id="308" name="Google Shape;308;p32"/>
              <p:cNvCxnSpPr/>
              <p:nvPr/>
            </p:nvCxnSpPr>
            <p:spPr>
              <a:xfrm rot="10800000">
                <a:off x="-1" y="1012053"/>
                <a:ext cx="5828811" cy="5845945"/>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9" name="Google Shape;309;p32"/>
              <p:cNvCxnSpPr/>
              <p:nvPr/>
            </p:nvCxnSpPr>
            <p:spPr>
              <a:xfrm rot="10800000">
                <a:off x="-1" y="2227340"/>
                <a:ext cx="4614781" cy="4630658"/>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10" name="Google Shape;310;p32"/>
              <p:cNvCxnSpPr/>
              <p:nvPr/>
            </p:nvCxnSpPr>
            <p:spPr>
              <a:xfrm rot="10800000">
                <a:off x="-1" y="3432149"/>
                <a:ext cx="3398419" cy="342584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11" name="Google Shape;311;p32"/>
              <p:cNvCxnSpPr/>
              <p:nvPr/>
            </p:nvCxnSpPr>
            <p:spPr>
              <a:xfrm rot="10800000">
                <a:off x="-1" y="4651431"/>
                <a:ext cx="2196496" cy="2206567"/>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12" name="Google Shape;312;p32"/>
              <p:cNvCxnSpPr/>
              <p:nvPr/>
            </p:nvCxnSpPr>
            <p:spPr>
              <a:xfrm rot="10800000">
                <a:off x="-1" y="5864453"/>
                <a:ext cx="987003" cy="993545"/>
              </a:xfrm>
              <a:prstGeom prst="straightConnector1">
                <a:avLst/>
              </a:prstGeom>
              <a:noFill/>
              <a:ln cap="flat" cmpd="sng" w="9525">
                <a:solidFill>
                  <a:srgbClr val="D8D8D8">
                    <a:alpha val="29411"/>
                  </a:srgbClr>
                </a:solidFill>
                <a:prstDash val="solid"/>
                <a:miter lim="800000"/>
                <a:headEnd len="sm" w="sm" type="none"/>
                <a:tailEnd len="sm" w="sm" type="none"/>
              </a:ln>
            </p:spPr>
          </p:cxnSp>
        </p:grpSp>
      </p:grpSp>
      <p:sp>
        <p:nvSpPr>
          <p:cNvPr id="313" name="Google Shape;313;p32"/>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32"/>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32"/>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sebina z naslovom" showMasterSp="0" type="objTx">
  <p:cSld name="OBJECT_WITH_CAPTION_TEXT">
    <p:bg>
      <p:bgPr>
        <a:gradFill>
          <a:gsLst>
            <a:gs pos="0">
              <a:schemeClr val="accent1"/>
            </a:gs>
            <a:gs pos="100000">
              <a:srgbClr val="AF4329"/>
            </a:gs>
          </a:gsLst>
          <a:path path="circle">
            <a:fillToRect b="50%" l="50%" r="50%" t="50%"/>
          </a:path>
          <a:tileRect/>
        </a:gradFill>
      </p:bgPr>
    </p:bg>
    <p:spTree>
      <p:nvGrpSpPr>
        <p:cNvPr id="316" name="Shape 316"/>
        <p:cNvGrpSpPr/>
        <p:nvPr/>
      </p:nvGrpSpPr>
      <p:grpSpPr>
        <a:xfrm>
          <a:off x="0" y="0"/>
          <a:ext cx="0" cy="0"/>
          <a:chOff x="0" y="0"/>
          <a:chExt cx="0" cy="0"/>
        </a:xfrm>
      </p:grpSpPr>
      <p:grpSp>
        <p:nvGrpSpPr>
          <p:cNvPr id="317" name="Google Shape;317;p33"/>
          <p:cNvGrpSpPr/>
          <p:nvPr/>
        </p:nvGrpSpPr>
        <p:grpSpPr>
          <a:xfrm>
            <a:off x="-1" y="0"/>
            <a:ext cx="12192002" cy="6858000"/>
            <a:chOff x="-1" y="0"/>
            <a:chExt cx="12192002" cy="6858000"/>
          </a:xfrm>
        </p:grpSpPr>
        <p:cxnSp>
          <p:nvCxnSpPr>
            <p:cNvPr id="318" name="Google Shape;318;p33"/>
            <p:cNvCxnSpPr/>
            <p:nvPr/>
          </p:nvCxnSpPr>
          <p:spPr>
            <a:xfrm>
              <a:off x="61019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19" name="Google Shape;319;p33"/>
            <p:cNvCxnSpPr/>
            <p:nvPr/>
          </p:nvCxnSpPr>
          <p:spPr>
            <a:xfrm>
              <a:off x="182933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0" name="Google Shape;320;p33"/>
            <p:cNvCxnSpPr/>
            <p:nvPr/>
          </p:nvCxnSpPr>
          <p:spPr>
            <a:xfrm>
              <a:off x="304847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1" name="Google Shape;321;p33"/>
            <p:cNvCxnSpPr/>
            <p:nvPr/>
          </p:nvCxnSpPr>
          <p:spPr>
            <a:xfrm>
              <a:off x="426760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2" name="Google Shape;322;p33"/>
            <p:cNvCxnSpPr/>
            <p:nvPr/>
          </p:nvCxnSpPr>
          <p:spPr>
            <a:xfrm>
              <a:off x="548674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3" name="Google Shape;323;p33"/>
            <p:cNvCxnSpPr/>
            <p:nvPr/>
          </p:nvCxnSpPr>
          <p:spPr>
            <a:xfrm>
              <a:off x="670588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4" name="Google Shape;324;p33"/>
            <p:cNvCxnSpPr/>
            <p:nvPr/>
          </p:nvCxnSpPr>
          <p:spPr>
            <a:xfrm>
              <a:off x="792502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5" name="Google Shape;325;p33"/>
            <p:cNvCxnSpPr/>
            <p:nvPr/>
          </p:nvCxnSpPr>
          <p:spPr>
            <a:xfrm>
              <a:off x="914416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6" name="Google Shape;326;p33"/>
            <p:cNvCxnSpPr/>
            <p:nvPr/>
          </p:nvCxnSpPr>
          <p:spPr>
            <a:xfrm>
              <a:off x="1036329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7" name="Google Shape;327;p33"/>
            <p:cNvCxnSpPr/>
            <p:nvPr/>
          </p:nvCxnSpPr>
          <p:spPr>
            <a:xfrm>
              <a:off x="1158243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8" name="Google Shape;328;p33"/>
            <p:cNvCxnSpPr/>
            <p:nvPr/>
          </p:nvCxnSpPr>
          <p:spPr>
            <a:xfrm>
              <a:off x="2819" y="38648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9" name="Google Shape;329;p33"/>
            <p:cNvCxnSpPr/>
            <p:nvPr/>
          </p:nvCxnSpPr>
          <p:spPr>
            <a:xfrm>
              <a:off x="2819" y="1611181"/>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0" name="Google Shape;330;p33"/>
            <p:cNvCxnSpPr/>
            <p:nvPr/>
          </p:nvCxnSpPr>
          <p:spPr>
            <a:xfrm>
              <a:off x="2819" y="2835877"/>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1" name="Google Shape;331;p33"/>
            <p:cNvCxnSpPr/>
            <p:nvPr/>
          </p:nvCxnSpPr>
          <p:spPr>
            <a:xfrm>
              <a:off x="2819" y="4060573"/>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2" name="Google Shape;332;p33"/>
            <p:cNvCxnSpPr/>
            <p:nvPr/>
          </p:nvCxnSpPr>
          <p:spPr>
            <a:xfrm>
              <a:off x="2819" y="5285269"/>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3" name="Google Shape;333;p33"/>
            <p:cNvCxnSpPr/>
            <p:nvPr/>
          </p:nvCxnSpPr>
          <p:spPr>
            <a:xfrm>
              <a:off x="2819" y="650996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334" name="Google Shape;334;p33"/>
            <p:cNvGrpSpPr/>
            <p:nvPr/>
          </p:nvGrpSpPr>
          <p:grpSpPr>
            <a:xfrm>
              <a:off x="-1" y="0"/>
              <a:ext cx="12192001" cy="6858000"/>
              <a:chOff x="-1" y="0"/>
              <a:chExt cx="12192001" cy="6858000"/>
            </a:xfrm>
          </p:grpSpPr>
          <p:cxnSp>
            <p:nvCxnSpPr>
              <p:cNvPr id="335" name="Google Shape;335;p33"/>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6" name="Google Shape;336;p33"/>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7" name="Google Shape;337;p33"/>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8" name="Google Shape;338;p33"/>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9" name="Google Shape;339;p33"/>
              <p:cNvCxnSpPr/>
              <p:nvPr/>
            </p:nvCxnSpPr>
            <p:spPr>
              <a:xfrm>
                <a:off x="510650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340" name="Google Shape;340;p33"/>
              <p:cNvGrpSpPr/>
              <p:nvPr/>
            </p:nvGrpSpPr>
            <p:grpSpPr>
              <a:xfrm>
                <a:off x="6327885" y="0"/>
                <a:ext cx="5864115" cy="5898673"/>
                <a:chOff x="6327885" y="0"/>
                <a:chExt cx="5864115" cy="5898673"/>
              </a:xfrm>
            </p:grpSpPr>
            <p:cxnSp>
              <p:nvCxnSpPr>
                <p:cNvPr id="341" name="Google Shape;341;p33"/>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2" name="Google Shape;342;p33"/>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3" name="Google Shape;343;p33"/>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4" name="Google Shape;344;p33"/>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5" name="Google Shape;345;p33"/>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346" name="Google Shape;346;p33"/>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7" name="Google Shape;347;p33"/>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8" name="Google Shape;348;p33"/>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9" name="Google Shape;349;p33"/>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0" name="Google Shape;350;p33"/>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nvGrpSpPr>
            <p:cNvPr id="351" name="Google Shape;351;p33"/>
            <p:cNvGrpSpPr/>
            <p:nvPr/>
          </p:nvGrpSpPr>
          <p:grpSpPr>
            <a:xfrm flipH="1">
              <a:off x="0" y="0"/>
              <a:ext cx="12192001" cy="6858000"/>
              <a:chOff x="-1" y="0"/>
              <a:chExt cx="12192001" cy="6858000"/>
            </a:xfrm>
          </p:grpSpPr>
          <p:cxnSp>
            <p:nvCxnSpPr>
              <p:cNvPr id="352" name="Google Shape;352;p33"/>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3" name="Google Shape;353;p33"/>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4" name="Google Shape;354;p33"/>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5" name="Google Shape;355;p33"/>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6" name="Google Shape;356;p33"/>
              <p:cNvCxnSpPr/>
              <p:nvPr/>
            </p:nvCxnSpPr>
            <p:spPr>
              <a:xfrm>
                <a:off x="515064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357" name="Google Shape;357;p33"/>
              <p:cNvGrpSpPr/>
              <p:nvPr/>
            </p:nvGrpSpPr>
            <p:grpSpPr>
              <a:xfrm>
                <a:off x="6327885" y="0"/>
                <a:ext cx="5864115" cy="5898673"/>
                <a:chOff x="6327885" y="0"/>
                <a:chExt cx="5864115" cy="5898673"/>
              </a:xfrm>
            </p:grpSpPr>
            <p:cxnSp>
              <p:nvCxnSpPr>
                <p:cNvPr id="358" name="Google Shape;358;p33"/>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9" name="Google Shape;359;p33"/>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0" name="Google Shape;360;p33"/>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1" name="Google Shape;361;p33"/>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2" name="Google Shape;362;p33"/>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363" name="Google Shape;363;p33"/>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4" name="Google Shape;364;p33"/>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5" name="Google Shape;365;p33"/>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6" name="Google Shape;366;p33"/>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7" name="Google Shape;367;p33"/>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sp>
        <p:nvSpPr>
          <p:cNvPr id="368" name="Google Shape;368;p33"/>
          <p:cNvSpPr/>
          <p:nvPr/>
        </p:nvSpPr>
        <p:spPr>
          <a:xfrm>
            <a:off x="0" y="0"/>
            <a:ext cx="7315200" cy="6858000"/>
          </a:xfrm>
          <a:prstGeom prst="rect">
            <a:avLst/>
          </a:prstGeom>
          <a:gradFill>
            <a:gsLst>
              <a:gs pos="0">
                <a:schemeClr val="lt1"/>
              </a:gs>
              <a:gs pos="69000">
                <a:schemeClr val="lt1"/>
              </a:gs>
              <a:gs pos="100000">
                <a:srgbClr val="F2F2F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9" name="Google Shape;369;p33"/>
          <p:cNvSpPr txBox="1"/>
          <p:nvPr>
            <p:ph type="title"/>
          </p:nvPr>
        </p:nvSpPr>
        <p:spPr>
          <a:xfrm>
            <a:off x="7913152" y="571500"/>
            <a:ext cx="3657600" cy="2197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33"/>
          <p:cNvSpPr txBox="1"/>
          <p:nvPr>
            <p:ph idx="1" type="body"/>
          </p:nvPr>
        </p:nvSpPr>
        <p:spPr>
          <a:xfrm>
            <a:off x="543197" y="571500"/>
            <a:ext cx="6217920" cy="5715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55600" lvl="5" marL="2743200" algn="l">
              <a:lnSpc>
                <a:spcPct val="90000"/>
              </a:lnSpc>
              <a:spcBef>
                <a:spcPts val="600"/>
              </a:spcBef>
              <a:spcAft>
                <a:spcPts val="0"/>
              </a:spcAft>
              <a:buSzPts val="2000"/>
              <a:buChar char="▪"/>
              <a:defRPr sz="2000"/>
            </a:lvl6pPr>
            <a:lvl7pPr indent="-355600" lvl="6" marL="3200400" algn="l">
              <a:lnSpc>
                <a:spcPct val="90000"/>
              </a:lnSpc>
              <a:spcBef>
                <a:spcPts val="600"/>
              </a:spcBef>
              <a:spcAft>
                <a:spcPts val="0"/>
              </a:spcAft>
              <a:buSzPts val="2000"/>
              <a:buChar char="▪"/>
              <a:defRPr sz="2000"/>
            </a:lvl7pPr>
            <a:lvl8pPr indent="-355600" lvl="7" marL="3657600" algn="l">
              <a:lnSpc>
                <a:spcPct val="90000"/>
              </a:lnSpc>
              <a:spcBef>
                <a:spcPts val="600"/>
              </a:spcBef>
              <a:spcAft>
                <a:spcPts val="0"/>
              </a:spcAft>
              <a:buSzPts val="2000"/>
              <a:buChar char="▪"/>
              <a:defRPr sz="2000"/>
            </a:lvl8pPr>
            <a:lvl9pPr indent="-228600" lvl="8" marL="4114800" algn="l">
              <a:lnSpc>
                <a:spcPct val="90000"/>
              </a:lnSpc>
              <a:spcBef>
                <a:spcPts val="600"/>
              </a:spcBef>
              <a:spcAft>
                <a:spcPts val="0"/>
              </a:spcAft>
              <a:buSzPts val="2000"/>
              <a:buNone/>
              <a:defRPr sz="2000"/>
            </a:lvl9pPr>
          </a:lstStyle>
          <a:p/>
        </p:txBody>
      </p:sp>
      <p:sp>
        <p:nvSpPr>
          <p:cNvPr id="371" name="Google Shape;371;p33"/>
          <p:cNvSpPr txBox="1"/>
          <p:nvPr>
            <p:ph idx="2" type="body"/>
          </p:nvPr>
        </p:nvSpPr>
        <p:spPr>
          <a:xfrm>
            <a:off x="7913152" y="2995012"/>
            <a:ext cx="3657600" cy="22859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600"/>
              <a:buNone/>
              <a:defRPr sz="1600">
                <a:solidFill>
                  <a:schemeClr val="lt1"/>
                </a:solidFill>
              </a:defRPr>
            </a:lvl1pPr>
            <a:lvl2pPr indent="-228600" lvl="1" marL="914400" algn="l">
              <a:lnSpc>
                <a:spcPct val="90000"/>
              </a:lnSpc>
              <a:spcBef>
                <a:spcPts val="1200"/>
              </a:spcBef>
              <a:spcAft>
                <a:spcPts val="0"/>
              </a:spcAft>
              <a:buSzPts val="1400"/>
              <a:buNone/>
              <a:defRPr sz="1400"/>
            </a:lvl2pPr>
            <a:lvl3pPr indent="-228600" lvl="2" marL="1371600" algn="l">
              <a:lnSpc>
                <a:spcPct val="90000"/>
              </a:lnSpc>
              <a:spcBef>
                <a:spcPts val="800"/>
              </a:spcBef>
              <a:spcAft>
                <a:spcPts val="0"/>
              </a:spcAft>
              <a:buSzPts val="1200"/>
              <a:buNone/>
              <a:defRPr sz="1200"/>
            </a:lvl3pPr>
            <a:lvl4pPr indent="-228600" lvl="3" marL="1828800" algn="l">
              <a:lnSpc>
                <a:spcPct val="90000"/>
              </a:lnSpc>
              <a:spcBef>
                <a:spcPts val="800"/>
              </a:spcBef>
              <a:spcAft>
                <a:spcPts val="0"/>
              </a:spcAft>
              <a:buSzPts val="1000"/>
              <a:buNone/>
              <a:defRPr sz="1000"/>
            </a:lvl4pPr>
            <a:lvl5pPr indent="-228600" lvl="4" marL="2286000" algn="l">
              <a:lnSpc>
                <a:spcPct val="90000"/>
              </a:lnSpc>
              <a:spcBef>
                <a:spcPts val="600"/>
              </a:spcBef>
              <a:spcAft>
                <a:spcPts val="0"/>
              </a:spcAft>
              <a:buSzPts val="1000"/>
              <a:buNone/>
              <a:defRPr sz="1000"/>
            </a:lvl5pPr>
            <a:lvl6pPr indent="-228600" lvl="5" marL="2743200" algn="l">
              <a:lnSpc>
                <a:spcPct val="90000"/>
              </a:lnSpc>
              <a:spcBef>
                <a:spcPts val="600"/>
              </a:spcBef>
              <a:spcAft>
                <a:spcPts val="0"/>
              </a:spcAft>
              <a:buSzPts val="1000"/>
              <a:buNone/>
              <a:defRPr sz="1000"/>
            </a:lvl6pPr>
            <a:lvl7pPr indent="-228600" lvl="6" marL="3200400" algn="l">
              <a:lnSpc>
                <a:spcPct val="90000"/>
              </a:lnSpc>
              <a:spcBef>
                <a:spcPts val="600"/>
              </a:spcBef>
              <a:spcAft>
                <a:spcPts val="0"/>
              </a:spcAft>
              <a:buSzPts val="1000"/>
              <a:buNone/>
              <a:defRPr sz="1000"/>
            </a:lvl7pPr>
            <a:lvl8pPr indent="-228600" lvl="7" marL="3657600" algn="l">
              <a:lnSpc>
                <a:spcPct val="90000"/>
              </a:lnSpc>
              <a:spcBef>
                <a:spcPts val="600"/>
              </a:spcBef>
              <a:spcAft>
                <a:spcPts val="0"/>
              </a:spcAft>
              <a:buSzPts val="1000"/>
              <a:buNone/>
              <a:defRPr sz="1000"/>
            </a:lvl8pPr>
            <a:lvl9pPr indent="-228600" lvl="8" marL="4114800" algn="l">
              <a:lnSpc>
                <a:spcPct val="90000"/>
              </a:lnSpc>
              <a:spcBef>
                <a:spcPts val="600"/>
              </a:spcBef>
              <a:spcAft>
                <a:spcPts val="0"/>
              </a:spcAft>
              <a:buSzPts val="1000"/>
              <a:buNone/>
              <a:defRPr sz="1000"/>
            </a:lvl9pPr>
          </a:lstStyle>
          <a:p/>
        </p:txBody>
      </p:sp>
      <p:cxnSp>
        <p:nvCxnSpPr>
          <p:cNvPr id="372" name="Google Shape;372;p33"/>
          <p:cNvCxnSpPr/>
          <p:nvPr/>
        </p:nvCxnSpPr>
        <p:spPr>
          <a:xfrm>
            <a:off x="7923089" y="2895600"/>
            <a:ext cx="3659311" cy="0"/>
          </a:xfrm>
          <a:prstGeom prst="straightConnector1">
            <a:avLst/>
          </a:prstGeom>
          <a:noFill/>
          <a:ln cap="flat" cmpd="sng" w="19050">
            <a:solidFill>
              <a:schemeClr val="lt1"/>
            </a:solidFill>
            <a:prstDash val="solid"/>
            <a:miter lim="800000"/>
            <a:headEnd len="sm" w="sm" type="none"/>
            <a:tailEnd len="sm" w="sm" type="none"/>
          </a:ln>
        </p:spPr>
      </p:cxnSp>
      <p:sp>
        <p:nvSpPr>
          <p:cNvPr id="373" name="Google Shape;373;p33"/>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33"/>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33"/>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2999">
              <a:schemeClr val="lt1"/>
            </a:gs>
            <a:gs pos="100000">
              <a:srgbClr val="F2F2F2">
                <a:alpha val="64313"/>
              </a:srgbClr>
            </a:gs>
          </a:gsLst>
          <a:lin ang="5400000" scaled="0"/>
        </a:gradFill>
      </p:bgPr>
    </p:bg>
    <p:spTree>
      <p:nvGrpSpPr>
        <p:cNvPr id="9" name="Shape 9"/>
        <p:cNvGrpSpPr/>
        <p:nvPr/>
      </p:nvGrpSpPr>
      <p:grpSpPr>
        <a:xfrm>
          <a:off x="0" y="0"/>
          <a:ext cx="0" cy="0"/>
          <a:chOff x="0" y="0"/>
          <a:chExt cx="0" cy="0"/>
        </a:xfrm>
      </p:grpSpPr>
      <p:grpSp>
        <p:nvGrpSpPr>
          <p:cNvPr id="10" name="Google Shape;10;p24"/>
          <p:cNvGrpSpPr/>
          <p:nvPr/>
        </p:nvGrpSpPr>
        <p:grpSpPr>
          <a:xfrm>
            <a:off x="-1" y="-195943"/>
            <a:ext cx="12192002" cy="6858000"/>
            <a:chOff x="-1" y="0"/>
            <a:chExt cx="12192002" cy="6858000"/>
          </a:xfrm>
        </p:grpSpPr>
        <p:cxnSp>
          <p:nvCxnSpPr>
            <p:cNvPr id="11" name="Google Shape;11;p24"/>
            <p:cNvCxnSpPr/>
            <p:nvPr/>
          </p:nvCxnSpPr>
          <p:spPr>
            <a:xfrm>
              <a:off x="610194"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2" name="Google Shape;12;p24"/>
            <p:cNvCxnSpPr/>
            <p:nvPr/>
          </p:nvCxnSpPr>
          <p:spPr>
            <a:xfrm>
              <a:off x="1829332"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3" name="Google Shape;13;p24"/>
            <p:cNvCxnSpPr/>
            <p:nvPr/>
          </p:nvCxnSpPr>
          <p:spPr>
            <a:xfrm>
              <a:off x="3048470"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4" name="Google Shape;14;p24"/>
            <p:cNvCxnSpPr/>
            <p:nvPr/>
          </p:nvCxnSpPr>
          <p:spPr>
            <a:xfrm>
              <a:off x="4267608"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5" name="Google Shape;15;p24"/>
            <p:cNvCxnSpPr/>
            <p:nvPr/>
          </p:nvCxnSpPr>
          <p:spPr>
            <a:xfrm>
              <a:off x="5486746"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6" name="Google Shape;16;p24"/>
            <p:cNvCxnSpPr/>
            <p:nvPr/>
          </p:nvCxnSpPr>
          <p:spPr>
            <a:xfrm>
              <a:off x="6705884"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7" name="Google Shape;17;p24"/>
            <p:cNvCxnSpPr/>
            <p:nvPr/>
          </p:nvCxnSpPr>
          <p:spPr>
            <a:xfrm>
              <a:off x="7925022"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8" name="Google Shape;18;p24"/>
            <p:cNvCxnSpPr/>
            <p:nvPr/>
          </p:nvCxnSpPr>
          <p:spPr>
            <a:xfrm>
              <a:off x="9144160"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9" name="Google Shape;19;p24"/>
            <p:cNvCxnSpPr/>
            <p:nvPr/>
          </p:nvCxnSpPr>
          <p:spPr>
            <a:xfrm>
              <a:off x="10363298"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0" name="Google Shape;20;p24"/>
            <p:cNvCxnSpPr/>
            <p:nvPr/>
          </p:nvCxnSpPr>
          <p:spPr>
            <a:xfrm>
              <a:off x="11582436"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1" name="Google Shape;21;p24"/>
            <p:cNvCxnSpPr/>
            <p:nvPr/>
          </p:nvCxnSpPr>
          <p:spPr>
            <a:xfrm>
              <a:off x="2819" y="386485"/>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2" name="Google Shape;22;p24"/>
            <p:cNvCxnSpPr/>
            <p:nvPr/>
          </p:nvCxnSpPr>
          <p:spPr>
            <a:xfrm>
              <a:off x="2819" y="1611181"/>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3" name="Google Shape;23;p24"/>
            <p:cNvCxnSpPr/>
            <p:nvPr/>
          </p:nvCxnSpPr>
          <p:spPr>
            <a:xfrm>
              <a:off x="2819" y="2835877"/>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4" name="Google Shape;24;p24"/>
            <p:cNvCxnSpPr/>
            <p:nvPr/>
          </p:nvCxnSpPr>
          <p:spPr>
            <a:xfrm>
              <a:off x="2819" y="4060573"/>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5" name="Google Shape;25;p24"/>
            <p:cNvCxnSpPr/>
            <p:nvPr/>
          </p:nvCxnSpPr>
          <p:spPr>
            <a:xfrm>
              <a:off x="2819" y="5285269"/>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6" name="Google Shape;26;p24"/>
            <p:cNvCxnSpPr/>
            <p:nvPr/>
          </p:nvCxnSpPr>
          <p:spPr>
            <a:xfrm>
              <a:off x="2819" y="6509965"/>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grpSp>
          <p:nvGrpSpPr>
            <p:cNvPr id="27" name="Google Shape;27;p24"/>
            <p:cNvGrpSpPr/>
            <p:nvPr/>
          </p:nvGrpSpPr>
          <p:grpSpPr>
            <a:xfrm>
              <a:off x="-1" y="0"/>
              <a:ext cx="12192001" cy="6858000"/>
              <a:chOff x="-1" y="0"/>
              <a:chExt cx="12192001" cy="6858000"/>
            </a:xfrm>
          </p:grpSpPr>
          <p:cxnSp>
            <p:nvCxnSpPr>
              <p:cNvPr id="28" name="Google Shape;28;p24"/>
              <p:cNvCxnSpPr/>
              <p:nvPr/>
            </p:nvCxnSpPr>
            <p:spPr>
              <a:xfrm>
                <a:off x="225425"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9" name="Google Shape;29;p24"/>
              <p:cNvCxnSpPr/>
              <p:nvPr/>
            </p:nvCxnSpPr>
            <p:spPr>
              <a:xfrm>
                <a:off x="1449154"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0" name="Google Shape;30;p24"/>
              <p:cNvCxnSpPr/>
              <p:nvPr/>
            </p:nvCxnSpPr>
            <p:spPr>
              <a:xfrm>
                <a:off x="2665982"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1" name="Google Shape;31;p24"/>
              <p:cNvCxnSpPr/>
              <p:nvPr/>
            </p:nvCxnSpPr>
            <p:spPr>
              <a:xfrm>
                <a:off x="3885119"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2" name="Google Shape;32;p24"/>
              <p:cNvCxnSpPr/>
              <p:nvPr/>
            </p:nvCxnSpPr>
            <p:spPr>
              <a:xfrm>
                <a:off x="5106502"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grpSp>
            <p:nvGrpSpPr>
              <p:cNvPr id="33" name="Google Shape;33;p24"/>
              <p:cNvGrpSpPr/>
              <p:nvPr/>
            </p:nvGrpSpPr>
            <p:grpSpPr>
              <a:xfrm>
                <a:off x="6327885" y="0"/>
                <a:ext cx="5864115" cy="5898673"/>
                <a:chOff x="6327885" y="0"/>
                <a:chExt cx="5864115" cy="5898673"/>
              </a:xfrm>
            </p:grpSpPr>
            <p:cxnSp>
              <p:nvCxnSpPr>
                <p:cNvPr id="34" name="Google Shape;34;p24"/>
                <p:cNvCxnSpPr/>
                <p:nvPr/>
              </p:nvCxnSpPr>
              <p:spPr>
                <a:xfrm>
                  <a:off x="6327885" y="0"/>
                  <a:ext cx="5864115" cy="5898673"/>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5" name="Google Shape;35;p24"/>
                <p:cNvCxnSpPr/>
                <p:nvPr/>
              </p:nvCxnSpPr>
              <p:spPr>
                <a:xfrm>
                  <a:off x="7549268" y="0"/>
                  <a:ext cx="4642732" cy="4672425"/>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6" name="Google Shape;36;p24"/>
                <p:cNvCxnSpPr/>
                <p:nvPr/>
              </p:nvCxnSpPr>
              <p:spPr>
                <a:xfrm>
                  <a:off x="8772997" y="0"/>
                  <a:ext cx="3419003" cy="345674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7" name="Google Shape;37;p24"/>
                <p:cNvCxnSpPr/>
                <p:nvPr/>
              </p:nvCxnSpPr>
              <p:spPr>
                <a:xfrm>
                  <a:off x="9982200" y="0"/>
                  <a:ext cx="2209800" cy="222646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8" name="Google Shape;38;p24"/>
                <p:cNvCxnSpPr/>
                <p:nvPr/>
              </p:nvCxnSpPr>
              <p:spPr>
                <a:xfrm>
                  <a:off x="11199019" y="0"/>
                  <a:ext cx="992981" cy="1002506"/>
                </a:xfrm>
                <a:prstGeom prst="straightConnector1">
                  <a:avLst/>
                </a:prstGeom>
                <a:noFill/>
                <a:ln cap="flat" cmpd="sng" w="9525">
                  <a:solidFill>
                    <a:srgbClr val="D8D8D8">
                      <a:alpha val="24313"/>
                    </a:srgbClr>
                  </a:solidFill>
                  <a:prstDash val="solid"/>
                  <a:miter lim="800000"/>
                  <a:headEnd len="sm" w="sm" type="none"/>
                  <a:tailEnd len="sm" w="sm" type="none"/>
                </a:ln>
              </p:spPr>
            </p:cxnSp>
          </p:grpSp>
          <p:cxnSp>
            <p:nvCxnSpPr>
              <p:cNvPr id="39" name="Google Shape;39;p24"/>
              <p:cNvCxnSpPr/>
              <p:nvPr/>
            </p:nvCxnSpPr>
            <p:spPr>
              <a:xfrm rot="10800000">
                <a:off x="-1" y="1012053"/>
                <a:ext cx="5828811" cy="5845945"/>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0" name="Google Shape;40;p24"/>
              <p:cNvCxnSpPr/>
              <p:nvPr/>
            </p:nvCxnSpPr>
            <p:spPr>
              <a:xfrm rot="10800000">
                <a:off x="-1" y="2227340"/>
                <a:ext cx="4614781" cy="4630658"/>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1" name="Google Shape;41;p24"/>
              <p:cNvCxnSpPr/>
              <p:nvPr/>
            </p:nvCxnSpPr>
            <p:spPr>
              <a:xfrm rot="10800000">
                <a:off x="-1" y="3432149"/>
                <a:ext cx="3398419" cy="342584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2" name="Google Shape;42;p24"/>
              <p:cNvCxnSpPr/>
              <p:nvPr/>
            </p:nvCxnSpPr>
            <p:spPr>
              <a:xfrm rot="10800000">
                <a:off x="-1" y="4651431"/>
                <a:ext cx="2196496" cy="2206567"/>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3" name="Google Shape;43;p24"/>
              <p:cNvCxnSpPr/>
              <p:nvPr/>
            </p:nvCxnSpPr>
            <p:spPr>
              <a:xfrm rot="10800000">
                <a:off x="-1" y="5864453"/>
                <a:ext cx="987003" cy="993545"/>
              </a:xfrm>
              <a:prstGeom prst="straightConnector1">
                <a:avLst/>
              </a:prstGeom>
              <a:noFill/>
              <a:ln cap="flat" cmpd="sng" w="9525">
                <a:solidFill>
                  <a:srgbClr val="D8D8D8">
                    <a:alpha val="24313"/>
                  </a:srgbClr>
                </a:solidFill>
                <a:prstDash val="solid"/>
                <a:miter lim="800000"/>
                <a:headEnd len="sm" w="sm" type="none"/>
                <a:tailEnd len="sm" w="sm" type="none"/>
              </a:ln>
            </p:spPr>
          </p:cxnSp>
        </p:grpSp>
        <p:grpSp>
          <p:nvGrpSpPr>
            <p:cNvPr id="44" name="Google Shape;44;p24"/>
            <p:cNvGrpSpPr/>
            <p:nvPr/>
          </p:nvGrpSpPr>
          <p:grpSpPr>
            <a:xfrm flipH="1">
              <a:off x="0" y="0"/>
              <a:ext cx="12192001" cy="6858000"/>
              <a:chOff x="-1" y="0"/>
              <a:chExt cx="12192001" cy="6858000"/>
            </a:xfrm>
          </p:grpSpPr>
          <p:cxnSp>
            <p:nvCxnSpPr>
              <p:cNvPr id="45" name="Google Shape;45;p24"/>
              <p:cNvCxnSpPr/>
              <p:nvPr/>
            </p:nvCxnSpPr>
            <p:spPr>
              <a:xfrm>
                <a:off x="225425"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6" name="Google Shape;46;p24"/>
              <p:cNvCxnSpPr/>
              <p:nvPr/>
            </p:nvCxnSpPr>
            <p:spPr>
              <a:xfrm>
                <a:off x="1449154"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7" name="Google Shape;47;p24"/>
              <p:cNvCxnSpPr/>
              <p:nvPr/>
            </p:nvCxnSpPr>
            <p:spPr>
              <a:xfrm>
                <a:off x="2665982"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8" name="Google Shape;48;p24"/>
              <p:cNvCxnSpPr/>
              <p:nvPr/>
            </p:nvCxnSpPr>
            <p:spPr>
              <a:xfrm>
                <a:off x="3885119"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9" name="Google Shape;49;p24"/>
              <p:cNvCxnSpPr/>
              <p:nvPr/>
            </p:nvCxnSpPr>
            <p:spPr>
              <a:xfrm>
                <a:off x="5106502"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grpSp>
            <p:nvGrpSpPr>
              <p:cNvPr id="50" name="Google Shape;50;p24"/>
              <p:cNvGrpSpPr/>
              <p:nvPr/>
            </p:nvGrpSpPr>
            <p:grpSpPr>
              <a:xfrm>
                <a:off x="6327885" y="0"/>
                <a:ext cx="5864115" cy="5898673"/>
                <a:chOff x="6327885" y="0"/>
                <a:chExt cx="5864115" cy="5898673"/>
              </a:xfrm>
            </p:grpSpPr>
            <p:cxnSp>
              <p:nvCxnSpPr>
                <p:cNvPr id="51" name="Google Shape;51;p24"/>
                <p:cNvCxnSpPr/>
                <p:nvPr/>
              </p:nvCxnSpPr>
              <p:spPr>
                <a:xfrm>
                  <a:off x="6327885" y="0"/>
                  <a:ext cx="5864115" cy="5898673"/>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2" name="Google Shape;52;p24"/>
                <p:cNvCxnSpPr/>
                <p:nvPr/>
              </p:nvCxnSpPr>
              <p:spPr>
                <a:xfrm>
                  <a:off x="7549268" y="0"/>
                  <a:ext cx="4642732" cy="4672425"/>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3" name="Google Shape;53;p24"/>
                <p:cNvCxnSpPr/>
                <p:nvPr/>
              </p:nvCxnSpPr>
              <p:spPr>
                <a:xfrm>
                  <a:off x="8772997" y="0"/>
                  <a:ext cx="3419003" cy="345674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4" name="Google Shape;54;p24"/>
                <p:cNvCxnSpPr/>
                <p:nvPr/>
              </p:nvCxnSpPr>
              <p:spPr>
                <a:xfrm>
                  <a:off x="9982200" y="0"/>
                  <a:ext cx="2209800" cy="222646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5" name="Google Shape;55;p24"/>
                <p:cNvCxnSpPr/>
                <p:nvPr/>
              </p:nvCxnSpPr>
              <p:spPr>
                <a:xfrm>
                  <a:off x="11199019" y="0"/>
                  <a:ext cx="992981" cy="1002506"/>
                </a:xfrm>
                <a:prstGeom prst="straightConnector1">
                  <a:avLst/>
                </a:prstGeom>
                <a:noFill/>
                <a:ln cap="flat" cmpd="sng" w="9525">
                  <a:solidFill>
                    <a:srgbClr val="D8D8D8">
                      <a:alpha val="24313"/>
                    </a:srgbClr>
                  </a:solidFill>
                  <a:prstDash val="solid"/>
                  <a:miter lim="800000"/>
                  <a:headEnd len="sm" w="sm" type="none"/>
                  <a:tailEnd len="sm" w="sm" type="none"/>
                </a:ln>
              </p:spPr>
            </p:cxnSp>
          </p:grpSp>
          <p:cxnSp>
            <p:nvCxnSpPr>
              <p:cNvPr id="56" name="Google Shape;56;p24"/>
              <p:cNvCxnSpPr/>
              <p:nvPr/>
            </p:nvCxnSpPr>
            <p:spPr>
              <a:xfrm rot="10800000">
                <a:off x="-1" y="1012053"/>
                <a:ext cx="5828811" cy="5845945"/>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7" name="Google Shape;57;p24"/>
              <p:cNvCxnSpPr/>
              <p:nvPr/>
            </p:nvCxnSpPr>
            <p:spPr>
              <a:xfrm rot="10800000">
                <a:off x="-1" y="2227340"/>
                <a:ext cx="4614781" cy="4630658"/>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8" name="Google Shape;58;p24"/>
              <p:cNvCxnSpPr/>
              <p:nvPr/>
            </p:nvCxnSpPr>
            <p:spPr>
              <a:xfrm rot="10800000">
                <a:off x="-1" y="3432149"/>
                <a:ext cx="3398419" cy="342584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9" name="Google Shape;59;p24"/>
              <p:cNvCxnSpPr/>
              <p:nvPr/>
            </p:nvCxnSpPr>
            <p:spPr>
              <a:xfrm rot="10800000">
                <a:off x="-1" y="4651431"/>
                <a:ext cx="2196496" cy="2206567"/>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60" name="Google Shape;60;p24"/>
              <p:cNvCxnSpPr/>
              <p:nvPr/>
            </p:nvCxnSpPr>
            <p:spPr>
              <a:xfrm rot="10800000">
                <a:off x="-1" y="5864453"/>
                <a:ext cx="987003" cy="993545"/>
              </a:xfrm>
              <a:prstGeom prst="straightConnector1">
                <a:avLst/>
              </a:prstGeom>
              <a:noFill/>
              <a:ln cap="flat" cmpd="sng" w="9525">
                <a:solidFill>
                  <a:srgbClr val="D8D8D8">
                    <a:alpha val="24313"/>
                  </a:srgbClr>
                </a:solidFill>
                <a:prstDash val="solid"/>
                <a:miter lim="800000"/>
                <a:headEnd len="sm" w="sm" type="none"/>
                <a:tailEnd len="sm" w="sm" type="none"/>
              </a:ln>
            </p:spPr>
          </p:cxnSp>
        </p:grpSp>
      </p:grpSp>
      <p:sp>
        <p:nvSpPr>
          <p:cNvPr id="61" name="Google Shape;61;p24"/>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A43E27"/>
              </a:buClr>
              <a:buSzPts val="3200"/>
              <a:buFont typeface="Arial"/>
              <a:buNone/>
              <a:defRPr b="1" i="0" sz="3200" u="none" cap="none" strike="noStrike">
                <a:solidFill>
                  <a:srgbClr val="A43E2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24"/>
          <p:cNvSpPr txBox="1"/>
          <p:nvPr>
            <p:ph idx="1" type="body"/>
          </p:nvPr>
        </p:nvSpPr>
        <p:spPr>
          <a:xfrm>
            <a:off x="1295400" y="1981201"/>
            <a:ext cx="9601200" cy="3809999"/>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800"/>
              </a:spcBef>
              <a:spcAft>
                <a:spcPts val="0"/>
              </a:spcAft>
              <a:buClr>
                <a:srgbClr val="A43E27"/>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rtl="0" algn="l">
              <a:lnSpc>
                <a:spcPct val="90000"/>
              </a:lnSpc>
              <a:spcBef>
                <a:spcPts val="1200"/>
              </a:spcBef>
              <a:spcAft>
                <a:spcPts val="0"/>
              </a:spcAft>
              <a:buClr>
                <a:srgbClr val="A43E27"/>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800"/>
              </a:spcBef>
              <a:spcAft>
                <a:spcPts val="0"/>
              </a:spcAft>
              <a:buClr>
                <a:srgbClr val="A43E27"/>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8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0"/>
              </a:spcAft>
              <a:buClr>
                <a:srgbClr val="A43E27"/>
              </a:buClr>
              <a:buSzPts val="1400"/>
              <a:buFont typeface="Arial"/>
              <a:buNone/>
              <a:defRPr b="0" i="0" sz="1400" u="none" cap="none" strike="noStrike">
                <a:solidFill>
                  <a:schemeClr val="dk1"/>
                </a:solidFill>
                <a:latin typeface="Arial"/>
                <a:ea typeface="Arial"/>
                <a:cs typeface="Arial"/>
                <a:sym typeface="Arial"/>
              </a:defRPr>
            </a:lvl9pPr>
          </a:lstStyle>
          <a:p/>
        </p:txBody>
      </p:sp>
      <p:cxnSp>
        <p:nvCxnSpPr>
          <p:cNvPr id="63" name="Google Shape;63;p24"/>
          <p:cNvCxnSpPr/>
          <p:nvPr/>
        </p:nvCxnSpPr>
        <p:spPr>
          <a:xfrm>
            <a:off x="609600" y="6172200"/>
            <a:ext cx="10972800" cy="0"/>
          </a:xfrm>
          <a:prstGeom prst="straightConnector1">
            <a:avLst/>
          </a:prstGeom>
          <a:noFill/>
          <a:ln cap="flat" cmpd="sng" w="12700">
            <a:solidFill>
              <a:srgbClr val="A43E27"/>
            </a:solidFill>
            <a:prstDash val="solid"/>
            <a:miter lim="800000"/>
            <a:headEnd len="sm" w="sm" type="none"/>
            <a:tailEnd len="sm" w="sm" type="none"/>
          </a:ln>
        </p:spPr>
      </p:cxnSp>
      <p:sp>
        <p:nvSpPr>
          <p:cNvPr id="64" name="Google Shape;64;p24"/>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41424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5" name="Google Shape;65;p24"/>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41424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6" name="Google Shape;66;p24"/>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20.png"/><Relationship Id="rId5"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20.png"/><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20.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 Id="rId4" Type="http://schemas.openxmlformats.org/officeDocument/2006/relationships/image" Target="../media/image20.png"/><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27.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hyperlink" Target="https://doi.org/10.2760/15977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g"/><Relationship Id="rId4" Type="http://schemas.openxmlformats.org/officeDocument/2006/relationships/image" Target="../media/image28.png"/><Relationship Id="rId5"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png"/><Relationship Id="rId10" Type="http://schemas.openxmlformats.org/officeDocument/2006/relationships/image" Target="../media/image25.png"/><Relationship Id="rId9" Type="http://schemas.openxmlformats.org/officeDocument/2006/relationships/image" Target="../media/image24.png"/><Relationship Id="rId5" Type="http://schemas.openxmlformats.org/officeDocument/2006/relationships/image" Target="../media/image22.jpg"/><Relationship Id="rId6" Type="http://schemas.openxmlformats.org/officeDocument/2006/relationships/image" Target="../media/image18.png"/><Relationship Id="rId7" Type="http://schemas.openxmlformats.org/officeDocument/2006/relationships/image" Target="../media/image26.jpg"/><Relationship Id="rId8"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24000">
              <a:schemeClr val="lt1"/>
            </a:gs>
            <a:gs pos="100000">
              <a:srgbClr val="F2F2F2">
                <a:alpha val="64313"/>
              </a:srgbClr>
            </a:gs>
          </a:gsLst>
          <a:lin ang="5400000" scaled="0"/>
        </a:gradFill>
      </p:bgPr>
    </p:bg>
    <p:spTree>
      <p:nvGrpSpPr>
        <p:cNvPr id="392" name="Shape 392"/>
        <p:cNvGrpSpPr/>
        <p:nvPr/>
      </p:nvGrpSpPr>
      <p:grpSpPr>
        <a:xfrm>
          <a:off x="0" y="0"/>
          <a:ext cx="0" cy="0"/>
          <a:chOff x="0" y="0"/>
          <a:chExt cx="0" cy="0"/>
        </a:xfrm>
      </p:grpSpPr>
      <p:sp>
        <p:nvSpPr>
          <p:cNvPr id="393" name="Google Shape;393;p1"/>
          <p:cNvSpPr txBox="1"/>
          <p:nvPr>
            <p:ph idx="1" type="subTitle"/>
          </p:nvPr>
        </p:nvSpPr>
        <p:spPr>
          <a:xfrm>
            <a:off x="1232885" y="5432563"/>
            <a:ext cx="9604310" cy="457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100"/>
              <a:buNone/>
            </a:pPr>
            <a:r>
              <a:rPr lang="sl-SI" sz="1100">
                <a:solidFill>
                  <a:srgbClr val="0070C0"/>
                </a:solidFill>
                <a:latin typeface="Calibri"/>
                <a:ea typeface="Calibri"/>
                <a:cs typeface="Calibri"/>
                <a:sym typeface="Calibri"/>
              </a:rPr>
              <a:t>Project n° </a:t>
            </a:r>
            <a:r>
              <a:rPr b="1" lang="sl-SI" sz="1100">
                <a:solidFill>
                  <a:srgbClr val="0070C0"/>
                </a:solidFill>
                <a:latin typeface="Calibri"/>
                <a:ea typeface="Calibri"/>
                <a:cs typeface="Calibri"/>
                <a:sym typeface="Calibri"/>
              </a:rPr>
              <a:t>2024-1-AT01-KA220-ADU-000254167</a:t>
            </a:r>
            <a:endParaRPr sz="1100">
              <a:solidFill>
                <a:srgbClr val="0070C0"/>
              </a:solidFill>
              <a:latin typeface="Calibri"/>
              <a:ea typeface="Calibri"/>
              <a:cs typeface="Calibri"/>
              <a:sym typeface="Calibri"/>
            </a:endParaRPr>
          </a:p>
        </p:txBody>
      </p:sp>
      <p:pic>
        <p:nvPicPr>
          <p:cNvPr id="394" name="Google Shape;394;p1"/>
          <p:cNvPicPr preferRelativeResize="0"/>
          <p:nvPr/>
        </p:nvPicPr>
        <p:blipFill rotWithShape="1">
          <a:blip r:embed="rId3">
            <a:alphaModFix/>
          </a:blip>
          <a:srcRect b="39429" l="0" r="0" t="21235"/>
          <a:stretch/>
        </p:blipFill>
        <p:spPr>
          <a:xfrm>
            <a:off x="982197" y="850354"/>
            <a:ext cx="3576552" cy="1406846"/>
          </a:xfrm>
          <a:prstGeom prst="rect">
            <a:avLst/>
          </a:prstGeom>
          <a:noFill/>
          <a:ln>
            <a:noFill/>
          </a:ln>
        </p:spPr>
      </p:pic>
      <p:pic>
        <p:nvPicPr>
          <p:cNvPr descr="Slika:Flag of Austria.svg - Wikipedija, prosta enciklopedija" id="395" name="Google Shape;395;p1"/>
          <p:cNvPicPr preferRelativeResize="0"/>
          <p:nvPr/>
        </p:nvPicPr>
        <p:blipFill rotWithShape="1">
          <a:blip r:embed="rId4">
            <a:alphaModFix/>
          </a:blip>
          <a:srcRect b="0" l="0" r="0" t="0"/>
          <a:stretch/>
        </p:blipFill>
        <p:spPr>
          <a:xfrm>
            <a:off x="10149087" y="2193125"/>
            <a:ext cx="674955" cy="450533"/>
          </a:xfrm>
          <a:prstGeom prst="rect">
            <a:avLst/>
          </a:prstGeom>
          <a:noFill/>
          <a:ln>
            <a:noFill/>
          </a:ln>
        </p:spPr>
      </p:pic>
      <p:pic>
        <p:nvPicPr>
          <p:cNvPr descr="Slika:Flag of Greece.svg - Wikipedija, prosta enciklopedija" id="396" name="Google Shape;396;p1"/>
          <p:cNvPicPr preferRelativeResize="0"/>
          <p:nvPr/>
        </p:nvPicPr>
        <p:blipFill rotWithShape="1">
          <a:blip r:embed="rId5">
            <a:alphaModFix/>
          </a:blip>
          <a:srcRect b="0" l="0" r="0" t="0"/>
          <a:stretch/>
        </p:blipFill>
        <p:spPr>
          <a:xfrm>
            <a:off x="10154546" y="3447756"/>
            <a:ext cx="675060" cy="450040"/>
          </a:xfrm>
          <a:prstGeom prst="rect">
            <a:avLst/>
          </a:prstGeom>
          <a:noFill/>
          <a:ln>
            <a:noFill/>
          </a:ln>
        </p:spPr>
      </p:pic>
      <p:pic>
        <p:nvPicPr>
          <p:cNvPr descr="Slika:Flag of Ireland.svg - Wikipedija, prosta enciklopedija" id="397" name="Google Shape;397;p1"/>
          <p:cNvPicPr preferRelativeResize="0"/>
          <p:nvPr/>
        </p:nvPicPr>
        <p:blipFill rotWithShape="1">
          <a:blip r:embed="rId6">
            <a:alphaModFix/>
          </a:blip>
          <a:srcRect b="0" l="0" r="0" t="0"/>
          <a:stretch/>
        </p:blipFill>
        <p:spPr>
          <a:xfrm>
            <a:off x="10154546" y="4074825"/>
            <a:ext cx="669496" cy="334748"/>
          </a:xfrm>
          <a:prstGeom prst="rect">
            <a:avLst/>
          </a:prstGeom>
          <a:noFill/>
          <a:ln>
            <a:noFill/>
          </a:ln>
        </p:spPr>
      </p:pic>
      <p:pic>
        <p:nvPicPr>
          <p:cNvPr descr="Slika:Flag of Cyprus.svg - Wikipedija, prosta enciklopedija" id="398" name="Google Shape;398;p1"/>
          <p:cNvPicPr preferRelativeResize="0"/>
          <p:nvPr/>
        </p:nvPicPr>
        <p:blipFill rotWithShape="1">
          <a:blip r:embed="rId7">
            <a:alphaModFix/>
          </a:blip>
          <a:srcRect b="0" l="0" r="0" t="0"/>
          <a:stretch/>
        </p:blipFill>
        <p:spPr>
          <a:xfrm>
            <a:off x="10149087" y="2820687"/>
            <a:ext cx="674955" cy="450040"/>
          </a:xfrm>
          <a:prstGeom prst="rect">
            <a:avLst/>
          </a:prstGeom>
          <a:noFill/>
          <a:ln>
            <a:noFill/>
          </a:ln>
        </p:spPr>
      </p:pic>
      <p:pic>
        <p:nvPicPr>
          <p:cNvPr descr="Flag of Slovenia - Wikipedia" id="399" name="Google Shape;399;p1"/>
          <p:cNvPicPr preferRelativeResize="0"/>
          <p:nvPr/>
        </p:nvPicPr>
        <p:blipFill rotWithShape="1">
          <a:blip r:embed="rId8">
            <a:alphaModFix/>
          </a:blip>
          <a:srcRect b="0" l="0" r="0" t="0"/>
          <a:stretch/>
        </p:blipFill>
        <p:spPr>
          <a:xfrm>
            <a:off x="10154547" y="4586602"/>
            <a:ext cx="669495" cy="334748"/>
          </a:xfrm>
          <a:prstGeom prst="rect">
            <a:avLst/>
          </a:prstGeom>
          <a:noFill/>
          <a:ln>
            <a:noFill/>
          </a:ln>
        </p:spPr>
      </p:pic>
      <p:pic>
        <p:nvPicPr>
          <p:cNvPr id="400" name="Google Shape;400;p1"/>
          <p:cNvPicPr preferRelativeResize="0"/>
          <p:nvPr/>
        </p:nvPicPr>
        <p:blipFill rotWithShape="1">
          <a:blip r:embed="rId9">
            <a:alphaModFix/>
          </a:blip>
          <a:srcRect b="0" l="0" r="0" t="0"/>
          <a:stretch/>
        </p:blipFill>
        <p:spPr>
          <a:xfrm>
            <a:off x="8746584" y="5436828"/>
            <a:ext cx="2220297" cy="495376"/>
          </a:xfrm>
          <a:prstGeom prst="rect">
            <a:avLst/>
          </a:prstGeom>
          <a:noFill/>
          <a:ln>
            <a:noFill/>
          </a:ln>
        </p:spPr>
      </p:pic>
      <p:sp>
        <p:nvSpPr>
          <p:cNvPr id="401" name="Google Shape;401;p1"/>
          <p:cNvSpPr txBox="1"/>
          <p:nvPr/>
        </p:nvSpPr>
        <p:spPr>
          <a:xfrm>
            <a:off x="2602992" y="2713029"/>
            <a:ext cx="6180598" cy="1282070"/>
          </a:xfrm>
          <a:prstGeom prst="rect">
            <a:avLst/>
          </a:prstGeom>
          <a:noFill/>
          <a:ln>
            <a:noFill/>
          </a:ln>
        </p:spPr>
        <p:txBody>
          <a:bodyPr anchorCtr="0" anchor="b" bIns="45700" lIns="91425" spcFirstLastPara="1" rIns="91425" wrap="square" tIns="45700">
            <a:normAutofit/>
          </a:bodyPr>
          <a:lstStyle/>
          <a:p>
            <a:pPr indent="0" lvl="0" marL="0" marR="0" rtl="0" algn="ctr">
              <a:lnSpc>
                <a:spcPct val="76000"/>
              </a:lnSpc>
              <a:spcBef>
                <a:spcPts val="0"/>
              </a:spcBef>
              <a:spcAft>
                <a:spcPts val="0"/>
              </a:spcAft>
              <a:buNone/>
            </a:pPr>
            <a:r>
              <a:rPr b="1" i="0" lang="sl-SI" sz="4000" u="none" cap="none" strike="noStrike">
                <a:solidFill>
                  <a:srgbClr val="C52B87"/>
                </a:solidFill>
                <a:latin typeface="Calibri"/>
                <a:ea typeface="Calibri"/>
                <a:cs typeface="Calibri"/>
                <a:sym typeface="Calibri"/>
              </a:rPr>
              <a:t>Empowering Digital Pedagogy</a:t>
            </a:r>
            <a:endParaRPr b="1" i="0" sz="1400" u="none" cap="none" strike="noStrike">
              <a:solidFill>
                <a:srgbClr val="C52B87"/>
              </a:solidFill>
              <a:latin typeface="Arial"/>
              <a:ea typeface="Arial"/>
              <a:cs typeface="Arial"/>
              <a:sym typeface="Arial"/>
            </a:endParaRPr>
          </a:p>
        </p:txBody>
      </p:sp>
      <p:sp>
        <p:nvSpPr>
          <p:cNvPr id="402" name="Google Shape;402;p1"/>
          <p:cNvSpPr txBox="1"/>
          <p:nvPr/>
        </p:nvSpPr>
        <p:spPr>
          <a:xfrm>
            <a:off x="2830858" y="4092789"/>
            <a:ext cx="6180598" cy="667163"/>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76000"/>
              </a:lnSpc>
              <a:spcBef>
                <a:spcPts val="0"/>
              </a:spcBef>
              <a:spcAft>
                <a:spcPts val="0"/>
              </a:spcAft>
              <a:buClr>
                <a:srgbClr val="C52B87"/>
              </a:buClr>
              <a:buSzPts val="2800"/>
              <a:buFont typeface="Calibri"/>
              <a:buNone/>
            </a:pPr>
            <a:r>
              <a:rPr b="1" i="0" lang="sl-SI" sz="2800" u="none" cap="none" strike="noStrike">
                <a:solidFill>
                  <a:srgbClr val="C52B87"/>
                </a:solidFill>
                <a:latin typeface="Calibri"/>
                <a:ea typeface="Calibri"/>
                <a:cs typeface="Calibri"/>
                <a:sym typeface="Calibri"/>
              </a:rPr>
              <a:t>Foundations of PK, TK &amp; Professional Engagement</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72" name="Shape 472"/>
        <p:cNvGrpSpPr/>
        <p:nvPr/>
      </p:nvGrpSpPr>
      <p:grpSpPr>
        <a:xfrm>
          <a:off x="0" y="0"/>
          <a:ext cx="0" cy="0"/>
          <a:chOff x="0" y="0"/>
          <a:chExt cx="0" cy="0"/>
        </a:xfrm>
      </p:grpSpPr>
      <p:sp>
        <p:nvSpPr>
          <p:cNvPr id="473" name="Google Shape;473;p10"/>
          <p:cNvSpPr txBox="1"/>
          <p:nvPr/>
        </p:nvSpPr>
        <p:spPr>
          <a:xfrm>
            <a:off x="6797264" y="864291"/>
            <a:ext cx="467488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sl-SI" sz="2400" u="none" cap="none" strike="noStrike">
                <a:solidFill>
                  <a:srgbClr val="0070C0"/>
                </a:solidFill>
                <a:latin typeface="Calibri"/>
                <a:ea typeface="Calibri"/>
                <a:cs typeface="Calibri"/>
                <a:sym typeface="Calibri"/>
              </a:rPr>
              <a:t>Activity 2: From Tools to Pedagogy  </a:t>
            </a:r>
            <a:endParaRPr b="0" i="0" sz="1400" u="none" cap="none" strike="noStrike">
              <a:solidFill>
                <a:srgbClr val="0070C0"/>
              </a:solidFill>
              <a:latin typeface="Arial"/>
              <a:ea typeface="Arial"/>
              <a:cs typeface="Arial"/>
              <a:sym typeface="Arial"/>
            </a:endParaRPr>
          </a:p>
        </p:txBody>
      </p:sp>
      <p:sp>
        <p:nvSpPr>
          <p:cNvPr id="474" name="Google Shape;474;p10"/>
          <p:cNvSpPr/>
          <p:nvPr/>
        </p:nvSpPr>
        <p:spPr>
          <a:xfrm>
            <a:off x="6797264" y="1458445"/>
            <a:ext cx="4674889" cy="20235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This activity focuses on transferring reflection into practice. You will identify one area of your digital teaching or professional collaboration where pedagogy should guide technology use more clearly. The aim is to move from thinking about tools to making intentional pedagogical decisions that support learning and professional engagement.</a:t>
            </a:r>
            <a:endParaRPr b="0" i="0" sz="16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id="475" name="Google Shape;475;p10"/>
          <p:cNvPicPr preferRelativeResize="0"/>
          <p:nvPr/>
        </p:nvPicPr>
        <p:blipFill rotWithShape="1">
          <a:blip r:embed="rId4">
            <a:alphaModFix/>
          </a:blip>
          <a:srcRect b="0" l="0" r="0" t="0"/>
          <a:stretch/>
        </p:blipFill>
        <p:spPr>
          <a:xfrm>
            <a:off x="983539" y="684235"/>
            <a:ext cx="5112461" cy="3572009"/>
          </a:xfrm>
          <a:prstGeom prst="rect">
            <a:avLst/>
          </a:prstGeom>
          <a:noFill/>
          <a:ln>
            <a:noFill/>
          </a:ln>
        </p:spPr>
      </p:pic>
      <p:sp>
        <p:nvSpPr>
          <p:cNvPr id="476" name="Google Shape;476;p10"/>
          <p:cNvSpPr txBox="1"/>
          <p:nvPr/>
        </p:nvSpPr>
        <p:spPr>
          <a:xfrm>
            <a:off x="3002602" y="4661813"/>
            <a:ext cx="107433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000" u="none" cap="none" strike="noStrike">
                <a:solidFill>
                  <a:srgbClr val="000000"/>
                </a:solidFill>
                <a:latin typeface="Calibri"/>
                <a:ea typeface="Calibri"/>
                <a:cs typeface="Calibri"/>
                <a:sym typeface="Calibri"/>
              </a:rPr>
              <a:t>Image by Freepik</a:t>
            </a:r>
            <a:endParaRPr b="0" i="0" sz="10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80" name="Shape 480"/>
        <p:cNvGrpSpPr/>
        <p:nvPr/>
      </p:nvGrpSpPr>
      <p:grpSpPr>
        <a:xfrm>
          <a:off x="0" y="0"/>
          <a:ext cx="0" cy="0"/>
          <a:chOff x="0" y="0"/>
          <a:chExt cx="0" cy="0"/>
        </a:xfrm>
      </p:grpSpPr>
      <p:sp>
        <p:nvSpPr>
          <p:cNvPr id="481" name="Google Shape;481;p11"/>
          <p:cNvSpPr txBox="1"/>
          <p:nvPr/>
        </p:nvSpPr>
        <p:spPr>
          <a:xfrm>
            <a:off x="1073730" y="846732"/>
            <a:ext cx="4429924"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sl-SI" sz="2400" u="none" cap="none" strike="noStrike">
                <a:solidFill>
                  <a:srgbClr val="C52B87"/>
                </a:solidFill>
                <a:latin typeface="Calibri"/>
                <a:ea typeface="Calibri"/>
                <a:cs typeface="Calibri"/>
                <a:sym typeface="Calibri"/>
              </a:rPr>
              <a:t>Activity:</a:t>
            </a:r>
            <a:r>
              <a:rPr b="1" i="0" lang="sl-SI" sz="2400" u="none" cap="none" strike="noStrike">
                <a:solidFill>
                  <a:srgbClr val="0070C0"/>
                </a:solidFill>
                <a:latin typeface="Calibri"/>
                <a:ea typeface="Calibri"/>
                <a:cs typeface="Calibri"/>
                <a:sym typeface="Calibri"/>
              </a:rPr>
              <a:t> From Tools to Pedagogy </a:t>
            </a:r>
            <a:endParaRPr b="0" i="0" sz="1400" u="none" cap="none" strike="noStrike">
              <a:solidFill>
                <a:srgbClr val="000000"/>
              </a:solidFill>
              <a:latin typeface="Arial"/>
              <a:ea typeface="Arial"/>
              <a:cs typeface="Arial"/>
              <a:sym typeface="Arial"/>
            </a:endParaRPr>
          </a:p>
        </p:txBody>
      </p:sp>
      <p:sp>
        <p:nvSpPr>
          <p:cNvPr id="482" name="Google Shape;482;p11"/>
          <p:cNvSpPr txBox="1"/>
          <p:nvPr/>
        </p:nvSpPr>
        <p:spPr>
          <a:xfrm>
            <a:off x="582594" y="1550097"/>
            <a:ext cx="4921060" cy="415031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sl-SI" sz="1600" u="none" cap="none" strike="noStrike">
                <a:solidFill>
                  <a:srgbClr val="5F625F"/>
                </a:solidFill>
                <a:latin typeface="Calibri"/>
                <a:ea typeface="Calibri"/>
                <a:cs typeface="Calibri"/>
                <a:sym typeface="Calibri"/>
              </a:rPr>
              <a:t>Reflect on your practice and plan one small, realistic improvement. </a:t>
            </a:r>
            <a:endParaRPr/>
          </a:p>
          <a:p>
            <a:pPr indent="0" lvl="0" marL="0" marR="0" rtl="0" algn="l">
              <a:lnSpc>
                <a:spcPct val="90000"/>
              </a:lnSpc>
              <a:spcBef>
                <a:spcPts val="0"/>
              </a:spcBef>
              <a:spcAft>
                <a:spcPts val="0"/>
              </a:spcAft>
              <a:buNone/>
            </a:pPr>
            <a:r>
              <a:t/>
            </a:r>
            <a:endParaRPr b="0" i="0" sz="1600" u="none" cap="none" strike="noStrike">
              <a:solidFill>
                <a:srgbClr val="5F625F"/>
              </a:solidFill>
              <a:latin typeface="Calibri"/>
              <a:ea typeface="Calibri"/>
              <a:cs typeface="Calibri"/>
              <a:sym typeface="Calibri"/>
            </a:endParaRPr>
          </a:p>
          <a:p>
            <a:pPr indent="-285750" lvl="0" marL="285750" marR="0" rtl="0" algn="l">
              <a:lnSpc>
                <a:spcPct val="100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Choose one digital practice you currently use (or avoid)</a:t>
            </a:r>
            <a:endParaRPr b="0" i="0" sz="1600" u="none" cap="none" strike="noStrike">
              <a:solidFill>
                <a:srgbClr val="5F625F"/>
              </a:solidFill>
              <a:latin typeface="Calibri"/>
              <a:ea typeface="Calibri"/>
              <a:cs typeface="Calibri"/>
              <a:sym typeface="Calibri"/>
            </a:endParaRPr>
          </a:p>
          <a:p>
            <a:pPr indent="-285750" lvl="0" marL="285750" marR="0" rtl="0" algn="l">
              <a:lnSpc>
                <a:spcPct val="100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Define the pedagogical goal you want to support (e.g. engagement, understanding, reflection)</a:t>
            </a:r>
            <a:endParaRPr b="0" i="0" sz="1600" u="none" cap="none" strike="noStrike">
              <a:solidFill>
                <a:srgbClr val="5F625F"/>
              </a:solidFill>
              <a:latin typeface="Calibri"/>
              <a:ea typeface="Calibri"/>
              <a:cs typeface="Calibri"/>
              <a:sym typeface="Calibri"/>
            </a:endParaRPr>
          </a:p>
          <a:p>
            <a:pPr indent="-285750" lvl="0" marL="285750" marR="0" rtl="0" algn="l">
              <a:lnSpc>
                <a:spcPct val="100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Identify how technology could better support this goal</a:t>
            </a:r>
            <a:endParaRPr b="0" i="0" sz="1600" u="none" cap="none" strike="noStrike">
              <a:solidFill>
                <a:srgbClr val="5F625F"/>
              </a:solidFill>
              <a:latin typeface="Calibri"/>
              <a:ea typeface="Calibri"/>
              <a:cs typeface="Calibri"/>
              <a:sym typeface="Calibri"/>
            </a:endParaRPr>
          </a:p>
          <a:p>
            <a:pPr indent="-285750" lvl="0" marL="285750" marR="0" rtl="0" algn="l">
              <a:lnSpc>
                <a:spcPct val="100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Describe one concrete change you will test in your teaching or professional collaboration</a:t>
            </a:r>
            <a:endParaRPr b="0" i="0" sz="1600" u="none" cap="none" strike="noStrike">
              <a:solidFill>
                <a:srgbClr val="5F625F"/>
              </a:solidFill>
              <a:latin typeface="Calibri"/>
              <a:ea typeface="Calibri"/>
              <a:cs typeface="Calibri"/>
              <a:sym typeface="Calibri"/>
            </a:endParaRPr>
          </a:p>
          <a:p>
            <a:pPr indent="-184150" lvl="0" marL="285750" marR="0" rtl="0" algn="l">
              <a:lnSpc>
                <a:spcPct val="100000"/>
              </a:lnSpc>
              <a:spcBef>
                <a:spcPts val="0"/>
              </a:spcBef>
              <a:spcAft>
                <a:spcPts val="0"/>
              </a:spcAft>
              <a:buClr>
                <a:srgbClr val="5F625F"/>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Use Activity Sheet 2: </a:t>
            </a:r>
            <a:r>
              <a:rPr b="0" i="1" lang="sl-SI" sz="1600" u="none" cap="none" strike="noStrike">
                <a:solidFill>
                  <a:srgbClr val="5F625F"/>
                </a:solidFill>
                <a:latin typeface="Calibri"/>
                <a:ea typeface="Calibri"/>
                <a:cs typeface="Calibri"/>
                <a:sym typeface="Calibri"/>
              </a:rPr>
              <a:t>From Tools to Pedagogy </a:t>
            </a:r>
            <a:r>
              <a:rPr b="0" i="0" lang="sl-SI" sz="1600" u="none" cap="none" strike="noStrike">
                <a:solidFill>
                  <a:srgbClr val="5F625F"/>
                </a:solidFill>
                <a:latin typeface="Calibri"/>
                <a:ea typeface="Calibri"/>
                <a:cs typeface="Calibri"/>
                <a:sym typeface="Calibri"/>
              </a:rPr>
              <a:t>– Reflection to guide your work.</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Estimated time: 30–35 minutes</a:t>
            </a:r>
            <a:endParaRPr b="0" i="0" sz="1600" u="none" cap="none" strike="noStrike">
              <a:solidFill>
                <a:srgbClr val="5F625F"/>
              </a:solidFill>
              <a:latin typeface="Calibri"/>
              <a:ea typeface="Calibri"/>
              <a:cs typeface="Calibri"/>
              <a:sym typeface="Calibri"/>
            </a:endParaRPr>
          </a:p>
          <a:p>
            <a:pPr indent="-184150" lvl="0" marL="285750" marR="0" rtl="0" algn="l">
              <a:lnSpc>
                <a:spcPct val="90000"/>
              </a:lnSpc>
              <a:spcBef>
                <a:spcPts val="0"/>
              </a:spcBef>
              <a:spcAft>
                <a:spcPts val="0"/>
              </a:spcAft>
              <a:buClr>
                <a:srgbClr val="5F625F"/>
              </a:buClr>
              <a:buSzPts val="16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196850" lvl="1" marL="742950" marR="0" rtl="0" algn="l">
              <a:lnSpc>
                <a:spcPct val="150000"/>
              </a:lnSpc>
              <a:spcBef>
                <a:spcPts val="0"/>
              </a:spcBef>
              <a:spcAft>
                <a:spcPts val="0"/>
              </a:spcAft>
              <a:buClr>
                <a:schemeClr val="dk1"/>
              </a:buClr>
              <a:buSzPts val="1400"/>
              <a:buFont typeface="Calibri"/>
              <a:buNone/>
            </a:pPr>
            <a:r>
              <a:t/>
            </a:r>
            <a:endParaRPr b="0" i="0" sz="1600" u="none" cap="none" strike="noStrike">
              <a:solidFill>
                <a:srgbClr val="5F625F"/>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483" name="Google Shape;483;p11"/>
          <p:cNvPicPr preferRelativeResize="0"/>
          <p:nvPr/>
        </p:nvPicPr>
        <p:blipFill rotWithShape="1">
          <a:blip r:embed="rId4">
            <a:alphaModFix/>
          </a:blip>
          <a:srcRect b="0" l="0" r="0" t="0"/>
          <a:stretch/>
        </p:blipFill>
        <p:spPr>
          <a:xfrm>
            <a:off x="6320781" y="593444"/>
            <a:ext cx="5112461" cy="3572009"/>
          </a:xfrm>
          <a:prstGeom prst="rect">
            <a:avLst/>
          </a:prstGeom>
          <a:noFill/>
          <a:ln>
            <a:noFill/>
          </a:ln>
        </p:spPr>
      </p:pic>
      <p:sp>
        <p:nvSpPr>
          <p:cNvPr id="484" name="Google Shape;484;p11"/>
          <p:cNvSpPr txBox="1"/>
          <p:nvPr/>
        </p:nvSpPr>
        <p:spPr>
          <a:xfrm>
            <a:off x="8339844" y="4603447"/>
            <a:ext cx="107433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000" u="none" cap="none" strike="noStrike">
                <a:solidFill>
                  <a:srgbClr val="000000"/>
                </a:solidFill>
                <a:latin typeface="Calibri"/>
                <a:ea typeface="Calibri"/>
                <a:cs typeface="Calibri"/>
                <a:sym typeface="Calibri"/>
              </a:rPr>
              <a:t>Image by Freepik</a:t>
            </a:r>
            <a:endParaRPr b="0" i="0" sz="10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88" name="Shape 488"/>
        <p:cNvGrpSpPr/>
        <p:nvPr/>
      </p:nvGrpSpPr>
      <p:grpSpPr>
        <a:xfrm>
          <a:off x="0" y="0"/>
          <a:ext cx="0" cy="0"/>
          <a:chOff x="0" y="0"/>
          <a:chExt cx="0" cy="0"/>
        </a:xfrm>
      </p:grpSpPr>
      <p:sp>
        <p:nvSpPr>
          <p:cNvPr id="489" name="Google Shape;489;p12"/>
          <p:cNvSpPr txBox="1"/>
          <p:nvPr>
            <p:ph type="title"/>
          </p:nvPr>
        </p:nvSpPr>
        <p:spPr>
          <a:xfrm>
            <a:off x="4229100" y="60385"/>
            <a:ext cx="3733800" cy="114238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3200"/>
              <a:buFont typeface="Calibri"/>
              <a:buNone/>
            </a:pPr>
            <a:r>
              <a:rPr lang="sl-SI">
                <a:solidFill>
                  <a:srgbClr val="0070C0"/>
                </a:solidFill>
                <a:latin typeface="Calibri"/>
                <a:ea typeface="Calibri"/>
                <a:cs typeface="Calibri"/>
                <a:sym typeface="Calibri"/>
              </a:rPr>
              <a:t>Tips for</a:t>
            </a:r>
            <a:r>
              <a:rPr lang="sl-SI">
                <a:solidFill>
                  <a:srgbClr val="C52B87"/>
                </a:solidFill>
                <a:latin typeface="Calibri"/>
                <a:ea typeface="Calibri"/>
                <a:cs typeface="Calibri"/>
                <a:sym typeface="Calibri"/>
              </a:rPr>
              <a:t> Educators</a:t>
            </a:r>
            <a:endParaRPr>
              <a:solidFill>
                <a:srgbClr val="C52B87"/>
              </a:solidFill>
              <a:latin typeface="Calibri"/>
              <a:ea typeface="Calibri"/>
              <a:cs typeface="Calibri"/>
              <a:sym typeface="Calibri"/>
            </a:endParaRPr>
          </a:p>
        </p:txBody>
      </p:sp>
      <p:sp>
        <p:nvSpPr>
          <p:cNvPr id="490" name="Google Shape;490;p12"/>
          <p:cNvSpPr txBox="1"/>
          <p:nvPr/>
        </p:nvSpPr>
        <p:spPr>
          <a:xfrm>
            <a:off x="2022175" y="1431986"/>
            <a:ext cx="3297447" cy="16003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sl-SI" sz="1800" u="none" cap="none" strike="noStrike">
                <a:solidFill>
                  <a:schemeClr val="dk1"/>
                </a:solidFill>
                <a:latin typeface="Calibri"/>
                <a:ea typeface="Calibri"/>
                <a:cs typeface="Calibri"/>
                <a:sym typeface="Calibri"/>
              </a:rPr>
              <a:t>Tip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Start with clear learning goals and adult learners’ needs before choosing any digital tool. This helps ensure that technology supports learning rather than driving it.</a:t>
            </a:r>
            <a:endParaRPr b="0" i="0" sz="1600" u="none" cap="none" strike="noStrike">
              <a:solidFill>
                <a:srgbClr val="5F625F"/>
              </a:solidFill>
              <a:latin typeface="Calibri"/>
              <a:ea typeface="Calibri"/>
              <a:cs typeface="Calibri"/>
              <a:sym typeface="Calibri"/>
            </a:endParaRPr>
          </a:p>
        </p:txBody>
      </p:sp>
      <p:sp>
        <p:nvSpPr>
          <p:cNvPr id="491" name="Google Shape;491;p12"/>
          <p:cNvSpPr txBox="1"/>
          <p:nvPr/>
        </p:nvSpPr>
        <p:spPr>
          <a:xfrm>
            <a:off x="2022175" y="3620220"/>
            <a:ext cx="3297447" cy="13541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sl-SI" sz="1800" u="none" cap="none" strike="noStrike">
                <a:solidFill>
                  <a:schemeClr val="dk1"/>
                </a:solidFill>
                <a:latin typeface="Calibri"/>
                <a:ea typeface="Calibri"/>
                <a:cs typeface="Calibri"/>
                <a:sym typeface="Calibri"/>
              </a:rPr>
              <a:t>Tip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Use digital technologies to support reflection, interaction, and collaboration, not only content delivery or administration.</a:t>
            </a:r>
            <a:endParaRPr b="0" i="0" sz="1600" u="none" cap="none" strike="noStrike">
              <a:solidFill>
                <a:srgbClr val="5F625F"/>
              </a:solidFill>
              <a:latin typeface="Calibri"/>
              <a:ea typeface="Calibri"/>
              <a:cs typeface="Calibri"/>
              <a:sym typeface="Calibri"/>
            </a:endParaRPr>
          </a:p>
        </p:txBody>
      </p:sp>
      <p:sp>
        <p:nvSpPr>
          <p:cNvPr id="492" name="Google Shape;492;p12"/>
          <p:cNvSpPr txBox="1"/>
          <p:nvPr/>
        </p:nvSpPr>
        <p:spPr>
          <a:xfrm>
            <a:off x="6898977" y="1454527"/>
            <a:ext cx="3297447" cy="13541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sl-SI" sz="1800" u="none" cap="none" strike="noStrike">
                <a:solidFill>
                  <a:schemeClr val="dk1"/>
                </a:solidFill>
                <a:latin typeface="Calibri"/>
                <a:ea typeface="Calibri"/>
                <a:cs typeface="Calibri"/>
                <a:sym typeface="Calibri"/>
              </a:rPr>
              <a:t>Tip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Share experiences, challenges, and small successes with colleagues to build a culture of professional learning and mutual support.</a:t>
            </a:r>
            <a:endParaRPr b="0" i="0" sz="1600" u="none" cap="none" strike="noStrike">
              <a:solidFill>
                <a:srgbClr val="5F625F"/>
              </a:solidFill>
              <a:latin typeface="Calibri"/>
              <a:ea typeface="Calibri"/>
              <a:cs typeface="Calibri"/>
              <a:sym typeface="Calibri"/>
            </a:endParaRPr>
          </a:p>
        </p:txBody>
      </p:sp>
      <p:sp>
        <p:nvSpPr>
          <p:cNvPr id="493" name="Google Shape;493;p12"/>
          <p:cNvSpPr txBox="1"/>
          <p:nvPr/>
        </p:nvSpPr>
        <p:spPr>
          <a:xfrm>
            <a:off x="6872379" y="3620220"/>
            <a:ext cx="3297447" cy="13541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sl-SI" sz="1800" u="none" cap="none" strike="noStrike">
                <a:solidFill>
                  <a:schemeClr val="dk1"/>
                </a:solidFill>
                <a:latin typeface="Calibri"/>
                <a:ea typeface="Calibri"/>
                <a:cs typeface="Calibri"/>
                <a:sym typeface="Calibri"/>
              </a:rPr>
              <a:t>Tip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Focus on small, realistic changes in practice that can be tested and improved over time, rather than complex or overwhelming solutions.</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97" name="Shape 497"/>
        <p:cNvGrpSpPr/>
        <p:nvPr/>
      </p:nvGrpSpPr>
      <p:grpSpPr>
        <a:xfrm>
          <a:off x="0" y="0"/>
          <a:ext cx="0" cy="0"/>
          <a:chOff x="0" y="0"/>
          <a:chExt cx="0" cy="0"/>
        </a:xfrm>
      </p:grpSpPr>
      <p:sp>
        <p:nvSpPr>
          <p:cNvPr id="498" name="Google Shape;498;p13"/>
          <p:cNvSpPr txBox="1"/>
          <p:nvPr/>
        </p:nvSpPr>
        <p:spPr>
          <a:xfrm>
            <a:off x="845038" y="976434"/>
            <a:ext cx="364471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Additional Resources</a:t>
            </a:r>
            <a:endParaRPr b="0" i="0" sz="1400" u="none" cap="none" strike="noStrike">
              <a:solidFill>
                <a:srgbClr val="000000"/>
              </a:solidFill>
              <a:latin typeface="Arial"/>
              <a:ea typeface="Arial"/>
              <a:cs typeface="Arial"/>
              <a:sym typeface="Arial"/>
            </a:endParaRPr>
          </a:p>
        </p:txBody>
      </p:sp>
      <p:grpSp>
        <p:nvGrpSpPr>
          <p:cNvPr id="499" name="Google Shape;499;p13"/>
          <p:cNvGrpSpPr/>
          <p:nvPr/>
        </p:nvGrpSpPr>
        <p:grpSpPr>
          <a:xfrm>
            <a:off x="1221472" y="1717115"/>
            <a:ext cx="8628295" cy="3423769"/>
            <a:chOff x="1626" y="1006340"/>
            <a:chExt cx="6542530" cy="2102956"/>
          </a:xfrm>
        </p:grpSpPr>
        <p:sp>
          <p:nvSpPr>
            <p:cNvPr id="500" name="Google Shape;500;p13"/>
            <p:cNvSpPr/>
            <p:nvPr/>
          </p:nvSpPr>
          <p:spPr>
            <a:xfrm>
              <a:off x="1626" y="1006340"/>
              <a:ext cx="1869294" cy="934647"/>
            </a:xfrm>
            <a:prstGeom prst="roundRect">
              <a:avLst>
                <a:gd fmla="val 10000" name="adj"/>
              </a:avLst>
            </a:prstGeom>
            <a:solidFill>
              <a:srgbClr val="FDC84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sl-SI" sz="1600" u="sng" cap="none" strike="noStrike">
                  <a:solidFill>
                    <a:srgbClr val="000000"/>
                  </a:solidFill>
                  <a:latin typeface="Calibri"/>
                  <a:ea typeface="Calibri"/>
                  <a:cs typeface="Calibri"/>
                  <a:sym typeface="Calibri"/>
                </a:rPr>
                <a:t>DIGITALLI Toolkit (WP2)</a:t>
              </a:r>
              <a:endParaRPr b="0" i="0" sz="1600" u="sng" cap="none" strike="noStrike">
                <a:solidFill>
                  <a:schemeClr val="dk1"/>
                </a:solidFill>
                <a:latin typeface="Calibri"/>
                <a:ea typeface="Calibri"/>
                <a:cs typeface="Calibri"/>
                <a:sym typeface="Calibri"/>
              </a:endParaRPr>
            </a:p>
          </p:txBody>
        </p:sp>
        <p:sp>
          <p:nvSpPr>
            <p:cNvPr id="501" name="Google Shape;501;p13"/>
            <p:cNvSpPr/>
            <p:nvPr/>
          </p:nvSpPr>
          <p:spPr>
            <a:xfrm>
              <a:off x="188555" y="1940987"/>
              <a:ext cx="186929" cy="700984"/>
            </a:xfrm>
            <a:custGeom>
              <a:rect b="b" l="l" r="r" t="t"/>
              <a:pathLst>
                <a:path extrusionOk="0" h="120000" w="120000">
                  <a:moveTo>
                    <a:pt x="0" y="0"/>
                  </a:moveTo>
                  <a:lnTo>
                    <a:pt x="0" y="120000"/>
                  </a:lnTo>
                  <a:lnTo>
                    <a:pt x="120000" y="120000"/>
                  </a:lnTo>
                </a:path>
              </a:pathLst>
            </a:custGeom>
            <a:noFill/>
            <a:ln cap="flat" cmpd="sng" w="12700">
              <a:solidFill>
                <a:srgbClr val="599BD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2" name="Google Shape;502;p13"/>
            <p:cNvSpPr/>
            <p:nvPr/>
          </p:nvSpPr>
          <p:spPr>
            <a:xfrm>
              <a:off x="375485" y="2174649"/>
              <a:ext cx="1495435" cy="934647"/>
            </a:xfrm>
            <a:prstGeom prst="roundRect">
              <a:avLst>
                <a:gd fmla="val 10000" name="adj"/>
              </a:avLst>
            </a:prstGeom>
            <a:solidFill>
              <a:schemeClr val="lt1">
                <a:alpha val="89019"/>
              </a:schemeClr>
            </a:solidFill>
            <a:ln cap="flat" cmpd="sng" w="12700">
              <a:solidFill>
                <a:srgbClr val="FAA54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3" name="Google Shape;503;p13"/>
            <p:cNvSpPr txBox="1"/>
            <p:nvPr/>
          </p:nvSpPr>
          <p:spPr>
            <a:xfrm>
              <a:off x="402860" y="2202024"/>
              <a:ext cx="1440685" cy="879897"/>
            </a:xfrm>
            <a:prstGeom prst="rect">
              <a:avLst/>
            </a:prstGeom>
            <a:noFill/>
            <a:ln>
              <a:noFill/>
            </a:ln>
          </p:spPr>
          <p:txBody>
            <a:bodyPr anchorCtr="0" anchor="ctr" bIns="55875" lIns="83800" spcFirstLastPara="1" rIns="83800" wrap="square" tIns="55875">
              <a:noAutofit/>
            </a:bodyPr>
            <a:lstStyle/>
            <a:p>
              <a:pPr indent="0" lvl="0" marL="0" marR="0" rtl="0" algn="ctr">
                <a:lnSpc>
                  <a:spcPct val="90000"/>
                </a:lnSpc>
                <a:spcBef>
                  <a:spcPts val="0"/>
                </a:spcBef>
                <a:spcAft>
                  <a:spcPts val="0"/>
                </a:spcAft>
                <a:buClr>
                  <a:schemeClr val="dk1"/>
                </a:buClr>
                <a:buSzPts val="4400"/>
                <a:buFont typeface="Calibri"/>
                <a:buNone/>
              </a:pPr>
              <a:r>
                <a:t/>
              </a:r>
              <a:endParaRPr b="0" i="0" sz="1200" u="none" cap="none" strike="noStrike">
                <a:solidFill>
                  <a:schemeClr val="dk1"/>
                </a:solidFill>
                <a:latin typeface="Calibri"/>
                <a:ea typeface="Calibri"/>
                <a:cs typeface="Calibri"/>
                <a:sym typeface="Calibri"/>
              </a:endParaRPr>
            </a:p>
          </p:txBody>
        </p:sp>
        <p:sp>
          <p:nvSpPr>
            <p:cNvPr id="504" name="Google Shape;504;p13"/>
            <p:cNvSpPr/>
            <p:nvPr/>
          </p:nvSpPr>
          <p:spPr>
            <a:xfrm>
              <a:off x="2338243" y="1006340"/>
              <a:ext cx="1869294" cy="934647"/>
            </a:xfrm>
            <a:prstGeom prst="roundRect">
              <a:avLst>
                <a:gd fmla="val 10000" name="adj"/>
              </a:avLst>
            </a:prstGeom>
            <a:solidFill>
              <a:srgbClr val="FAA54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sl-SI" sz="1600" u="sng" cap="none" strike="noStrike">
                  <a:solidFill>
                    <a:srgbClr val="000000"/>
                  </a:solidFill>
                  <a:latin typeface="Calibri"/>
                  <a:ea typeface="Calibri"/>
                  <a:cs typeface="Calibri"/>
                  <a:sym typeface="Calibri"/>
                </a:rPr>
                <a:t>DigCompEdu Framework</a:t>
              </a:r>
              <a:endParaRPr b="0" i="0" sz="1600" u="sng" cap="none" strike="noStrike">
                <a:solidFill>
                  <a:schemeClr val="dk1"/>
                </a:solidFill>
                <a:latin typeface="Calibri"/>
                <a:ea typeface="Calibri"/>
                <a:cs typeface="Calibri"/>
                <a:sym typeface="Calibri"/>
              </a:endParaRPr>
            </a:p>
          </p:txBody>
        </p:sp>
        <p:sp>
          <p:nvSpPr>
            <p:cNvPr id="505" name="Google Shape;505;p13"/>
            <p:cNvSpPr/>
            <p:nvPr/>
          </p:nvSpPr>
          <p:spPr>
            <a:xfrm>
              <a:off x="2525173" y="1940987"/>
              <a:ext cx="186929" cy="700984"/>
            </a:xfrm>
            <a:custGeom>
              <a:rect b="b" l="l" r="r" t="t"/>
              <a:pathLst>
                <a:path extrusionOk="0" h="120000" w="120000">
                  <a:moveTo>
                    <a:pt x="0" y="0"/>
                  </a:moveTo>
                  <a:lnTo>
                    <a:pt x="0" y="120000"/>
                  </a:lnTo>
                  <a:lnTo>
                    <a:pt x="120000" y="120000"/>
                  </a:lnTo>
                </a:path>
              </a:pathLst>
            </a:custGeom>
            <a:noFill/>
            <a:ln cap="flat" cmpd="sng" w="12700">
              <a:solidFill>
                <a:srgbClr val="599BD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6" name="Google Shape;506;p13"/>
            <p:cNvSpPr/>
            <p:nvPr/>
          </p:nvSpPr>
          <p:spPr>
            <a:xfrm>
              <a:off x="2712982" y="2174649"/>
              <a:ext cx="1495435" cy="934647"/>
            </a:xfrm>
            <a:prstGeom prst="roundRect">
              <a:avLst>
                <a:gd fmla="val 10000" name="adj"/>
              </a:avLst>
            </a:prstGeom>
            <a:solidFill>
              <a:schemeClr val="lt1">
                <a:alpha val="89019"/>
              </a:schemeClr>
            </a:solidFill>
            <a:ln cap="flat" cmpd="sng" w="12700">
              <a:solidFill>
                <a:srgbClr val="FDC84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600" u="none" cap="none" strike="noStrike">
                <a:solidFill>
                  <a:schemeClr val="dk1"/>
                </a:solidFill>
                <a:latin typeface="Calibri"/>
                <a:ea typeface="Calibri"/>
                <a:cs typeface="Calibri"/>
                <a:sym typeface="Calibri"/>
              </a:endParaRPr>
            </a:p>
          </p:txBody>
        </p:sp>
        <p:sp>
          <p:nvSpPr>
            <p:cNvPr id="507" name="Google Shape;507;p13"/>
            <p:cNvSpPr/>
            <p:nvPr/>
          </p:nvSpPr>
          <p:spPr>
            <a:xfrm>
              <a:off x="4674862" y="1006340"/>
              <a:ext cx="1869294" cy="934647"/>
            </a:xfrm>
            <a:prstGeom prst="roundRect">
              <a:avLst>
                <a:gd fmla="val 10000" name="adj"/>
              </a:avLst>
            </a:prstGeom>
            <a:solidFill>
              <a:srgbClr val="5DC7F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600" u="none" cap="none" strike="noStrike">
                <a:solidFill>
                  <a:schemeClr val="dk1"/>
                </a:solidFill>
                <a:latin typeface="Calibri"/>
                <a:ea typeface="Calibri"/>
                <a:cs typeface="Calibri"/>
                <a:sym typeface="Calibri"/>
              </a:endParaRPr>
            </a:p>
          </p:txBody>
        </p:sp>
        <p:sp>
          <p:nvSpPr>
            <p:cNvPr id="508" name="Google Shape;508;p13"/>
            <p:cNvSpPr/>
            <p:nvPr/>
          </p:nvSpPr>
          <p:spPr>
            <a:xfrm>
              <a:off x="4861791" y="1940987"/>
              <a:ext cx="186929" cy="700984"/>
            </a:xfrm>
            <a:custGeom>
              <a:rect b="b" l="l" r="r" t="t"/>
              <a:pathLst>
                <a:path extrusionOk="0" h="120000" w="120000">
                  <a:moveTo>
                    <a:pt x="0" y="0"/>
                  </a:moveTo>
                  <a:lnTo>
                    <a:pt x="0" y="120000"/>
                  </a:lnTo>
                  <a:lnTo>
                    <a:pt x="120000" y="120000"/>
                  </a:lnTo>
                </a:path>
              </a:pathLst>
            </a:custGeom>
            <a:noFill/>
            <a:ln cap="flat" cmpd="sng" w="12700">
              <a:solidFill>
                <a:srgbClr val="599BD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9" name="Google Shape;509;p13"/>
            <p:cNvSpPr/>
            <p:nvPr/>
          </p:nvSpPr>
          <p:spPr>
            <a:xfrm>
              <a:off x="5048721" y="2174649"/>
              <a:ext cx="1495435" cy="934647"/>
            </a:xfrm>
            <a:prstGeom prst="roundRect">
              <a:avLst>
                <a:gd fmla="val 10000" name="adj"/>
              </a:avLst>
            </a:prstGeom>
            <a:solidFill>
              <a:schemeClr val="lt1">
                <a:alpha val="89019"/>
              </a:schemeClr>
            </a:solidFill>
            <a:ln cap="flat" cmpd="sng" w="12700">
              <a:solidFill>
                <a:srgbClr val="6576E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0" name="Google Shape;510;p13"/>
            <p:cNvSpPr txBox="1"/>
            <p:nvPr/>
          </p:nvSpPr>
          <p:spPr>
            <a:xfrm>
              <a:off x="5076095" y="2174649"/>
              <a:ext cx="1440685" cy="879897"/>
            </a:xfrm>
            <a:prstGeom prst="rect">
              <a:avLst/>
            </a:prstGeom>
            <a:noFill/>
            <a:ln>
              <a:noFill/>
            </a:ln>
          </p:spPr>
          <p:txBody>
            <a:bodyPr anchorCtr="0" anchor="ctr" bIns="55875" lIns="83800" spcFirstLastPara="1" rIns="83800" wrap="square" tIns="55875">
              <a:noAutofit/>
            </a:bodyPr>
            <a:lstStyle/>
            <a:p>
              <a:pPr indent="0" lvl="0" marL="0" marR="0" rtl="0" algn="ctr">
                <a:lnSpc>
                  <a:spcPct val="90000"/>
                </a:lnSpc>
                <a:spcBef>
                  <a:spcPts val="0"/>
                </a:spcBef>
                <a:spcAft>
                  <a:spcPts val="0"/>
                </a:spcAft>
                <a:buClr>
                  <a:schemeClr val="dk1"/>
                </a:buClr>
                <a:buSzPts val="4400"/>
                <a:buFont typeface="Calibri"/>
                <a:buNone/>
              </a:pPr>
              <a:r>
                <a:t/>
              </a:r>
              <a:endParaRPr b="0" i="0" sz="1600" u="none" cap="none" strike="noStrike">
                <a:solidFill>
                  <a:schemeClr val="dk1"/>
                </a:solidFill>
                <a:latin typeface="Calibri"/>
                <a:ea typeface="Calibri"/>
                <a:cs typeface="Calibri"/>
                <a:sym typeface="Calibri"/>
              </a:endParaRPr>
            </a:p>
          </p:txBody>
        </p:sp>
      </p:grpSp>
      <p:sp>
        <p:nvSpPr>
          <p:cNvPr id="511" name="Google Shape;511;p13"/>
          <p:cNvSpPr/>
          <p:nvPr/>
        </p:nvSpPr>
        <p:spPr>
          <a:xfrm>
            <a:off x="1913984" y="3687546"/>
            <a:ext cx="157324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400" u="none" cap="none" strike="noStrike">
                <a:solidFill>
                  <a:srgbClr val="000000"/>
                </a:solidFill>
                <a:latin typeface="Calibri"/>
                <a:ea typeface="Calibri"/>
                <a:cs typeface="Calibri"/>
                <a:sym typeface="Calibri"/>
              </a:rPr>
              <a:t>Human Capital perspective and self-reflection tools available on the project website.</a:t>
            </a:r>
            <a:endParaRPr b="0" i="0" sz="1400" u="none" cap="none" strike="noStrike">
              <a:solidFill>
                <a:srgbClr val="000000"/>
              </a:solidFill>
              <a:latin typeface="Calibri"/>
              <a:ea typeface="Calibri"/>
              <a:cs typeface="Calibri"/>
              <a:sym typeface="Calibri"/>
            </a:endParaRPr>
          </a:p>
        </p:txBody>
      </p:sp>
      <p:sp>
        <p:nvSpPr>
          <p:cNvPr id="512" name="Google Shape;512;p13"/>
          <p:cNvSpPr/>
          <p:nvPr/>
        </p:nvSpPr>
        <p:spPr>
          <a:xfrm>
            <a:off x="4919314" y="3683626"/>
            <a:ext cx="1972181"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400" u="none" cap="none" strike="noStrike">
                <a:solidFill>
                  <a:srgbClr val="000000"/>
                </a:solidFill>
                <a:latin typeface="Calibri"/>
                <a:ea typeface="Calibri"/>
                <a:cs typeface="Calibri"/>
                <a:sym typeface="Calibri"/>
              </a:rPr>
              <a:t>Professional Engagement area supporting reflection, collaboration, and professional development.</a:t>
            </a:r>
            <a:endParaRPr/>
          </a:p>
        </p:txBody>
      </p:sp>
      <p:sp>
        <p:nvSpPr>
          <p:cNvPr id="513" name="Google Shape;513;p13"/>
          <p:cNvSpPr/>
          <p:nvPr/>
        </p:nvSpPr>
        <p:spPr>
          <a:xfrm>
            <a:off x="7292912" y="2308676"/>
            <a:ext cx="264848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600" u="sng" cap="none" strike="noStrike">
                <a:solidFill>
                  <a:srgbClr val="000000"/>
                </a:solidFill>
                <a:latin typeface="Calibri"/>
                <a:ea typeface="Calibri"/>
                <a:cs typeface="Calibri"/>
                <a:sym typeface="Calibri"/>
              </a:rPr>
              <a:t>DIGITALLI Learning Resources</a:t>
            </a:r>
            <a:endParaRPr b="0" i="0" sz="1600" u="sng" cap="none" strike="noStrike">
              <a:solidFill>
                <a:srgbClr val="000000"/>
              </a:solidFill>
              <a:latin typeface="Calibri"/>
              <a:ea typeface="Calibri"/>
              <a:cs typeface="Calibri"/>
              <a:sym typeface="Calibri"/>
            </a:endParaRPr>
          </a:p>
        </p:txBody>
      </p:sp>
      <p:sp>
        <p:nvSpPr>
          <p:cNvPr id="514" name="Google Shape;514;p13"/>
          <p:cNvSpPr/>
          <p:nvPr/>
        </p:nvSpPr>
        <p:spPr>
          <a:xfrm>
            <a:off x="8007702" y="3682005"/>
            <a:ext cx="171194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400" u="none" cap="none" strike="noStrike">
                <a:solidFill>
                  <a:srgbClr val="000000"/>
                </a:solidFill>
                <a:latin typeface="Calibri"/>
                <a:ea typeface="Calibri"/>
                <a:cs typeface="Calibri"/>
                <a:sym typeface="Calibri"/>
              </a:rPr>
              <a:t>Project learning materials and self-reflection resources supporting digital pedagogy development.</a:t>
            </a:r>
            <a:endParaRPr b="0" i="0" sz="14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18" name="Shape 518"/>
        <p:cNvGrpSpPr/>
        <p:nvPr/>
      </p:nvGrpSpPr>
      <p:grpSpPr>
        <a:xfrm>
          <a:off x="0" y="0"/>
          <a:ext cx="0" cy="0"/>
          <a:chOff x="0" y="0"/>
          <a:chExt cx="0" cy="0"/>
        </a:xfrm>
      </p:grpSpPr>
      <p:sp>
        <p:nvSpPr>
          <p:cNvPr id="519" name="Google Shape;519;p14"/>
          <p:cNvSpPr txBox="1"/>
          <p:nvPr/>
        </p:nvSpPr>
        <p:spPr>
          <a:xfrm>
            <a:off x="1034819" y="976434"/>
            <a:ext cx="20797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520" name="Google Shape;520;p14"/>
          <p:cNvSpPr/>
          <p:nvPr/>
        </p:nvSpPr>
        <p:spPr>
          <a:xfrm>
            <a:off x="982595" y="1574685"/>
            <a:ext cx="4745344" cy="397027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Q1: Which statement best describes Pedagogical Knowledge (PK) in digital education?</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A) Knowledge of digital tools and platforms.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sl-SI" sz="1200" u="none" cap="none" strike="noStrike">
                <a:solidFill>
                  <a:schemeClr val="dk1"/>
                </a:solidFill>
                <a:highlight>
                  <a:srgbClr val="00FF00"/>
                </a:highlight>
                <a:latin typeface="Calibri"/>
                <a:ea typeface="Calibri"/>
                <a:cs typeface="Calibri"/>
                <a:sym typeface="Calibri"/>
              </a:rPr>
              <a:t>B) Knowledge of teaching strategies and how adults learn.</a:t>
            </a:r>
            <a:endParaRPr b="0" i="0" sz="1400" u="none" cap="none" strike="noStrike">
              <a:solidFill>
                <a:srgbClr val="000000"/>
              </a:solidFill>
              <a:highlight>
                <a:srgbClr val="00FF00"/>
              </a:highlight>
              <a:latin typeface="Arial"/>
              <a:ea typeface="Arial"/>
              <a:cs typeface="Arial"/>
              <a:sym typeface="Arial"/>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C) Knowledge of assessment software.</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D) Knowledge of online content formats.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Reason: Pedagogical Knowledge focuses on how learning is designed and facilitated, regardless of the technology used.</a:t>
            </a:r>
            <a:endParaRPr b="0" i="0" sz="1200" u="none" cap="none" strike="noStrike">
              <a:solidFill>
                <a:schemeClr val="dk1"/>
              </a:solidFill>
              <a:latin typeface="Calibri"/>
              <a:ea typeface="Calibri"/>
              <a:cs typeface="Calibri"/>
              <a:sym typeface="Calibri"/>
            </a:endParaRPr>
          </a:p>
        </p:txBody>
      </p:sp>
      <p:pic>
        <p:nvPicPr>
          <p:cNvPr id="521" name="Google Shape;521;p14"/>
          <p:cNvPicPr preferRelativeResize="0"/>
          <p:nvPr/>
        </p:nvPicPr>
        <p:blipFill rotWithShape="1">
          <a:blip r:embed="rId4">
            <a:alphaModFix/>
          </a:blip>
          <a:srcRect b="0" l="0" r="0" t="0"/>
          <a:stretch/>
        </p:blipFill>
        <p:spPr>
          <a:xfrm>
            <a:off x="6913994" y="700391"/>
            <a:ext cx="4295411" cy="3304162"/>
          </a:xfrm>
          <a:prstGeom prst="rect">
            <a:avLst/>
          </a:prstGeom>
          <a:noFill/>
          <a:ln>
            <a:noFill/>
          </a:ln>
        </p:spPr>
      </p:pic>
      <p:sp>
        <p:nvSpPr>
          <p:cNvPr id="522" name="Google Shape;522;p14"/>
          <p:cNvSpPr txBox="1"/>
          <p:nvPr/>
        </p:nvSpPr>
        <p:spPr>
          <a:xfrm>
            <a:off x="8524532" y="4551566"/>
            <a:ext cx="107433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000" u="none" cap="none" strike="noStrike">
                <a:solidFill>
                  <a:srgbClr val="000000"/>
                </a:solidFill>
                <a:latin typeface="Calibri"/>
                <a:ea typeface="Calibri"/>
                <a:cs typeface="Calibri"/>
                <a:sym typeface="Calibri"/>
              </a:rPr>
              <a:t>Image by Freepik</a:t>
            </a:r>
            <a:endParaRPr b="0" i="0" sz="10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26" name="Shape 526"/>
        <p:cNvGrpSpPr/>
        <p:nvPr/>
      </p:nvGrpSpPr>
      <p:grpSpPr>
        <a:xfrm>
          <a:off x="0" y="0"/>
          <a:ext cx="0" cy="0"/>
          <a:chOff x="0" y="0"/>
          <a:chExt cx="0" cy="0"/>
        </a:xfrm>
      </p:grpSpPr>
      <p:sp>
        <p:nvSpPr>
          <p:cNvPr id="527" name="Google Shape;527;p15"/>
          <p:cNvSpPr txBox="1"/>
          <p:nvPr/>
        </p:nvSpPr>
        <p:spPr>
          <a:xfrm>
            <a:off x="1034819" y="976434"/>
            <a:ext cx="20797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528" name="Google Shape;528;p15"/>
          <p:cNvSpPr/>
          <p:nvPr/>
        </p:nvSpPr>
        <p:spPr>
          <a:xfrm>
            <a:off x="982595" y="1574685"/>
            <a:ext cx="4745344" cy="528602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Q2: What does Technological Knowledge (TK) mainly refer to in digital pedagogy?</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A) Advanced technical skills for using complex software.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B) </a:t>
            </a:r>
            <a:r>
              <a:rPr b="0" i="0" lang="sl-SI" sz="1200" u="none" cap="none" strike="noStrike">
                <a:solidFill>
                  <a:schemeClr val="dk1"/>
                </a:solidFill>
                <a:highlight>
                  <a:srgbClr val="00FF00"/>
                </a:highlight>
                <a:latin typeface="Calibri"/>
                <a:ea typeface="Calibri"/>
                <a:cs typeface="Calibri"/>
                <a:sym typeface="Calibri"/>
              </a:rPr>
              <a:t>Understanding and using digital tools purposefully to support learning.</a:t>
            </a:r>
            <a:r>
              <a:rPr b="0" i="0" lang="sl-SI"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C) Knowledge of learners’ digital skills.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D) Ability to automate teaching and assessment.</a:t>
            </a:r>
            <a:endParaRPr/>
          </a:p>
          <a:p>
            <a:pPr indent="0" lvl="0" marL="0" marR="0" rtl="0" algn="just">
              <a:lnSpc>
                <a:spcPct val="15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Reason: Technological Knowledge focuses on understanding how digital tools can be selected and used meaningfully to support pedagogical goals, not on technical expertise.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id="529" name="Google Shape;529;p15"/>
          <p:cNvPicPr preferRelativeResize="0"/>
          <p:nvPr/>
        </p:nvPicPr>
        <p:blipFill rotWithShape="1">
          <a:blip r:embed="rId4">
            <a:alphaModFix/>
          </a:blip>
          <a:srcRect b="0" l="0" r="0" t="0"/>
          <a:stretch/>
        </p:blipFill>
        <p:spPr>
          <a:xfrm>
            <a:off x="6982003" y="557640"/>
            <a:ext cx="4298053" cy="3304318"/>
          </a:xfrm>
          <a:prstGeom prst="rect">
            <a:avLst/>
          </a:prstGeom>
          <a:noFill/>
          <a:ln>
            <a:noFill/>
          </a:ln>
        </p:spPr>
      </p:pic>
      <p:pic>
        <p:nvPicPr>
          <p:cNvPr id="530" name="Google Shape;530;p15"/>
          <p:cNvPicPr preferRelativeResize="0"/>
          <p:nvPr/>
        </p:nvPicPr>
        <p:blipFill rotWithShape="1">
          <a:blip r:embed="rId5">
            <a:alphaModFix/>
          </a:blip>
          <a:srcRect b="0" l="0" r="0" t="0"/>
          <a:stretch/>
        </p:blipFill>
        <p:spPr>
          <a:xfrm>
            <a:off x="8594534" y="4608693"/>
            <a:ext cx="1072989" cy="2865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34" name="Shape 534"/>
        <p:cNvGrpSpPr/>
        <p:nvPr/>
      </p:nvGrpSpPr>
      <p:grpSpPr>
        <a:xfrm>
          <a:off x="0" y="0"/>
          <a:ext cx="0" cy="0"/>
          <a:chOff x="0" y="0"/>
          <a:chExt cx="0" cy="0"/>
        </a:xfrm>
      </p:grpSpPr>
      <p:sp>
        <p:nvSpPr>
          <p:cNvPr id="535" name="Google Shape;535;p16"/>
          <p:cNvSpPr txBox="1"/>
          <p:nvPr/>
        </p:nvSpPr>
        <p:spPr>
          <a:xfrm>
            <a:off x="1034819" y="976434"/>
            <a:ext cx="20797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536" name="Google Shape;536;p16"/>
          <p:cNvSpPr/>
          <p:nvPr/>
        </p:nvSpPr>
        <p:spPr>
          <a:xfrm>
            <a:off x="982595" y="1574685"/>
            <a:ext cx="4745344" cy="445502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Q3: Which practice best represents professional digital engagement according to DigCompEdu?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A) Using digital tools only for delivering learning content.</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B) Completing administrative tasks digitally.</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C) </a:t>
            </a:r>
            <a:r>
              <a:rPr b="0" i="0" lang="sl-SI" sz="1200" u="none" cap="none" strike="noStrike">
                <a:solidFill>
                  <a:schemeClr val="dk1"/>
                </a:solidFill>
                <a:highlight>
                  <a:srgbClr val="00FF00"/>
                </a:highlight>
                <a:latin typeface="Calibri"/>
                <a:ea typeface="Calibri"/>
                <a:cs typeface="Calibri"/>
                <a:sym typeface="Calibri"/>
              </a:rPr>
              <a:t>Collaborating with colleagues, reflecting on practice, and engaging in digital professional development.</a:t>
            </a:r>
            <a:endParaRPr b="0" i="0" sz="1400" u="none" cap="none" strike="noStrike">
              <a:solidFill>
                <a:srgbClr val="000000"/>
              </a:solidFill>
              <a:highlight>
                <a:srgbClr val="00FF00"/>
              </a:highlight>
              <a:latin typeface="Arial"/>
              <a:ea typeface="Arial"/>
              <a:cs typeface="Arial"/>
              <a:sym typeface="Arial"/>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D) Replacing face-to-face teaching with online materials.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Reason: Professional digital engagement includes collaboration, communication, reflective practice, and continuous professional development supported by digital technologies.</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id="537" name="Google Shape;537;p16"/>
          <p:cNvPicPr preferRelativeResize="0"/>
          <p:nvPr/>
        </p:nvPicPr>
        <p:blipFill rotWithShape="1">
          <a:blip r:embed="rId4">
            <a:alphaModFix/>
          </a:blip>
          <a:srcRect b="0" l="0" r="0" t="0"/>
          <a:stretch/>
        </p:blipFill>
        <p:spPr>
          <a:xfrm>
            <a:off x="6928419" y="804076"/>
            <a:ext cx="4298053" cy="3304318"/>
          </a:xfrm>
          <a:prstGeom prst="rect">
            <a:avLst/>
          </a:prstGeom>
          <a:noFill/>
          <a:ln>
            <a:noFill/>
          </a:ln>
        </p:spPr>
      </p:pic>
      <p:pic>
        <p:nvPicPr>
          <p:cNvPr id="538" name="Google Shape;538;p16"/>
          <p:cNvPicPr preferRelativeResize="0"/>
          <p:nvPr/>
        </p:nvPicPr>
        <p:blipFill rotWithShape="1">
          <a:blip r:embed="rId5">
            <a:alphaModFix/>
          </a:blip>
          <a:srcRect b="0" l="0" r="0" t="0"/>
          <a:stretch/>
        </p:blipFill>
        <p:spPr>
          <a:xfrm>
            <a:off x="8540950" y="4647603"/>
            <a:ext cx="1072989" cy="2865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42" name="Shape 542"/>
        <p:cNvGrpSpPr/>
        <p:nvPr/>
      </p:nvGrpSpPr>
      <p:grpSpPr>
        <a:xfrm>
          <a:off x="0" y="0"/>
          <a:ext cx="0" cy="0"/>
          <a:chOff x="0" y="0"/>
          <a:chExt cx="0" cy="0"/>
        </a:xfrm>
      </p:grpSpPr>
      <p:sp>
        <p:nvSpPr>
          <p:cNvPr id="543" name="Google Shape;543;p17"/>
          <p:cNvSpPr txBox="1"/>
          <p:nvPr/>
        </p:nvSpPr>
        <p:spPr>
          <a:xfrm>
            <a:off x="1034819" y="976434"/>
            <a:ext cx="20797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544" name="Google Shape;544;p17"/>
          <p:cNvSpPr/>
          <p:nvPr/>
        </p:nvSpPr>
        <p:spPr>
          <a:xfrm>
            <a:off x="982595" y="1574685"/>
            <a:ext cx="4745344" cy="424727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Q4: Why is reflective practice important in digital pedagogy for adult educators?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A) It helps reduce the use of digital technologies.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B) It replaces the need for professional training.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C) </a:t>
            </a:r>
            <a:r>
              <a:rPr b="0" i="0" lang="sl-SI" sz="1200" u="none" cap="none" strike="noStrike">
                <a:solidFill>
                  <a:schemeClr val="dk1"/>
                </a:solidFill>
                <a:highlight>
                  <a:srgbClr val="00FF00"/>
                </a:highlight>
                <a:latin typeface="Calibri"/>
                <a:ea typeface="Calibri"/>
                <a:cs typeface="Calibri"/>
                <a:sym typeface="Calibri"/>
              </a:rPr>
              <a:t>It supports continuous improvement of teaching practice and informed use of technology.</a:t>
            </a:r>
            <a:endParaRPr b="0" i="0" sz="1400" u="none" cap="none" strike="noStrike">
              <a:solidFill>
                <a:srgbClr val="000000"/>
              </a:solidFill>
              <a:highlight>
                <a:srgbClr val="00FF00"/>
              </a:highlight>
              <a:latin typeface="Arial"/>
              <a:ea typeface="Arial"/>
              <a:cs typeface="Arial"/>
              <a:sym typeface="Arial"/>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D) It focuses only on collecting learner feedback.</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Reason: Reflective practice enables educators to critically evaluate their teaching decisions, learn from experience, and continuously improve how digital technologies support learning.</a:t>
            </a:r>
            <a:endParaRPr b="0" i="0" sz="1200" u="none" cap="none" strike="noStrike">
              <a:solidFill>
                <a:schemeClr val="dk1"/>
              </a:solidFill>
              <a:latin typeface="Calibri"/>
              <a:ea typeface="Calibri"/>
              <a:cs typeface="Calibri"/>
              <a:sym typeface="Calibri"/>
            </a:endParaRPr>
          </a:p>
        </p:txBody>
      </p:sp>
      <p:pic>
        <p:nvPicPr>
          <p:cNvPr id="545" name="Google Shape;545;p17"/>
          <p:cNvPicPr preferRelativeResize="0"/>
          <p:nvPr/>
        </p:nvPicPr>
        <p:blipFill rotWithShape="1">
          <a:blip r:embed="rId4">
            <a:alphaModFix/>
          </a:blip>
          <a:srcRect b="0" l="0" r="0" t="0"/>
          <a:stretch/>
        </p:blipFill>
        <p:spPr>
          <a:xfrm>
            <a:off x="6742054" y="654918"/>
            <a:ext cx="4298053" cy="3304318"/>
          </a:xfrm>
          <a:prstGeom prst="rect">
            <a:avLst/>
          </a:prstGeom>
          <a:noFill/>
          <a:ln>
            <a:noFill/>
          </a:ln>
        </p:spPr>
      </p:pic>
      <p:pic>
        <p:nvPicPr>
          <p:cNvPr id="546" name="Google Shape;546;p17"/>
          <p:cNvPicPr preferRelativeResize="0"/>
          <p:nvPr/>
        </p:nvPicPr>
        <p:blipFill rotWithShape="1">
          <a:blip r:embed="rId5">
            <a:alphaModFix/>
          </a:blip>
          <a:srcRect b="0" l="0" r="0" t="0"/>
          <a:stretch/>
        </p:blipFill>
        <p:spPr>
          <a:xfrm>
            <a:off x="8354585" y="4589238"/>
            <a:ext cx="1072989" cy="2865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50" name="Shape 550"/>
        <p:cNvGrpSpPr/>
        <p:nvPr/>
      </p:nvGrpSpPr>
      <p:grpSpPr>
        <a:xfrm>
          <a:off x="0" y="0"/>
          <a:ext cx="0" cy="0"/>
          <a:chOff x="0" y="0"/>
          <a:chExt cx="0" cy="0"/>
        </a:xfrm>
      </p:grpSpPr>
      <p:sp>
        <p:nvSpPr>
          <p:cNvPr id="551" name="Google Shape;551;p18"/>
          <p:cNvSpPr txBox="1"/>
          <p:nvPr/>
        </p:nvSpPr>
        <p:spPr>
          <a:xfrm>
            <a:off x="1034819" y="976434"/>
            <a:ext cx="20797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552" name="Google Shape;552;p18"/>
          <p:cNvSpPr/>
          <p:nvPr/>
        </p:nvSpPr>
        <p:spPr>
          <a:xfrm>
            <a:off x="982595" y="1574685"/>
            <a:ext cx="4745344" cy="445502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Q5: Which approach best supports effective digital pedagogy in adult education?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A) Choosing digital tools first and adapting teaching afterwards.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B) Using as many digital tools as possible to increase engagement.</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C) Letting technology determine teaching methods.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D) </a:t>
            </a:r>
            <a:r>
              <a:rPr b="0" i="0" lang="sl-SI" sz="1200" u="none" cap="none" strike="noStrike">
                <a:solidFill>
                  <a:schemeClr val="dk1"/>
                </a:solidFill>
                <a:highlight>
                  <a:srgbClr val="00FF00"/>
                </a:highlight>
                <a:latin typeface="Calibri"/>
                <a:ea typeface="Calibri"/>
                <a:cs typeface="Calibri"/>
                <a:sym typeface="Calibri"/>
              </a:rPr>
              <a:t>Starting from pedagogical goals and selecting technology to support them.</a:t>
            </a:r>
            <a:endParaRPr b="0" i="0" sz="1400" u="none" cap="none" strike="noStrike">
              <a:solidFill>
                <a:srgbClr val="000000"/>
              </a:solidFill>
              <a:highlight>
                <a:srgbClr val="00FF00"/>
              </a:highlight>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0" i="0" lang="sl-SI" sz="1200" u="none" cap="none" strike="noStrike">
                <a:solidFill>
                  <a:schemeClr val="dk1"/>
                </a:solidFill>
                <a:latin typeface="Calibri"/>
                <a:ea typeface="Calibri"/>
                <a:cs typeface="Calibri"/>
                <a:sym typeface="Calibri"/>
              </a:rPr>
              <a:t>Reason: Effective digital pedagogy begins with clear pedagogical intentions. Technology should be selected and used only to support learning goals, not to drive teaching decisions.</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id="553" name="Google Shape;553;p18"/>
          <p:cNvPicPr preferRelativeResize="0"/>
          <p:nvPr/>
        </p:nvPicPr>
        <p:blipFill rotWithShape="1">
          <a:blip r:embed="rId4">
            <a:alphaModFix/>
          </a:blip>
          <a:srcRect b="0" l="0" r="0" t="0"/>
          <a:stretch/>
        </p:blipFill>
        <p:spPr>
          <a:xfrm>
            <a:off x="6859128" y="614611"/>
            <a:ext cx="4298053" cy="3304318"/>
          </a:xfrm>
          <a:prstGeom prst="rect">
            <a:avLst/>
          </a:prstGeom>
          <a:noFill/>
          <a:ln>
            <a:noFill/>
          </a:ln>
        </p:spPr>
      </p:pic>
      <p:pic>
        <p:nvPicPr>
          <p:cNvPr id="554" name="Google Shape;554;p18"/>
          <p:cNvPicPr preferRelativeResize="0"/>
          <p:nvPr/>
        </p:nvPicPr>
        <p:blipFill rotWithShape="1">
          <a:blip r:embed="rId5">
            <a:alphaModFix/>
          </a:blip>
          <a:srcRect b="0" l="0" r="0" t="0"/>
          <a:stretch/>
        </p:blipFill>
        <p:spPr>
          <a:xfrm>
            <a:off x="8471659" y="4472506"/>
            <a:ext cx="1072989" cy="2865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58" name="Shape 558"/>
        <p:cNvGrpSpPr/>
        <p:nvPr/>
      </p:nvGrpSpPr>
      <p:grpSpPr>
        <a:xfrm>
          <a:off x="0" y="0"/>
          <a:ext cx="0" cy="0"/>
          <a:chOff x="0" y="0"/>
          <a:chExt cx="0" cy="0"/>
        </a:xfrm>
      </p:grpSpPr>
      <p:sp>
        <p:nvSpPr>
          <p:cNvPr id="559" name="Google Shape;559;p19"/>
          <p:cNvSpPr txBox="1"/>
          <p:nvPr/>
        </p:nvSpPr>
        <p:spPr>
          <a:xfrm>
            <a:off x="6213604" y="859578"/>
            <a:ext cx="447212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Self-Reflection Questions </a:t>
            </a:r>
            <a:endParaRPr b="0" i="0" sz="1400" u="none" cap="none" strike="noStrike">
              <a:solidFill>
                <a:srgbClr val="000000"/>
              </a:solidFill>
              <a:latin typeface="Arial"/>
              <a:ea typeface="Arial"/>
              <a:cs typeface="Arial"/>
              <a:sym typeface="Arial"/>
            </a:endParaRPr>
          </a:p>
        </p:txBody>
      </p:sp>
      <p:sp>
        <p:nvSpPr>
          <p:cNvPr id="560" name="Google Shape;560;p19"/>
          <p:cNvSpPr/>
          <p:nvPr/>
        </p:nvSpPr>
        <p:spPr>
          <a:xfrm>
            <a:off x="6213604" y="1470792"/>
            <a:ext cx="5746382" cy="41626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Take a moment to reflect on your learning from this unit.</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rgbClr val="5F625F"/>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sl-SI" sz="1600" u="none" cap="none" strike="noStrike">
                <a:solidFill>
                  <a:srgbClr val="5F625F"/>
                </a:solidFill>
                <a:latin typeface="Calibri"/>
                <a:ea typeface="Calibri"/>
                <a:cs typeface="Calibri"/>
                <a:sym typeface="Calibri"/>
              </a:rPr>
              <a:t>Which aspect of your digital pedagogy do you feel most confident about after completing this unit? </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sl-SI" sz="1600" u="none" cap="none" strike="noStrike">
                <a:solidFill>
                  <a:srgbClr val="5F625F"/>
                </a:solidFill>
                <a:latin typeface="Calibri"/>
                <a:ea typeface="Calibri"/>
                <a:cs typeface="Calibri"/>
                <a:sym typeface="Calibri"/>
              </a:rPr>
              <a:t>In which area would you like to further develop your pedagogical or technological practice?</a:t>
            </a:r>
            <a:endParaRPr b="0" i="0" sz="1600" u="none" cap="none" strike="noStrike">
              <a:solidFill>
                <a:srgbClr val="5F625F"/>
              </a:solidFill>
              <a:latin typeface="Calibri"/>
              <a:ea typeface="Calibri"/>
              <a:cs typeface="Calibri"/>
              <a:sym typeface="Calibri"/>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sl-SI" sz="1600" u="none" cap="none" strike="noStrike">
                <a:solidFill>
                  <a:srgbClr val="5F625F"/>
                </a:solidFill>
                <a:latin typeface="Calibri"/>
                <a:ea typeface="Calibri"/>
                <a:cs typeface="Calibri"/>
                <a:sym typeface="Calibri"/>
              </a:rPr>
              <a:t>What is one concrete action you plan to take in your teaching or professional collaboration in the near future?</a:t>
            </a:r>
            <a:endParaRPr b="0" i="0" sz="1600" u="none" cap="none" strike="noStrike">
              <a:solidFill>
                <a:srgbClr val="5F625F"/>
              </a:solidFill>
              <a:latin typeface="Calibri"/>
              <a:ea typeface="Calibri"/>
              <a:cs typeface="Calibri"/>
              <a:sym typeface="Calibri"/>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sl-SI"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id="561" name="Google Shape;561;p19"/>
          <p:cNvPicPr preferRelativeResize="0"/>
          <p:nvPr/>
        </p:nvPicPr>
        <p:blipFill rotWithShape="1">
          <a:blip r:embed="rId4">
            <a:alphaModFix/>
          </a:blip>
          <a:srcRect b="0" l="0" r="0" t="0"/>
          <a:stretch/>
        </p:blipFill>
        <p:spPr>
          <a:xfrm>
            <a:off x="621695" y="864291"/>
            <a:ext cx="3737172" cy="3810330"/>
          </a:xfrm>
          <a:prstGeom prst="rect">
            <a:avLst/>
          </a:prstGeom>
          <a:noFill/>
          <a:ln>
            <a:noFill/>
          </a:ln>
        </p:spPr>
      </p:pic>
      <p:pic>
        <p:nvPicPr>
          <p:cNvPr id="562" name="Google Shape;562;p19"/>
          <p:cNvPicPr preferRelativeResize="0"/>
          <p:nvPr/>
        </p:nvPicPr>
        <p:blipFill rotWithShape="1">
          <a:blip r:embed="rId5">
            <a:alphaModFix/>
          </a:blip>
          <a:srcRect b="0" l="0" r="0" t="0"/>
          <a:stretch/>
        </p:blipFill>
        <p:spPr>
          <a:xfrm>
            <a:off x="1953786" y="5322054"/>
            <a:ext cx="1072989" cy="2865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06" name="Shape 406"/>
        <p:cNvGrpSpPr/>
        <p:nvPr/>
      </p:nvGrpSpPr>
      <p:grpSpPr>
        <a:xfrm>
          <a:off x="0" y="0"/>
          <a:ext cx="0" cy="0"/>
          <a:chOff x="0" y="0"/>
          <a:chExt cx="0" cy="0"/>
        </a:xfrm>
      </p:grpSpPr>
      <p:sp>
        <p:nvSpPr>
          <p:cNvPr id="407" name="Google Shape;407;p2"/>
          <p:cNvSpPr txBox="1"/>
          <p:nvPr>
            <p:ph type="title"/>
          </p:nvPr>
        </p:nvSpPr>
        <p:spPr>
          <a:xfrm>
            <a:off x="7443734" y="1017916"/>
            <a:ext cx="3657600" cy="66578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Unit Aim </a:t>
            </a:r>
            <a:endParaRPr/>
          </a:p>
        </p:txBody>
      </p:sp>
      <p:pic>
        <p:nvPicPr>
          <p:cNvPr id="408" name="Google Shape;408;p2"/>
          <p:cNvPicPr preferRelativeResize="0"/>
          <p:nvPr>
            <p:ph idx="2" type="pic"/>
          </p:nvPr>
        </p:nvPicPr>
        <p:blipFill rotWithShape="1">
          <a:blip r:embed="rId4">
            <a:alphaModFix/>
          </a:blip>
          <a:srcRect b="0" l="1233" r="1234" t="0"/>
          <a:stretch/>
        </p:blipFill>
        <p:spPr>
          <a:xfrm>
            <a:off x="1917227" y="1258111"/>
            <a:ext cx="3359582" cy="3221241"/>
          </a:xfrm>
          <a:prstGeom prst="rect">
            <a:avLst/>
          </a:prstGeom>
          <a:noFill/>
          <a:ln>
            <a:noFill/>
          </a:ln>
        </p:spPr>
      </p:pic>
      <p:sp>
        <p:nvSpPr>
          <p:cNvPr id="409" name="Google Shape;409;p2"/>
          <p:cNvSpPr txBox="1"/>
          <p:nvPr>
            <p:ph idx="1" type="body"/>
          </p:nvPr>
        </p:nvSpPr>
        <p:spPr>
          <a:xfrm>
            <a:off x="7443734" y="1791533"/>
            <a:ext cx="3657600" cy="2286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600"/>
              <a:buNone/>
            </a:pPr>
            <a:r>
              <a:rPr lang="sl-SI">
                <a:solidFill>
                  <a:srgbClr val="5F625F"/>
                </a:solidFill>
                <a:latin typeface="Calibri"/>
                <a:ea typeface="Calibri"/>
                <a:cs typeface="Calibri"/>
                <a:sym typeface="Calibri"/>
              </a:rPr>
              <a:t>• Strengthen foundations of digital pedagogy</a:t>
            </a:r>
            <a:endParaRPr>
              <a:solidFill>
                <a:srgbClr val="5F625F"/>
              </a:solidFill>
              <a:latin typeface="Calibri"/>
              <a:ea typeface="Calibri"/>
              <a:cs typeface="Calibri"/>
              <a:sym typeface="Calibri"/>
            </a:endParaRPr>
          </a:p>
          <a:p>
            <a:pPr indent="0" lvl="0" marL="0" rtl="0" algn="l">
              <a:lnSpc>
                <a:spcPct val="100000"/>
              </a:lnSpc>
              <a:spcBef>
                <a:spcPts val="0"/>
              </a:spcBef>
              <a:spcAft>
                <a:spcPts val="0"/>
              </a:spcAft>
              <a:buSzPts val="1600"/>
              <a:buNone/>
            </a:pPr>
            <a:r>
              <a:rPr lang="sl-SI">
                <a:solidFill>
                  <a:srgbClr val="5F625F"/>
                </a:solidFill>
                <a:latin typeface="Calibri"/>
                <a:ea typeface="Calibri"/>
                <a:cs typeface="Calibri"/>
                <a:sym typeface="Calibri"/>
              </a:rPr>
              <a:t>• Develop pedagogical (PK) and technological knowledge (TK)</a:t>
            </a:r>
            <a:endParaRPr>
              <a:solidFill>
                <a:srgbClr val="5F625F"/>
              </a:solidFill>
              <a:latin typeface="Calibri"/>
              <a:ea typeface="Calibri"/>
              <a:cs typeface="Calibri"/>
              <a:sym typeface="Calibri"/>
            </a:endParaRPr>
          </a:p>
          <a:p>
            <a:pPr indent="0" lvl="0" marL="0" rtl="0" algn="l">
              <a:lnSpc>
                <a:spcPct val="100000"/>
              </a:lnSpc>
              <a:spcBef>
                <a:spcPts val="0"/>
              </a:spcBef>
              <a:spcAft>
                <a:spcPts val="0"/>
              </a:spcAft>
              <a:buSzPts val="1600"/>
              <a:buNone/>
            </a:pPr>
            <a:r>
              <a:rPr lang="sl-SI">
                <a:solidFill>
                  <a:srgbClr val="5F625F"/>
                </a:solidFill>
                <a:latin typeface="Calibri"/>
                <a:ea typeface="Calibri"/>
                <a:cs typeface="Calibri"/>
                <a:sym typeface="Calibri"/>
              </a:rPr>
              <a:t>• Support reflective practice and collaboration</a:t>
            </a:r>
            <a:endParaRPr>
              <a:solidFill>
                <a:srgbClr val="5F625F"/>
              </a:solidFill>
              <a:latin typeface="Calibri"/>
              <a:ea typeface="Calibri"/>
              <a:cs typeface="Calibri"/>
              <a:sym typeface="Calibri"/>
            </a:endParaRPr>
          </a:p>
          <a:p>
            <a:pPr indent="0" lvl="0" marL="0" rtl="0" algn="l">
              <a:lnSpc>
                <a:spcPct val="100000"/>
              </a:lnSpc>
              <a:spcBef>
                <a:spcPts val="0"/>
              </a:spcBef>
              <a:spcAft>
                <a:spcPts val="0"/>
              </a:spcAft>
              <a:buSzPts val="1600"/>
              <a:buNone/>
            </a:pPr>
            <a:r>
              <a:rPr lang="sl-SI">
                <a:solidFill>
                  <a:srgbClr val="5F625F"/>
                </a:solidFill>
                <a:latin typeface="Calibri"/>
                <a:ea typeface="Calibri"/>
                <a:cs typeface="Calibri"/>
                <a:sym typeface="Calibri"/>
              </a:rPr>
              <a:t>• Focus on adult education contexts</a:t>
            </a:r>
            <a:endParaRPr>
              <a:solidFill>
                <a:srgbClr val="5F625F"/>
              </a:solidFill>
            </a:endParaRPr>
          </a:p>
        </p:txBody>
      </p:sp>
      <p:sp>
        <p:nvSpPr>
          <p:cNvPr id="410" name="Google Shape;410;p2"/>
          <p:cNvSpPr txBox="1"/>
          <p:nvPr/>
        </p:nvSpPr>
        <p:spPr>
          <a:xfrm>
            <a:off x="3013358" y="5129719"/>
            <a:ext cx="1167319"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sl-SI" sz="1000" u="none" cap="none" strike="noStrike">
                <a:solidFill>
                  <a:srgbClr val="000000"/>
                </a:solidFill>
                <a:latin typeface="Calibri"/>
                <a:ea typeface="Calibri"/>
                <a:cs typeface="Calibri"/>
                <a:sym typeface="Calibri"/>
              </a:rPr>
              <a:t>Image by Pixabay</a:t>
            </a:r>
            <a:endParaRPr b="0" i="0" sz="10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66" name="Shape 566"/>
        <p:cNvGrpSpPr/>
        <p:nvPr/>
      </p:nvGrpSpPr>
      <p:grpSpPr>
        <a:xfrm>
          <a:off x="0" y="0"/>
          <a:ext cx="0" cy="0"/>
          <a:chOff x="0" y="0"/>
          <a:chExt cx="0" cy="0"/>
        </a:xfrm>
      </p:grpSpPr>
      <p:sp>
        <p:nvSpPr>
          <p:cNvPr id="567" name="Google Shape;567;p20"/>
          <p:cNvSpPr txBox="1"/>
          <p:nvPr/>
        </p:nvSpPr>
        <p:spPr>
          <a:xfrm>
            <a:off x="869876" y="857806"/>
            <a:ext cx="197246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References</a:t>
            </a:r>
            <a:endParaRPr b="0" i="0" sz="1400" u="none" cap="none" strike="noStrike">
              <a:solidFill>
                <a:srgbClr val="000000"/>
              </a:solidFill>
              <a:latin typeface="Arial"/>
              <a:ea typeface="Arial"/>
              <a:cs typeface="Arial"/>
              <a:sym typeface="Arial"/>
            </a:endParaRPr>
          </a:p>
        </p:txBody>
      </p:sp>
      <p:sp>
        <p:nvSpPr>
          <p:cNvPr id="568" name="Google Shape;568;p20"/>
          <p:cNvSpPr/>
          <p:nvPr/>
        </p:nvSpPr>
        <p:spPr>
          <a:xfrm>
            <a:off x="869876" y="1451959"/>
            <a:ext cx="8014720" cy="29623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800" u="none" cap="none" strike="noStrike">
                <a:solidFill>
                  <a:srgbClr val="5F625F"/>
                </a:solidFill>
                <a:latin typeface="Calibri"/>
                <a:ea typeface="Calibri"/>
                <a:cs typeface="Calibri"/>
                <a:sym typeface="Calibri"/>
              </a:rPr>
              <a:t>Redecker, C. (2017). European framework for the digital competence of educators: DigCompEdu. Publications Office of the European Union. </a:t>
            </a:r>
            <a:r>
              <a:rPr b="0" i="0" lang="sl-SI" sz="1800" u="sng" cap="none" strike="noStrike">
                <a:solidFill>
                  <a:srgbClr val="5F625F"/>
                </a:solidFill>
                <a:latin typeface="Calibri"/>
                <a:ea typeface="Calibri"/>
                <a:cs typeface="Calibri"/>
                <a:sym typeface="Calibri"/>
                <a:hlinkClick r:id="rId4">
                  <a:extLst>
                    <a:ext uri="{A12FA001-AC4F-418D-AE19-62706E023703}">
                      <ahyp:hlinkClr val="tx"/>
                    </a:ext>
                  </a:extLst>
                </a:hlinkClick>
              </a:rPr>
              <a:t>https://doi.org/10.2760/159770</a:t>
            </a:r>
            <a:endParaRPr b="0" i="0" sz="18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rPr b="0" i="0" lang="sl-SI" sz="1800" u="none" cap="none" strike="noStrike">
                <a:solidFill>
                  <a:srgbClr val="5F625F"/>
                </a:solidFill>
                <a:latin typeface="Calibri"/>
                <a:ea typeface="Calibri"/>
                <a:cs typeface="Calibri"/>
                <a:sym typeface="Calibri"/>
              </a:rPr>
              <a:t>Mishra, P., &amp; Koehler, M. J. (2006). Technological pedagogical content knowledge: A framework for teacher knowledge. Teachers College Record, 108(6), 1017–1054.</a:t>
            </a:r>
            <a:endParaRPr b="0" i="0" sz="18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rPr b="0" i="0" lang="sl-SI" sz="1800" u="none" cap="none" strike="noStrike">
                <a:solidFill>
                  <a:srgbClr val="5F625F"/>
                </a:solidFill>
                <a:latin typeface="Calibri"/>
                <a:ea typeface="Calibri"/>
                <a:cs typeface="Calibri"/>
                <a:sym typeface="Calibri"/>
              </a:rPr>
              <a:t>DIGITALLI Consortium. (2024). DIGITALLI toolkit (WP2): Human capital perspective and self-reflection tools. Erasmus+ KA220-ADU Project. </a:t>
            </a:r>
            <a:endParaRPr b="0" i="0" sz="1400" u="none" cap="none" strike="noStrike">
              <a:solidFill>
                <a:srgbClr val="5F625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5F625F"/>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72" name="Shape 572"/>
        <p:cNvGrpSpPr/>
        <p:nvPr/>
      </p:nvGrpSpPr>
      <p:grpSpPr>
        <a:xfrm>
          <a:off x="0" y="0"/>
          <a:ext cx="0" cy="0"/>
          <a:chOff x="0" y="0"/>
          <a:chExt cx="0" cy="0"/>
        </a:xfrm>
      </p:grpSpPr>
      <p:sp>
        <p:nvSpPr>
          <p:cNvPr id="573" name="Google Shape;573;p21"/>
          <p:cNvSpPr txBox="1"/>
          <p:nvPr/>
        </p:nvSpPr>
        <p:spPr>
          <a:xfrm>
            <a:off x="1034819" y="976434"/>
            <a:ext cx="196079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Conclusion</a:t>
            </a:r>
            <a:endParaRPr b="0" i="0" sz="1400" u="none" cap="none" strike="noStrike">
              <a:solidFill>
                <a:srgbClr val="000000"/>
              </a:solidFill>
              <a:latin typeface="Arial"/>
              <a:ea typeface="Arial"/>
              <a:cs typeface="Arial"/>
              <a:sym typeface="Arial"/>
            </a:endParaRPr>
          </a:p>
        </p:txBody>
      </p:sp>
      <p:sp>
        <p:nvSpPr>
          <p:cNvPr id="574" name="Google Shape;574;p21"/>
          <p:cNvSpPr/>
          <p:nvPr/>
        </p:nvSpPr>
        <p:spPr>
          <a:xfrm>
            <a:off x="982595" y="1574685"/>
            <a:ext cx="4745344" cy="279303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This unit focused on the foundations of digital pedagogy in adult education, highlighting the importance of pedagogical knowledge, technological knowledge, and professional digital engagement. </a:t>
            </a:r>
            <a:endParaRPr/>
          </a:p>
          <a:p>
            <a:pPr indent="0" lvl="0" marL="0" marR="0" rtl="0" algn="just">
              <a:lnSpc>
                <a:spcPct val="100000"/>
              </a:lnSpc>
              <a:spcBef>
                <a:spcPts val="0"/>
              </a:spcBef>
              <a:spcAft>
                <a:spcPts val="0"/>
              </a:spcAft>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You explored how pedagogy should guide the use of digital technologies, how reflection supports continuous improvement, and how collaboration contributes to professional development.</a:t>
            </a:r>
            <a:endParaRPr b="0" i="0" sz="1400" u="none" cap="none" strike="noStrike">
              <a:solidFill>
                <a:srgbClr val="000000"/>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78" name="Shape 578"/>
        <p:cNvGrpSpPr/>
        <p:nvPr/>
      </p:nvGrpSpPr>
      <p:grpSpPr>
        <a:xfrm>
          <a:off x="0" y="0"/>
          <a:ext cx="0" cy="0"/>
          <a:chOff x="0" y="0"/>
          <a:chExt cx="0" cy="0"/>
        </a:xfrm>
      </p:grpSpPr>
      <p:sp>
        <p:nvSpPr>
          <p:cNvPr id="579" name="Google Shape;579;p22"/>
          <p:cNvSpPr txBox="1"/>
          <p:nvPr/>
        </p:nvSpPr>
        <p:spPr>
          <a:xfrm>
            <a:off x="1034819" y="976434"/>
            <a:ext cx="4398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Congratulations on completing the Unit 1: Empo</a:t>
            </a:r>
            <a:r>
              <a:rPr b="1" lang="sl-SI" sz="2400">
                <a:solidFill>
                  <a:srgbClr val="C52B87"/>
                </a:solidFill>
                <a:latin typeface="Calibri"/>
                <a:ea typeface="Calibri"/>
                <a:cs typeface="Calibri"/>
                <a:sym typeface="Calibri"/>
              </a:rPr>
              <a:t>w</a:t>
            </a:r>
            <a:r>
              <a:rPr b="1" i="0" lang="sl-SI" sz="2400" u="none" cap="none" strike="noStrike">
                <a:solidFill>
                  <a:srgbClr val="C52B87"/>
                </a:solidFill>
                <a:latin typeface="Calibri"/>
                <a:ea typeface="Calibri"/>
                <a:cs typeface="Calibri"/>
                <a:sym typeface="Calibri"/>
              </a:rPr>
              <a:t>ering Digital Pedagogy!</a:t>
            </a:r>
            <a:endParaRPr b="0" i="0" sz="1400" u="none" cap="none" strike="noStrike">
              <a:solidFill>
                <a:srgbClr val="000000"/>
              </a:solidFill>
              <a:latin typeface="Arial"/>
              <a:ea typeface="Arial"/>
              <a:cs typeface="Arial"/>
              <a:sym typeface="Arial"/>
            </a:endParaRPr>
          </a:p>
        </p:txBody>
      </p:sp>
      <p:pic>
        <p:nvPicPr>
          <p:cNvPr id="580" name="Google Shape;580;p22"/>
          <p:cNvPicPr preferRelativeResize="0"/>
          <p:nvPr/>
        </p:nvPicPr>
        <p:blipFill rotWithShape="1">
          <a:blip r:embed="rId4">
            <a:alphaModFix/>
          </a:blip>
          <a:srcRect b="0" l="0" r="0" t="0"/>
          <a:stretch/>
        </p:blipFill>
        <p:spPr>
          <a:xfrm>
            <a:off x="6025453" y="1271080"/>
            <a:ext cx="5037920" cy="3359285"/>
          </a:xfrm>
          <a:prstGeom prst="rect">
            <a:avLst/>
          </a:prstGeom>
          <a:noFill/>
          <a:ln>
            <a:noFill/>
          </a:ln>
        </p:spPr>
      </p:pic>
      <p:pic>
        <p:nvPicPr>
          <p:cNvPr id="581" name="Google Shape;581;p22"/>
          <p:cNvPicPr preferRelativeResize="0"/>
          <p:nvPr/>
        </p:nvPicPr>
        <p:blipFill rotWithShape="1">
          <a:blip r:embed="rId5">
            <a:alphaModFix/>
          </a:blip>
          <a:srcRect b="0" l="0" r="0" t="0"/>
          <a:stretch/>
        </p:blipFill>
        <p:spPr>
          <a:xfrm>
            <a:off x="8007918" y="5121015"/>
            <a:ext cx="1072989" cy="2865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2999">
              <a:srgbClr val="F5E0D5"/>
            </a:gs>
            <a:gs pos="100000">
              <a:srgbClr val="F2F2F2">
                <a:alpha val="64313"/>
              </a:srgbClr>
            </a:gs>
          </a:gsLst>
          <a:lin ang="5400000" scaled="0"/>
        </a:gradFill>
      </p:bgPr>
    </p:bg>
    <p:spTree>
      <p:nvGrpSpPr>
        <p:cNvPr id="586" name="Shape 586"/>
        <p:cNvGrpSpPr/>
        <p:nvPr/>
      </p:nvGrpSpPr>
      <p:grpSpPr>
        <a:xfrm>
          <a:off x="0" y="0"/>
          <a:ext cx="0" cy="0"/>
          <a:chOff x="0" y="0"/>
          <a:chExt cx="0" cy="0"/>
        </a:xfrm>
      </p:grpSpPr>
      <p:pic>
        <p:nvPicPr>
          <p:cNvPr id="587" name="Google Shape;587;p23"/>
          <p:cNvPicPr preferRelativeResize="0"/>
          <p:nvPr/>
        </p:nvPicPr>
        <p:blipFill rotWithShape="1">
          <a:blip r:embed="rId3">
            <a:alphaModFix/>
          </a:blip>
          <a:srcRect b="0" l="0" r="0" t="0"/>
          <a:stretch/>
        </p:blipFill>
        <p:spPr>
          <a:xfrm>
            <a:off x="8865752" y="5818900"/>
            <a:ext cx="1746138" cy="389585"/>
          </a:xfrm>
          <a:prstGeom prst="rect">
            <a:avLst/>
          </a:prstGeom>
          <a:noFill/>
          <a:ln>
            <a:noFill/>
          </a:ln>
        </p:spPr>
      </p:pic>
      <p:pic>
        <p:nvPicPr>
          <p:cNvPr id="588" name="Google Shape;588;p23"/>
          <p:cNvPicPr preferRelativeResize="0"/>
          <p:nvPr/>
        </p:nvPicPr>
        <p:blipFill rotWithShape="1">
          <a:blip r:embed="rId4">
            <a:alphaModFix/>
          </a:blip>
          <a:srcRect b="40848" l="8165" r="3992" t="22296"/>
          <a:stretch/>
        </p:blipFill>
        <p:spPr>
          <a:xfrm>
            <a:off x="8057569" y="2301049"/>
            <a:ext cx="3300687" cy="1384904"/>
          </a:xfrm>
          <a:prstGeom prst="rect">
            <a:avLst/>
          </a:prstGeom>
          <a:noFill/>
          <a:ln>
            <a:noFill/>
          </a:ln>
        </p:spPr>
      </p:pic>
      <p:sp>
        <p:nvSpPr>
          <p:cNvPr id="589" name="Google Shape;589;p23"/>
          <p:cNvSpPr/>
          <p:nvPr/>
        </p:nvSpPr>
        <p:spPr>
          <a:xfrm>
            <a:off x="7718335" y="6208485"/>
            <a:ext cx="4040973"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1" i="1" lang="sl-SI" sz="800" u="none" cap="none" strike="noStrike">
                <a:solidFill>
                  <a:srgbClr val="222C34"/>
                </a:solidFill>
                <a:latin typeface="Calibri"/>
                <a:ea typeface="Calibri"/>
                <a:cs typeface="Calibri"/>
                <a:sym typeface="Calibri"/>
              </a:rPr>
              <a:t>„Funded by the European Union. Views and opinions expressed are however those of the author(s) only and do not necessarily reflect those of the European Union or OeAD-GmbH. Neither the European Union nor the granting authority can be held responsible for them.“</a:t>
            </a:r>
            <a:endParaRPr b="0" i="0" sz="800" u="none" cap="none" strike="noStrike">
              <a:solidFill>
                <a:schemeClr val="dk1"/>
              </a:solidFill>
              <a:latin typeface="Calibri"/>
              <a:ea typeface="Calibri"/>
              <a:cs typeface="Calibri"/>
              <a:sym typeface="Calibri"/>
            </a:endParaRPr>
          </a:p>
        </p:txBody>
      </p:sp>
      <p:pic>
        <p:nvPicPr>
          <p:cNvPr descr="CIK_Trebnje_logo" id="590" name="Google Shape;590;p23"/>
          <p:cNvPicPr preferRelativeResize="0"/>
          <p:nvPr/>
        </p:nvPicPr>
        <p:blipFill rotWithShape="1">
          <a:blip r:embed="rId5">
            <a:alphaModFix/>
          </a:blip>
          <a:srcRect b="0" l="0" r="0" t="0"/>
          <a:stretch/>
        </p:blipFill>
        <p:spPr>
          <a:xfrm>
            <a:off x="4001638" y="4518456"/>
            <a:ext cx="1840992" cy="1035058"/>
          </a:xfrm>
          <a:prstGeom prst="rect">
            <a:avLst/>
          </a:prstGeom>
          <a:noFill/>
          <a:ln>
            <a:noFill/>
          </a:ln>
        </p:spPr>
      </p:pic>
      <p:pic>
        <p:nvPicPr>
          <p:cNvPr descr="UNIC-logo" id="591" name="Google Shape;591;p23"/>
          <p:cNvPicPr preferRelativeResize="0"/>
          <p:nvPr/>
        </p:nvPicPr>
        <p:blipFill rotWithShape="1">
          <a:blip r:embed="rId6">
            <a:alphaModFix/>
          </a:blip>
          <a:srcRect b="10188" l="4622" r="5218" t="8711"/>
          <a:stretch/>
        </p:blipFill>
        <p:spPr>
          <a:xfrm>
            <a:off x="1271470" y="3730728"/>
            <a:ext cx="1215698" cy="1257260"/>
          </a:xfrm>
          <a:prstGeom prst="rect">
            <a:avLst/>
          </a:prstGeom>
          <a:noFill/>
          <a:ln>
            <a:noFill/>
          </a:ln>
        </p:spPr>
      </p:pic>
      <p:pic>
        <p:nvPicPr>
          <p:cNvPr descr="Rural-Hub-Logo (6)" id="592" name="Google Shape;592;p23"/>
          <p:cNvPicPr preferRelativeResize="0"/>
          <p:nvPr/>
        </p:nvPicPr>
        <p:blipFill rotWithShape="1">
          <a:blip r:embed="rId7">
            <a:alphaModFix/>
          </a:blip>
          <a:srcRect b="0" l="0" r="0" t="0"/>
          <a:stretch/>
        </p:blipFill>
        <p:spPr>
          <a:xfrm>
            <a:off x="4430064" y="2732210"/>
            <a:ext cx="1540000" cy="658553"/>
          </a:xfrm>
          <a:prstGeom prst="rect">
            <a:avLst/>
          </a:prstGeom>
          <a:noFill/>
          <a:ln>
            <a:noFill/>
          </a:ln>
        </p:spPr>
      </p:pic>
      <p:pic>
        <p:nvPicPr>
          <p:cNvPr descr="CRDT360_Logo-01" id="593" name="Google Shape;593;p23"/>
          <p:cNvPicPr preferRelativeResize="0"/>
          <p:nvPr/>
        </p:nvPicPr>
        <p:blipFill rotWithShape="1">
          <a:blip r:embed="rId8">
            <a:alphaModFix/>
          </a:blip>
          <a:srcRect b="0" l="0" r="0" t="0"/>
          <a:stretch/>
        </p:blipFill>
        <p:spPr>
          <a:xfrm>
            <a:off x="751809" y="2111132"/>
            <a:ext cx="2692431" cy="545571"/>
          </a:xfrm>
          <a:prstGeom prst="rect">
            <a:avLst/>
          </a:prstGeom>
          <a:noFill/>
          <a:ln>
            <a:noFill/>
          </a:ln>
        </p:spPr>
      </p:pic>
      <p:pic>
        <p:nvPicPr>
          <p:cNvPr descr="Meta4 Logo png" id="594" name="Google Shape;594;p23"/>
          <p:cNvPicPr preferRelativeResize="0"/>
          <p:nvPr/>
        </p:nvPicPr>
        <p:blipFill rotWithShape="1">
          <a:blip r:embed="rId9">
            <a:alphaModFix/>
          </a:blip>
          <a:srcRect b="0" l="0" r="0" t="0"/>
          <a:stretch/>
        </p:blipFill>
        <p:spPr>
          <a:xfrm>
            <a:off x="3846576" y="1019756"/>
            <a:ext cx="1850419" cy="615696"/>
          </a:xfrm>
          <a:prstGeom prst="rect">
            <a:avLst/>
          </a:prstGeom>
          <a:noFill/>
          <a:ln>
            <a:noFill/>
          </a:ln>
        </p:spPr>
      </p:pic>
      <p:sp>
        <p:nvSpPr>
          <p:cNvPr id="595" name="Google Shape;595;p23"/>
          <p:cNvSpPr/>
          <p:nvPr/>
        </p:nvSpPr>
        <p:spPr>
          <a:xfrm>
            <a:off x="694944" y="3228753"/>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6" name="Google Shape;596;p23"/>
          <p:cNvSpPr/>
          <p:nvPr/>
        </p:nvSpPr>
        <p:spPr>
          <a:xfrm>
            <a:off x="694944" y="3685953"/>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7" name="Google Shape;597;p23"/>
          <p:cNvSpPr/>
          <p:nvPr/>
        </p:nvSpPr>
        <p:spPr>
          <a:xfrm>
            <a:off x="1730363" y="6236921"/>
            <a:ext cx="3191771" cy="276999"/>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Calibri"/>
              <a:buNone/>
            </a:pPr>
            <a:r>
              <a:rPr b="0" i="0" lang="sl-SI" sz="1200" u="none" cap="none" strike="noStrike">
                <a:solidFill>
                  <a:schemeClr val="dk1"/>
                </a:solidFill>
                <a:latin typeface="Calibri"/>
                <a:ea typeface="Calibri"/>
                <a:cs typeface="Calibri"/>
                <a:sym typeface="Calibri"/>
              </a:rPr>
              <a:t>Project n° </a:t>
            </a:r>
            <a:r>
              <a:rPr b="1" i="0" lang="sl-SI" sz="1200" u="none" cap="none" strike="noStrike">
                <a:solidFill>
                  <a:schemeClr val="dk1"/>
                </a:solidFill>
                <a:latin typeface="Calibri"/>
                <a:ea typeface="Calibri"/>
                <a:cs typeface="Calibri"/>
                <a:sym typeface="Calibri"/>
              </a:rPr>
              <a:t>2024-1-AT01-KA220-ADU-000254167</a:t>
            </a:r>
            <a:endParaRPr b="0" i="0" sz="1200" u="none" cap="none" strike="noStrike">
              <a:solidFill>
                <a:schemeClr val="dk1"/>
              </a:solidFill>
              <a:latin typeface="Arial"/>
              <a:ea typeface="Arial"/>
              <a:cs typeface="Arial"/>
              <a:sym typeface="Arial"/>
            </a:endParaRPr>
          </a:p>
        </p:txBody>
      </p:sp>
      <p:sp>
        <p:nvSpPr>
          <p:cNvPr id="598" name="Google Shape;598;p23"/>
          <p:cNvSpPr txBox="1"/>
          <p:nvPr/>
        </p:nvSpPr>
        <p:spPr>
          <a:xfrm>
            <a:off x="499188" y="814873"/>
            <a:ext cx="1544564" cy="373297"/>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b="1" i="0" lang="sl-SI" sz="1200" u="none" cap="none" strike="noStrike">
                <a:solidFill>
                  <a:schemeClr val="dk1"/>
                </a:solidFill>
                <a:latin typeface="Calibri"/>
                <a:ea typeface="Calibri"/>
                <a:cs typeface="Calibri"/>
                <a:sym typeface="Calibri"/>
              </a:rPr>
              <a:t>Project partners: </a:t>
            </a:r>
            <a:endParaRPr b="0" i="0" sz="1200" u="none" cap="none" strike="noStrike">
              <a:solidFill>
                <a:schemeClr val="dk1"/>
              </a:solidFill>
              <a:latin typeface="Arial"/>
              <a:ea typeface="Arial"/>
              <a:cs typeface="Arial"/>
              <a:sym typeface="Arial"/>
            </a:endParaRPr>
          </a:p>
        </p:txBody>
      </p:sp>
      <p:pic>
        <p:nvPicPr>
          <p:cNvPr descr="A black background with a black square&#10;&#10;AI-generated content may be incorrect." id="599" name="Google Shape;599;p23"/>
          <p:cNvPicPr preferRelativeResize="0"/>
          <p:nvPr/>
        </p:nvPicPr>
        <p:blipFill rotWithShape="1">
          <a:blip r:embed="rId10">
            <a:alphaModFix/>
          </a:blip>
          <a:srcRect b="0" l="0" r="0" t="0"/>
          <a:stretch/>
        </p:blipFill>
        <p:spPr>
          <a:xfrm>
            <a:off x="5970064" y="6251555"/>
            <a:ext cx="880092" cy="37552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14" name="Shape 414"/>
        <p:cNvGrpSpPr/>
        <p:nvPr/>
      </p:nvGrpSpPr>
      <p:grpSpPr>
        <a:xfrm>
          <a:off x="0" y="0"/>
          <a:ext cx="0" cy="0"/>
          <a:chOff x="0" y="0"/>
          <a:chExt cx="0" cy="0"/>
        </a:xfrm>
      </p:grpSpPr>
      <p:sp>
        <p:nvSpPr>
          <p:cNvPr id="415" name="Google Shape;415;p3"/>
          <p:cNvSpPr txBox="1"/>
          <p:nvPr>
            <p:ph type="title"/>
          </p:nvPr>
        </p:nvSpPr>
        <p:spPr>
          <a:xfrm>
            <a:off x="844526" y="759124"/>
            <a:ext cx="3657600" cy="66578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Learning </a:t>
            </a:r>
            <a:r>
              <a:rPr lang="sl-SI">
                <a:solidFill>
                  <a:srgbClr val="0070C0"/>
                </a:solidFill>
                <a:latin typeface="Calibri"/>
                <a:ea typeface="Calibri"/>
                <a:cs typeface="Calibri"/>
                <a:sym typeface="Calibri"/>
              </a:rPr>
              <a:t>Outcomes</a:t>
            </a:r>
            <a:endParaRPr/>
          </a:p>
        </p:txBody>
      </p:sp>
      <p:sp>
        <p:nvSpPr>
          <p:cNvPr id="416" name="Google Shape;416;p3"/>
          <p:cNvSpPr txBox="1"/>
          <p:nvPr>
            <p:ph idx="1" type="body"/>
          </p:nvPr>
        </p:nvSpPr>
        <p:spPr>
          <a:xfrm>
            <a:off x="715131" y="1549993"/>
            <a:ext cx="3657600" cy="291175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600"/>
              <a:buNone/>
            </a:pPr>
            <a:r>
              <a:rPr lang="sl-SI">
                <a:solidFill>
                  <a:srgbClr val="5F625F"/>
                </a:solidFill>
                <a:latin typeface="Calibri"/>
                <a:ea typeface="Calibri"/>
                <a:cs typeface="Calibri"/>
                <a:sym typeface="Calibri"/>
              </a:rPr>
              <a:t>After completing this SDL unit, you will have gained the following knowledge, skills and attitudes: </a:t>
            </a:r>
            <a:endParaRPr/>
          </a:p>
          <a:p>
            <a:pPr indent="-285750" lvl="0" marL="285750" rtl="0" algn="l">
              <a:lnSpc>
                <a:spcPct val="90000"/>
              </a:lnSpc>
              <a:spcBef>
                <a:spcPts val="1200"/>
              </a:spcBef>
              <a:spcAft>
                <a:spcPts val="0"/>
              </a:spcAft>
              <a:buSzPts val="1600"/>
              <a:buFont typeface="Arial"/>
              <a:buChar char="•"/>
            </a:pPr>
            <a:r>
              <a:rPr lang="sl-SI">
                <a:solidFill>
                  <a:srgbClr val="5F625F"/>
                </a:solidFill>
                <a:latin typeface="Calibri"/>
                <a:ea typeface="Calibri"/>
                <a:cs typeface="Calibri"/>
                <a:sym typeface="Calibri"/>
              </a:rPr>
              <a:t>LO 1: Understand the role of PK and TK in digital teaching </a:t>
            </a:r>
            <a:endParaRPr/>
          </a:p>
          <a:p>
            <a:pPr indent="-285750" lvl="0" marL="285750" rtl="0" algn="l">
              <a:lnSpc>
                <a:spcPct val="90000"/>
              </a:lnSpc>
              <a:spcBef>
                <a:spcPts val="1200"/>
              </a:spcBef>
              <a:spcAft>
                <a:spcPts val="0"/>
              </a:spcAft>
              <a:buSzPts val="1600"/>
              <a:buFont typeface="Arial"/>
              <a:buChar char="•"/>
            </a:pPr>
            <a:r>
              <a:rPr lang="sl-SI">
                <a:solidFill>
                  <a:srgbClr val="5F625F"/>
                </a:solidFill>
                <a:latin typeface="Calibri"/>
                <a:ea typeface="Calibri"/>
                <a:cs typeface="Calibri"/>
                <a:sym typeface="Calibri"/>
              </a:rPr>
              <a:t>LO 2: Reflect on your own digital teaching practice</a:t>
            </a:r>
            <a:endParaRPr>
              <a:solidFill>
                <a:srgbClr val="5F625F"/>
              </a:solidFill>
              <a:latin typeface="Calibri"/>
              <a:ea typeface="Calibri"/>
              <a:cs typeface="Calibri"/>
              <a:sym typeface="Calibri"/>
            </a:endParaRPr>
          </a:p>
          <a:p>
            <a:pPr indent="-285750" lvl="0" marL="285750" rtl="0" algn="l">
              <a:lnSpc>
                <a:spcPct val="90000"/>
              </a:lnSpc>
              <a:spcBef>
                <a:spcPts val="1200"/>
              </a:spcBef>
              <a:spcAft>
                <a:spcPts val="0"/>
              </a:spcAft>
              <a:buSzPts val="1600"/>
              <a:buFont typeface="Arial"/>
              <a:buChar char="•"/>
            </a:pPr>
            <a:r>
              <a:rPr lang="sl-SI">
                <a:solidFill>
                  <a:srgbClr val="5F625F"/>
                </a:solidFill>
                <a:latin typeface="Calibri"/>
                <a:ea typeface="Calibri"/>
                <a:cs typeface="Calibri"/>
                <a:sym typeface="Calibri"/>
              </a:rPr>
              <a:t>LO 3: Identify opportunities for professional engagement</a:t>
            </a:r>
            <a:endParaRPr/>
          </a:p>
        </p:txBody>
      </p:sp>
      <p:pic>
        <p:nvPicPr>
          <p:cNvPr id="417" name="Google Shape;417;p3"/>
          <p:cNvPicPr preferRelativeResize="0"/>
          <p:nvPr/>
        </p:nvPicPr>
        <p:blipFill rotWithShape="1">
          <a:blip r:embed="rId4">
            <a:alphaModFix/>
          </a:blip>
          <a:srcRect b="0" l="0" r="0" t="0"/>
          <a:stretch/>
        </p:blipFill>
        <p:spPr>
          <a:xfrm>
            <a:off x="6285690" y="142672"/>
            <a:ext cx="4912468" cy="4912468"/>
          </a:xfrm>
          <a:prstGeom prst="rect">
            <a:avLst/>
          </a:prstGeom>
          <a:noFill/>
          <a:ln>
            <a:noFill/>
          </a:ln>
        </p:spPr>
      </p:pic>
      <p:sp>
        <p:nvSpPr>
          <p:cNvPr id="418" name="Google Shape;418;p3"/>
          <p:cNvSpPr txBox="1"/>
          <p:nvPr/>
        </p:nvSpPr>
        <p:spPr>
          <a:xfrm>
            <a:off x="8035047" y="4901251"/>
            <a:ext cx="107433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000" u="none" cap="none" strike="noStrike">
                <a:solidFill>
                  <a:srgbClr val="000000"/>
                </a:solidFill>
                <a:latin typeface="Calibri"/>
                <a:ea typeface="Calibri"/>
                <a:cs typeface="Calibri"/>
                <a:sym typeface="Calibri"/>
              </a:rPr>
              <a:t>Image by Freepik</a:t>
            </a:r>
            <a:endParaRPr b="0" i="0" sz="10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22" name="Shape 422"/>
        <p:cNvGrpSpPr/>
        <p:nvPr/>
      </p:nvGrpSpPr>
      <p:grpSpPr>
        <a:xfrm>
          <a:off x="0" y="0"/>
          <a:ext cx="0" cy="0"/>
          <a:chOff x="0" y="0"/>
          <a:chExt cx="0" cy="0"/>
        </a:xfrm>
      </p:grpSpPr>
      <p:sp>
        <p:nvSpPr>
          <p:cNvPr id="423" name="Google Shape;423;p4"/>
          <p:cNvSpPr txBox="1"/>
          <p:nvPr>
            <p:ph type="title"/>
          </p:nvPr>
        </p:nvSpPr>
        <p:spPr>
          <a:xfrm>
            <a:off x="4229100" y="77638"/>
            <a:ext cx="3733800" cy="114238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3200"/>
              <a:buFont typeface="Calibri"/>
              <a:buNone/>
            </a:pPr>
            <a:r>
              <a:rPr lang="sl-SI">
                <a:solidFill>
                  <a:srgbClr val="0070C0"/>
                </a:solidFill>
                <a:latin typeface="Calibri"/>
                <a:ea typeface="Calibri"/>
                <a:cs typeface="Calibri"/>
                <a:sym typeface="Calibri"/>
              </a:rPr>
              <a:t>Unit</a:t>
            </a:r>
            <a:r>
              <a:rPr lang="sl-SI">
                <a:solidFill>
                  <a:srgbClr val="C52B87"/>
                </a:solidFill>
                <a:latin typeface="Calibri"/>
                <a:ea typeface="Calibri"/>
                <a:cs typeface="Calibri"/>
                <a:sym typeface="Calibri"/>
              </a:rPr>
              <a:t> Overview</a:t>
            </a:r>
            <a:endParaRPr>
              <a:solidFill>
                <a:srgbClr val="C52B87"/>
              </a:solidFill>
              <a:latin typeface="Calibri"/>
              <a:ea typeface="Calibri"/>
              <a:cs typeface="Calibri"/>
              <a:sym typeface="Calibri"/>
            </a:endParaRPr>
          </a:p>
        </p:txBody>
      </p:sp>
      <p:sp>
        <p:nvSpPr>
          <p:cNvPr id="424" name="Google Shape;424;p4"/>
          <p:cNvSpPr txBox="1"/>
          <p:nvPr/>
        </p:nvSpPr>
        <p:spPr>
          <a:xfrm>
            <a:off x="2022175" y="1431986"/>
            <a:ext cx="3297447"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600" u="none" cap="none" strike="noStrike">
                <a:solidFill>
                  <a:srgbClr val="000000"/>
                </a:solidFill>
                <a:latin typeface="Arial"/>
                <a:ea typeface="Arial"/>
                <a:cs typeface="Arial"/>
                <a:sym typeface="Arial"/>
              </a:rPr>
              <a:t>Adult learning in digital contexts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sl-SI" sz="1600" u="none" cap="none" strike="noStrike">
                <a:solidFill>
                  <a:srgbClr val="000000"/>
                </a:solidFill>
                <a:latin typeface="Arial"/>
                <a:ea typeface="Arial"/>
                <a:cs typeface="Arial"/>
                <a:sym typeface="Arial"/>
              </a:rPr>
              <a:t> </a:t>
            </a:r>
            <a:r>
              <a:rPr b="0" i="0" lang="sl-SI" sz="1600" u="none" cap="none" strike="noStrike">
                <a:solidFill>
                  <a:srgbClr val="5F625F"/>
                </a:solidFill>
                <a:latin typeface="Calibri"/>
                <a:ea typeface="Calibri"/>
                <a:cs typeface="Calibri"/>
                <a:sym typeface="Calibri"/>
              </a:rPr>
              <a:t>Adult learners bring experience and clear goals into learning. Digital learning should be relevant, practical, and support autonomy.</a:t>
            </a:r>
            <a:endParaRPr b="0" i="0" sz="1600" u="none" cap="none" strike="noStrike">
              <a:solidFill>
                <a:srgbClr val="5F625F"/>
              </a:solidFill>
              <a:latin typeface="Calibri"/>
              <a:ea typeface="Calibri"/>
              <a:cs typeface="Calibri"/>
              <a:sym typeface="Calibri"/>
            </a:endParaRPr>
          </a:p>
        </p:txBody>
      </p:sp>
      <p:sp>
        <p:nvSpPr>
          <p:cNvPr id="425" name="Google Shape;425;p4"/>
          <p:cNvSpPr txBox="1"/>
          <p:nvPr/>
        </p:nvSpPr>
        <p:spPr>
          <a:xfrm>
            <a:off x="2022175" y="3620220"/>
            <a:ext cx="3297447" cy="18773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800" u="none" cap="none" strike="noStrike">
                <a:solidFill>
                  <a:schemeClr val="dk1"/>
                </a:solidFill>
                <a:latin typeface="Calibri"/>
                <a:ea typeface="Calibri"/>
                <a:cs typeface="Calibri"/>
                <a:sym typeface="Calibri"/>
              </a:rPr>
              <a:t>Technological Knowledge (TK)</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Technological Knowledge refers to understanding and using digital tools purposefully. The focus is on supporting learning, not on tools themselves.</a:t>
            </a:r>
            <a:endParaRPr b="0" i="0" sz="1600" u="none" cap="none" strike="noStrike">
              <a:solidFill>
                <a:srgbClr val="5F625F"/>
              </a:solidFill>
              <a:latin typeface="Calibri"/>
              <a:ea typeface="Calibri"/>
              <a:cs typeface="Calibri"/>
              <a:sym typeface="Calibri"/>
            </a:endParaRPr>
          </a:p>
        </p:txBody>
      </p:sp>
      <p:sp>
        <p:nvSpPr>
          <p:cNvPr id="426" name="Google Shape;426;p4"/>
          <p:cNvSpPr txBox="1"/>
          <p:nvPr/>
        </p:nvSpPr>
        <p:spPr>
          <a:xfrm>
            <a:off x="6872379" y="1431985"/>
            <a:ext cx="3297447" cy="18773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800" u="none" cap="none" strike="noStrike">
                <a:solidFill>
                  <a:schemeClr val="dk1"/>
                </a:solidFill>
                <a:latin typeface="Calibri"/>
                <a:ea typeface="Calibri"/>
                <a:cs typeface="Calibri"/>
                <a:sym typeface="Calibri"/>
              </a:rPr>
              <a:t>Pedagogical Knowledge (PK)</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Pedagogical Knowledge focuses on how learning is designed and facilitated. In digital contexts, pedagogy guides the use of technology.</a:t>
            </a:r>
            <a:endParaRPr b="0" i="0" sz="1600" u="none" cap="none" strike="noStrike">
              <a:solidFill>
                <a:schemeClr val="dk1"/>
              </a:solidFill>
              <a:latin typeface="Calibri"/>
              <a:ea typeface="Calibri"/>
              <a:cs typeface="Calibri"/>
              <a:sym typeface="Calibri"/>
            </a:endParaRPr>
          </a:p>
        </p:txBody>
      </p:sp>
      <p:sp>
        <p:nvSpPr>
          <p:cNvPr id="427" name="Google Shape;427;p4"/>
          <p:cNvSpPr txBox="1"/>
          <p:nvPr/>
        </p:nvSpPr>
        <p:spPr>
          <a:xfrm>
            <a:off x="6872379" y="3620220"/>
            <a:ext cx="3297447" cy="21543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800" u="none" cap="none" strike="noStrike">
                <a:solidFill>
                  <a:schemeClr val="dk1"/>
                </a:solidFill>
                <a:latin typeface="Calibri"/>
                <a:ea typeface="Calibri"/>
                <a:cs typeface="Calibri"/>
                <a:sym typeface="Calibri"/>
              </a:rPr>
              <a:t>Professional engagement &amp; reflection</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Professional engagement includes collaboration, communication, and continuous development. Reflection supports improvement of digital teaching practice.</a:t>
            </a:r>
            <a:endParaRPr b="0" i="0" sz="16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31" name="Shape 431"/>
        <p:cNvGrpSpPr/>
        <p:nvPr/>
      </p:nvGrpSpPr>
      <p:grpSpPr>
        <a:xfrm>
          <a:off x="0" y="0"/>
          <a:ext cx="0" cy="0"/>
          <a:chOff x="0" y="0"/>
          <a:chExt cx="0" cy="0"/>
        </a:xfrm>
      </p:grpSpPr>
      <p:sp>
        <p:nvSpPr>
          <p:cNvPr id="432" name="Google Shape;432;p5"/>
          <p:cNvSpPr txBox="1"/>
          <p:nvPr/>
        </p:nvSpPr>
        <p:spPr>
          <a:xfrm>
            <a:off x="568482" y="4879"/>
            <a:ext cx="9601200" cy="114238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i="0" lang="sl-SI" sz="2600" u="none" cap="none" strike="noStrike">
                <a:solidFill>
                  <a:srgbClr val="C52B87"/>
                </a:solidFill>
                <a:latin typeface="Calibri"/>
                <a:ea typeface="Calibri"/>
                <a:cs typeface="Calibri"/>
                <a:sym typeface="Calibri"/>
              </a:rPr>
              <a:t>Case Study: Context and Challenge</a:t>
            </a:r>
            <a:endParaRPr b="1" i="0" sz="2600" u="none" cap="none" strike="noStrike">
              <a:solidFill>
                <a:srgbClr val="C52B87"/>
              </a:solidFill>
              <a:latin typeface="Calibri"/>
              <a:ea typeface="Calibri"/>
              <a:cs typeface="Calibri"/>
              <a:sym typeface="Calibri"/>
            </a:endParaRPr>
          </a:p>
        </p:txBody>
      </p:sp>
      <p:sp>
        <p:nvSpPr>
          <p:cNvPr id="433" name="Google Shape;433;p5"/>
          <p:cNvSpPr txBox="1"/>
          <p:nvPr/>
        </p:nvSpPr>
        <p:spPr>
          <a:xfrm>
            <a:off x="568482" y="1384710"/>
            <a:ext cx="5527518"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sl-SI" sz="2800" u="none" cap="none" strike="noStrike">
                <a:solidFill>
                  <a:srgbClr val="343434"/>
                </a:solidFill>
                <a:latin typeface="Calibri"/>
                <a:ea typeface="Calibri"/>
                <a:cs typeface="Calibri"/>
                <a:sym typeface="Calibri"/>
              </a:rPr>
              <a:t>Starting Digital Transformation in an Adult Education Centre</a:t>
            </a:r>
            <a:endParaRPr b="1" i="0" sz="2800" u="none" cap="none" strike="noStrike">
              <a:solidFill>
                <a:srgbClr val="343434"/>
              </a:solidFill>
              <a:latin typeface="Calibri"/>
              <a:ea typeface="Calibri"/>
              <a:cs typeface="Calibri"/>
              <a:sym typeface="Calibri"/>
            </a:endParaRPr>
          </a:p>
        </p:txBody>
      </p:sp>
      <p:sp>
        <p:nvSpPr>
          <p:cNvPr id="434" name="Google Shape;434;p5"/>
          <p:cNvSpPr/>
          <p:nvPr/>
        </p:nvSpPr>
        <p:spPr>
          <a:xfrm>
            <a:off x="636451" y="2492663"/>
            <a:ext cx="5459549" cy="181584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A small adult education centre works with diverse adult learners, including people from rural areas and learners with fewer opportunities. Educators have different professional backgrounds and varying levels of experience with digital teaching.Digital tools are mainly used for administration and basic communication, while their potential to support learning, reflection, and collaboration is not yet fully developed.</a:t>
            </a:r>
            <a:endParaRPr b="0" i="0" sz="1600" u="none" cap="none" strike="noStrike">
              <a:solidFill>
                <a:srgbClr val="5F625F"/>
              </a:solidFill>
              <a:latin typeface="Calibri"/>
              <a:ea typeface="Calibri"/>
              <a:cs typeface="Calibri"/>
              <a:sym typeface="Calibri"/>
            </a:endParaRPr>
          </a:p>
        </p:txBody>
      </p:sp>
      <p:pic>
        <p:nvPicPr>
          <p:cNvPr id="435" name="Google Shape;435;p5"/>
          <p:cNvPicPr preferRelativeResize="0"/>
          <p:nvPr/>
        </p:nvPicPr>
        <p:blipFill rotWithShape="1">
          <a:blip r:embed="rId4">
            <a:alphaModFix/>
          </a:blip>
          <a:srcRect b="0" l="0" r="0" t="0"/>
          <a:stretch/>
        </p:blipFill>
        <p:spPr>
          <a:xfrm>
            <a:off x="6619960" y="1271277"/>
            <a:ext cx="5003558" cy="2814342"/>
          </a:xfrm>
          <a:prstGeom prst="rect">
            <a:avLst/>
          </a:prstGeom>
          <a:noFill/>
          <a:ln>
            <a:noFill/>
          </a:ln>
        </p:spPr>
      </p:pic>
      <p:sp>
        <p:nvSpPr>
          <p:cNvPr id="436" name="Google Shape;436;p5"/>
          <p:cNvSpPr txBox="1"/>
          <p:nvPr/>
        </p:nvSpPr>
        <p:spPr>
          <a:xfrm>
            <a:off x="8584572" y="4617396"/>
            <a:ext cx="107433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000" u="none" cap="none" strike="noStrike">
                <a:solidFill>
                  <a:srgbClr val="000000"/>
                </a:solidFill>
                <a:latin typeface="Calibri"/>
                <a:ea typeface="Calibri"/>
                <a:cs typeface="Calibri"/>
                <a:sym typeface="Calibri"/>
              </a:rPr>
              <a:t>Image by Freepik</a:t>
            </a:r>
            <a:endParaRPr b="0" i="0" sz="10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40" name="Shape 440"/>
        <p:cNvGrpSpPr/>
        <p:nvPr/>
      </p:nvGrpSpPr>
      <p:grpSpPr>
        <a:xfrm>
          <a:off x="0" y="0"/>
          <a:ext cx="0" cy="0"/>
          <a:chOff x="0" y="0"/>
          <a:chExt cx="0" cy="0"/>
        </a:xfrm>
      </p:grpSpPr>
      <p:sp>
        <p:nvSpPr>
          <p:cNvPr id="441" name="Google Shape;441;p6"/>
          <p:cNvSpPr txBox="1"/>
          <p:nvPr>
            <p:ph type="title"/>
          </p:nvPr>
        </p:nvSpPr>
        <p:spPr>
          <a:xfrm>
            <a:off x="450011" y="232912"/>
            <a:ext cx="9601200" cy="114238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52B87"/>
              </a:buClr>
              <a:buSzPts val="2600"/>
              <a:buNone/>
            </a:pPr>
            <a:r>
              <a:rPr lang="sl-SI">
                <a:solidFill>
                  <a:srgbClr val="C52B87"/>
                </a:solidFill>
                <a:latin typeface="Calibri"/>
                <a:ea typeface="Calibri"/>
                <a:cs typeface="Calibri"/>
                <a:sym typeface="Calibri"/>
              </a:rPr>
              <a:t>Case Study: Pedagogical Perspective</a:t>
            </a:r>
            <a:endParaRPr/>
          </a:p>
        </p:txBody>
      </p:sp>
      <p:sp>
        <p:nvSpPr>
          <p:cNvPr id="442" name="Google Shape;442;p6"/>
          <p:cNvSpPr/>
          <p:nvPr/>
        </p:nvSpPr>
        <p:spPr>
          <a:xfrm>
            <a:off x="541400" y="1718398"/>
            <a:ext cx="5035791" cy="181584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Educators recognise the need to improve digital teaching practices but are unsure how to start. Some focus mainly on tools, while others avoid technology due to uncertainty about pedagogy and lack of confidence. Professional collaboration and shared reflection are limited, even though educators express interest in learning from each other and developing their digital competences together.</a:t>
            </a:r>
            <a:endParaRPr b="0" i="0" sz="1600" u="none" cap="none" strike="noStrike">
              <a:solidFill>
                <a:srgbClr val="5F625F"/>
              </a:solidFill>
              <a:latin typeface="Calibri"/>
              <a:ea typeface="Calibri"/>
              <a:cs typeface="Calibri"/>
              <a:sym typeface="Calibri"/>
            </a:endParaRPr>
          </a:p>
        </p:txBody>
      </p:sp>
      <p:pic>
        <p:nvPicPr>
          <p:cNvPr id="443" name="Google Shape;443;p6"/>
          <p:cNvPicPr preferRelativeResize="0"/>
          <p:nvPr/>
        </p:nvPicPr>
        <p:blipFill rotWithShape="1">
          <a:blip r:embed="rId4">
            <a:alphaModFix/>
          </a:blip>
          <a:srcRect b="0" l="0" r="0" t="0"/>
          <a:stretch/>
        </p:blipFill>
        <p:spPr>
          <a:xfrm>
            <a:off x="6614811" y="1089693"/>
            <a:ext cx="5003558" cy="2814342"/>
          </a:xfrm>
          <a:prstGeom prst="rect">
            <a:avLst/>
          </a:prstGeom>
          <a:noFill/>
          <a:ln>
            <a:noFill/>
          </a:ln>
        </p:spPr>
      </p:pic>
      <p:sp>
        <p:nvSpPr>
          <p:cNvPr id="444" name="Google Shape;444;p6"/>
          <p:cNvSpPr txBox="1"/>
          <p:nvPr/>
        </p:nvSpPr>
        <p:spPr>
          <a:xfrm>
            <a:off x="8611654" y="4488442"/>
            <a:ext cx="107433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000" u="none" cap="none" strike="noStrike">
                <a:solidFill>
                  <a:srgbClr val="000000"/>
                </a:solidFill>
                <a:latin typeface="Calibri"/>
                <a:ea typeface="Calibri"/>
                <a:cs typeface="Calibri"/>
                <a:sym typeface="Calibri"/>
              </a:rPr>
              <a:t>Image by Freepik</a:t>
            </a:r>
            <a:endParaRPr b="0" i="0" sz="10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48" name="Shape 448"/>
        <p:cNvGrpSpPr/>
        <p:nvPr/>
      </p:nvGrpSpPr>
      <p:grpSpPr>
        <a:xfrm>
          <a:off x="0" y="0"/>
          <a:ext cx="0" cy="0"/>
          <a:chOff x="0" y="0"/>
          <a:chExt cx="0" cy="0"/>
        </a:xfrm>
      </p:grpSpPr>
      <p:pic>
        <p:nvPicPr>
          <p:cNvPr id="449" name="Google Shape;449;p7"/>
          <p:cNvPicPr preferRelativeResize="0"/>
          <p:nvPr>
            <p:ph idx="2" type="pic"/>
          </p:nvPr>
        </p:nvPicPr>
        <p:blipFill rotWithShape="1">
          <a:blip r:embed="rId4">
            <a:alphaModFix/>
          </a:blip>
          <a:srcRect b="0" l="16142" r="16142" t="0"/>
          <a:stretch/>
        </p:blipFill>
        <p:spPr>
          <a:xfrm>
            <a:off x="7704191" y="652180"/>
            <a:ext cx="3735536" cy="3808674"/>
          </a:xfrm>
          <a:prstGeom prst="rect">
            <a:avLst/>
          </a:prstGeom>
          <a:noFill/>
          <a:ln>
            <a:noFill/>
          </a:ln>
        </p:spPr>
      </p:pic>
      <p:sp>
        <p:nvSpPr>
          <p:cNvPr id="450" name="Google Shape;450;p7"/>
          <p:cNvSpPr txBox="1"/>
          <p:nvPr/>
        </p:nvSpPr>
        <p:spPr>
          <a:xfrm>
            <a:off x="440987" y="931038"/>
            <a:ext cx="5149173"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sl-SI" sz="2400" u="none" cap="none" strike="noStrike">
                <a:solidFill>
                  <a:srgbClr val="C52B87"/>
                </a:solidFill>
                <a:latin typeface="Arial"/>
                <a:ea typeface="Arial"/>
                <a:cs typeface="Arial"/>
                <a:sym typeface="Arial"/>
              </a:rPr>
              <a:t>Case Study: Reflection Questions </a:t>
            </a:r>
            <a:endParaRPr b="1" i="0" sz="2400" u="none" cap="none" strike="noStrike">
              <a:solidFill>
                <a:srgbClr val="C52B87"/>
              </a:solidFill>
              <a:latin typeface="Arial"/>
              <a:ea typeface="Arial"/>
              <a:cs typeface="Arial"/>
              <a:sym typeface="Arial"/>
            </a:endParaRPr>
          </a:p>
        </p:txBody>
      </p:sp>
      <p:sp>
        <p:nvSpPr>
          <p:cNvPr id="451" name="Google Shape;451;p7"/>
          <p:cNvSpPr/>
          <p:nvPr/>
        </p:nvSpPr>
        <p:spPr>
          <a:xfrm>
            <a:off x="509526" y="1521700"/>
            <a:ext cx="5746382" cy="265453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What challenges related to digital pedagogy can you identify in this case?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How do pedagogical knowledge (PK) and technological knowledge (TK) currently appear in the educators’ practice?</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In what ways could professional collaboration and reflection support digital teaching development in this context?</a:t>
            </a:r>
            <a:endParaRPr b="0" i="0" sz="1600" u="none" cap="none" strike="noStrike">
              <a:solidFill>
                <a:srgbClr val="5F625F"/>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452" name="Google Shape;452;p7"/>
          <p:cNvSpPr txBox="1"/>
          <p:nvPr/>
        </p:nvSpPr>
        <p:spPr>
          <a:xfrm>
            <a:off x="9034793" y="5000765"/>
            <a:ext cx="107433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000" u="none" cap="none" strike="noStrike">
                <a:solidFill>
                  <a:srgbClr val="000000"/>
                </a:solidFill>
                <a:latin typeface="Calibri"/>
                <a:ea typeface="Calibri"/>
                <a:cs typeface="Calibri"/>
                <a:sym typeface="Calibri"/>
              </a:rPr>
              <a:t>Image by Freepik</a:t>
            </a:r>
            <a:endParaRPr b="0" i="0" sz="10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56" name="Shape 456"/>
        <p:cNvGrpSpPr/>
        <p:nvPr/>
      </p:nvGrpSpPr>
      <p:grpSpPr>
        <a:xfrm>
          <a:off x="0" y="0"/>
          <a:ext cx="0" cy="0"/>
          <a:chOff x="0" y="0"/>
          <a:chExt cx="0" cy="0"/>
        </a:xfrm>
      </p:grpSpPr>
      <p:pic>
        <p:nvPicPr>
          <p:cNvPr id="457" name="Google Shape;457;p8"/>
          <p:cNvPicPr preferRelativeResize="0"/>
          <p:nvPr>
            <p:ph idx="2" type="pic"/>
          </p:nvPr>
        </p:nvPicPr>
        <p:blipFill rotWithShape="1">
          <a:blip r:embed="rId4">
            <a:alphaModFix/>
          </a:blip>
          <a:srcRect b="0" l="14746" r="14745" t="0"/>
          <a:stretch/>
        </p:blipFill>
        <p:spPr>
          <a:xfrm>
            <a:off x="1142022" y="765242"/>
            <a:ext cx="4497706" cy="4145301"/>
          </a:xfrm>
          <a:prstGeom prst="rect">
            <a:avLst/>
          </a:prstGeom>
          <a:noFill/>
          <a:ln>
            <a:noFill/>
          </a:ln>
        </p:spPr>
      </p:pic>
      <p:sp>
        <p:nvSpPr>
          <p:cNvPr id="458" name="Google Shape;458;p8"/>
          <p:cNvSpPr txBox="1"/>
          <p:nvPr/>
        </p:nvSpPr>
        <p:spPr>
          <a:xfrm>
            <a:off x="7387409" y="663252"/>
            <a:ext cx="4804591"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sl-SI" sz="2400" u="none" cap="none" strike="noStrike">
                <a:solidFill>
                  <a:srgbClr val="0070C0"/>
                </a:solidFill>
                <a:latin typeface="Calibri"/>
                <a:ea typeface="Calibri"/>
                <a:cs typeface="Calibri"/>
                <a:sym typeface="Calibri"/>
              </a:rPr>
              <a:t>Activity 1: </a:t>
            </a:r>
            <a:endParaRPr/>
          </a:p>
          <a:p>
            <a:pPr indent="0" lvl="0" marL="0" marR="0" rtl="0" algn="l">
              <a:lnSpc>
                <a:spcPct val="100000"/>
              </a:lnSpc>
              <a:spcBef>
                <a:spcPts val="0"/>
              </a:spcBef>
              <a:spcAft>
                <a:spcPts val="0"/>
              </a:spcAft>
              <a:buNone/>
            </a:pPr>
            <a:r>
              <a:rPr b="1" i="0" lang="sl-SI" sz="2400" u="none" cap="none" strike="noStrike">
                <a:solidFill>
                  <a:srgbClr val="0070C0"/>
                </a:solidFill>
                <a:latin typeface="Calibri"/>
                <a:ea typeface="Calibri"/>
                <a:cs typeface="Calibri"/>
                <a:sym typeface="Calibri"/>
              </a:rPr>
              <a:t>My Digital Pedagogy Map </a:t>
            </a:r>
            <a:endParaRPr b="0" i="0" sz="1400" u="none" cap="none" strike="noStrike">
              <a:solidFill>
                <a:srgbClr val="0070C0"/>
              </a:solidFill>
              <a:latin typeface="Arial"/>
              <a:ea typeface="Arial"/>
              <a:cs typeface="Arial"/>
              <a:sym typeface="Arial"/>
            </a:endParaRPr>
          </a:p>
        </p:txBody>
      </p:sp>
      <p:sp>
        <p:nvSpPr>
          <p:cNvPr id="459" name="Google Shape;459;p8"/>
          <p:cNvSpPr/>
          <p:nvPr/>
        </p:nvSpPr>
        <p:spPr>
          <a:xfrm>
            <a:off x="6712957" y="1886462"/>
            <a:ext cx="4888898" cy="17773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This activity invites you to reflect on your current digital teaching and professional practices. You will explore how digital tools you use connect to pedagogical goals and professional engagement. The focus is on understanding why and how technology is used, not on evaluating specific tools.</a:t>
            </a:r>
            <a:endParaRPr b="0" i="0" sz="11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460" name="Google Shape;460;p8"/>
          <p:cNvSpPr txBox="1"/>
          <p:nvPr/>
        </p:nvSpPr>
        <p:spPr>
          <a:xfrm>
            <a:off x="2853708" y="5266654"/>
            <a:ext cx="107433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000" u="none" cap="none" strike="noStrike">
                <a:solidFill>
                  <a:srgbClr val="000000"/>
                </a:solidFill>
                <a:latin typeface="Calibri"/>
                <a:ea typeface="Calibri"/>
                <a:cs typeface="Calibri"/>
                <a:sym typeface="Calibri"/>
              </a:rPr>
              <a:t>Image by Freepik</a:t>
            </a:r>
            <a:endParaRPr b="0" i="0" sz="10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64" name="Shape 464"/>
        <p:cNvGrpSpPr/>
        <p:nvPr/>
      </p:nvGrpSpPr>
      <p:grpSpPr>
        <a:xfrm>
          <a:off x="0" y="0"/>
          <a:ext cx="0" cy="0"/>
          <a:chOff x="0" y="0"/>
          <a:chExt cx="0" cy="0"/>
        </a:xfrm>
      </p:grpSpPr>
      <p:sp>
        <p:nvSpPr>
          <p:cNvPr id="465" name="Google Shape;465;p9"/>
          <p:cNvSpPr txBox="1"/>
          <p:nvPr/>
        </p:nvSpPr>
        <p:spPr>
          <a:xfrm>
            <a:off x="726542" y="879158"/>
            <a:ext cx="4633164"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sl-SI" sz="2400" u="none" cap="none" strike="noStrike">
                <a:solidFill>
                  <a:srgbClr val="C52B87"/>
                </a:solidFill>
                <a:latin typeface="Calibri"/>
                <a:ea typeface="Calibri"/>
                <a:cs typeface="Calibri"/>
                <a:sym typeface="Calibri"/>
              </a:rPr>
              <a:t>Activity: </a:t>
            </a:r>
            <a:r>
              <a:rPr b="1" i="0" lang="sl-SI" sz="2400" u="none" cap="none" strike="noStrike">
                <a:solidFill>
                  <a:srgbClr val="0070C0"/>
                </a:solidFill>
                <a:latin typeface="Calibri"/>
                <a:ea typeface="Calibri"/>
                <a:cs typeface="Calibri"/>
                <a:sym typeface="Calibri"/>
              </a:rPr>
              <a:t>My Digital Pedagogy Map </a:t>
            </a:r>
            <a:endParaRPr/>
          </a:p>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66" name="Google Shape;466;p9"/>
          <p:cNvSpPr txBox="1"/>
          <p:nvPr/>
        </p:nvSpPr>
        <p:spPr>
          <a:xfrm>
            <a:off x="582594" y="1550098"/>
            <a:ext cx="4921060" cy="34359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sl-SI" sz="1600" u="none" cap="none" strike="noStrike">
                <a:solidFill>
                  <a:srgbClr val="5F625F"/>
                </a:solidFill>
                <a:latin typeface="Calibri"/>
                <a:ea typeface="Calibri"/>
                <a:cs typeface="Calibri"/>
                <a:sym typeface="Calibri"/>
              </a:rPr>
              <a:t>Use the </a:t>
            </a:r>
            <a:r>
              <a:rPr b="0" i="1" lang="sl-SI" sz="1600" u="none" cap="none" strike="noStrike">
                <a:solidFill>
                  <a:srgbClr val="5F625F"/>
                </a:solidFill>
                <a:latin typeface="Calibri"/>
                <a:ea typeface="Calibri"/>
                <a:cs typeface="Calibri"/>
                <a:sym typeface="Calibri"/>
              </a:rPr>
              <a:t>My Digital Pedagogy Map </a:t>
            </a:r>
            <a:r>
              <a:rPr b="0" i="0" lang="sl-SI" sz="1600" u="none" cap="none" strike="noStrike">
                <a:solidFill>
                  <a:srgbClr val="5F625F"/>
                </a:solidFill>
                <a:latin typeface="Calibri"/>
                <a:ea typeface="Calibri"/>
                <a:cs typeface="Calibri"/>
                <a:sym typeface="Calibri"/>
              </a:rPr>
              <a:t>activity sheet.</a:t>
            </a:r>
            <a:endParaRPr b="0" i="0" sz="1600" u="none" cap="none" strike="noStrike">
              <a:solidFill>
                <a:srgbClr val="5F625F"/>
              </a:solidFill>
              <a:latin typeface="Calibri"/>
              <a:ea typeface="Calibri"/>
              <a:cs typeface="Calibri"/>
              <a:sym typeface="Calibri"/>
            </a:endParaRPr>
          </a:p>
          <a:p>
            <a:pPr indent="0" lvl="0" marL="0" marR="0" rtl="0" algn="l">
              <a:lnSpc>
                <a:spcPct val="90000"/>
              </a:lnSpc>
              <a:spcBef>
                <a:spcPts val="0"/>
              </a:spcBef>
              <a:spcAft>
                <a:spcPts val="0"/>
              </a:spcAft>
              <a:buNone/>
            </a:pPr>
            <a:r>
              <a:t/>
            </a:r>
            <a:endParaRPr b="0" i="0" sz="1600" u="none" cap="none" strike="noStrike">
              <a:solidFill>
                <a:srgbClr val="5F625F"/>
              </a:solidFill>
              <a:latin typeface="Calibri"/>
              <a:ea typeface="Calibri"/>
              <a:cs typeface="Calibri"/>
              <a:sym typeface="Calibri"/>
            </a:endParaRPr>
          </a:p>
          <a:p>
            <a:pPr indent="-285750" lvl="0" marL="285750" marR="0" rtl="0" algn="l">
              <a:lnSpc>
                <a:spcPct val="100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List the digital tools or platforms you currently use in teaching or professional work (TK)</a:t>
            </a:r>
            <a:endParaRPr b="0" i="0" sz="1600" u="none" cap="none" strike="noStrike">
              <a:solidFill>
                <a:srgbClr val="5F625F"/>
              </a:solidFill>
              <a:latin typeface="Calibri"/>
              <a:ea typeface="Calibri"/>
              <a:cs typeface="Calibri"/>
              <a:sym typeface="Calibri"/>
            </a:endParaRPr>
          </a:p>
          <a:p>
            <a:pPr indent="-285750" lvl="0" marL="285750" marR="0" rtl="0" algn="l">
              <a:lnSpc>
                <a:spcPct val="100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Identify the pedagogical purpose each tool supports (e.g. engagement, explanation, reflection) (PK)</a:t>
            </a:r>
            <a:endParaRPr b="0" i="0" sz="1600" u="none" cap="none" strike="noStrike">
              <a:solidFill>
                <a:srgbClr val="5F625F"/>
              </a:solidFill>
              <a:latin typeface="Calibri"/>
              <a:ea typeface="Calibri"/>
              <a:cs typeface="Calibri"/>
              <a:sym typeface="Calibri"/>
            </a:endParaRPr>
          </a:p>
          <a:p>
            <a:pPr indent="-285750" lvl="0" marL="285750" marR="0" rtl="0" algn="l">
              <a:lnSpc>
                <a:spcPct val="100000"/>
              </a:lnSpc>
              <a:spcBef>
                <a:spcPts val="0"/>
              </a:spcBef>
              <a:spcAft>
                <a:spcPts val="0"/>
              </a:spcAft>
              <a:buClr>
                <a:srgbClr val="5F625F"/>
              </a:buClr>
              <a:buSzPts val="1600"/>
              <a:buFont typeface="Arial"/>
              <a:buChar char="•"/>
            </a:pPr>
            <a:r>
              <a:rPr b="0" i="0" lang="sl-SI" sz="1600" u="none" cap="none" strike="noStrike">
                <a:solidFill>
                  <a:srgbClr val="5F625F"/>
                </a:solidFill>
                <a:latin typeface="Calibri"/>
                <a:ea typeface="Calibri"/>
                <a:cs typeface="Calibri"/>
                <a:sym typeface="Calibri"/>
              </a:rPr>
              <a:t>Reflect on how these tools support collaboration, reflection, or professional development</a:t>
            </a:r>
            <a:endParaRPr b="0" i="0" sz="1600" u="none" cap="none" strike="noStrike">
              <a:solidFill>
                <a:srgbClr val="5F625F"/>
              </a:solidFill>
              <a:latin typeface="Calibri"/>
              <a:ea typeface="Calibri"/>
              <a:cs typeface="Calibri"/>
              <a:sym typeface="Calibri"/>
            </a:endParaRPr>
          </a:p>
          <a:p>
            <a:pPr indent="0" lvl="0" marL="0" marR="0" rtl="0" algn="l">
              <a:lnSpc>
                <a:spcPct val="90000"/>
              </a:lnSpc>
              <a:spcBef>
                <a:spcPts val="0"/>
              </a:spcBef>
              <a:spcAft>
                <a:spcPts val="0"/>
              </a:spcAft>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rPr b="0" i="0" lang="sl-SI" sz="1600" u="none" cap="none" strike="noStrike">
                <a:solidFill>
                  <a:srgbClr val="5F625F"/>
                </a:solidFill>
                <a:latin typeface="Calibri"/>
                <a:ea typeface="Calibri"/>
                <a:cs typeface="Calibri"/>
                <a:sym typeface="Calibri"/>
              </a:rPr>
              <a:t>You may use selected elements of the DIGITALLI Toolkit as a reference to support your reflection.</a:t>
            </a:r>
            <a:endParaRPr b="0" i="0" sz="1600" u="none" cap="none" strike="noStrike">
              <a:solidFill>
                <a:srgbClr val="5F625F"/>
              </a:solidFill>
              <a:latin typeface="Calibri"/>
              <a:ea typeface="Calibri"/>
              <a:cs typeface="Calibri"/>
              <a:sym typeface="Calibri"/>
            </a:endParaRPr>
          </a:p>
          <a:p>
            <a:pPr indent="0" lvl="0" marL="0" marR="0" rtl="0" algn="l">
              <a:lnSpc>
                <a:spcPct val="90000"/>
              </a:lnSpc>
              <a:spcBef>
                <a:spcPts val="0"/>
              </a:spcBef>
              <a:spcAft>
                <a:spcPts val="0"/>
              </a:spcAft>
              <a:buNone/>
            </a:pPr>
            <a:r>
              <a:t/>
            </a:r>
            <a:endParaRPr b="0" i="0" sz="1600" u="none" cap="none" strike="noStrike">
              <a:solidFill>
                <a:srgbClr val="5F625F"/>
              </a:solidFill>
              <a:latin typeface="Calibri"/>
              <a:ea typeface="Calibri"/>
              <a:cs typeface="Calibri"/>
              <a:sym typeface="Calibri"/>
            </a:endParaRPr>
          </a:p>
          <a:p>
            <a:pPr indent="0" lvl="0" marL="0" marR="0" rtl="0" algn="l">
              <a:lnSpc>
                <a:spcPct val="90000"/>
              </a:lnSpc>
              <a:spcBef>
                <a:spcPts val="0"/>
              </a:spcBef>
              <a:spcAft>
                <a:spcPts val="0"/>
              </a:spcAft>
              <a:buNone/>
            </a:pPr>
            <a:r>
              <a:rPr b="0" i="0" lang="sl-SI" sz="1600" u="none" cap="none" strike="noStrike">
                <a:solidFill>
                  <a:srgbClr val="5F625F"/>
                </a:solidFill>
                <a:latin typeface="Calibri"/>
                <a:ea typeface="Calibri"/>
                <a:cs typeface="Calibri"/>
                <a:sym typeface="Calibri"/>
              </a:rPr>
              <a:t>Estimated time: 40–45 minutes</a:t>
            </a:r>
            <a:endParaRPr b="0" i="0" sz="1600" u="none" cap="none" strike="noStrike">
              <a:solidFill>
                <a:srgbClr val="5F625F"/>
              </a:solidFill>
              <a:latin typeface="Calibri"/>
              <a:ea typeface="Calibri"/>
              <a:cs typeface="Calibri"/>
              <a:sym typeface="Calibri"/>
            </a:endParaRPr>
          </a:p>
        </p:txBody>
      </p:sp>
      <p:pic>
        <p:nvPicPr>
          <p:cNvPr id="467" name="Google Shape;467;p9"/>
          <p:cNvPicPr preferRelativeResize="0"/>
          <p:nvPr>
            <p:ph idx="2" type="pic"/>
          </p:nvPr>
        </p:nvPicPr>
        <p:blipFill rotWithShape="1">
          <a:blip r:embed="rId4">
            <a:alphaModFix/>
          </a:blip>
          <a:srcRect b="0" l="14746" r="14745" t="0"/>
          <a:stretch/>
        </p:blipFill>
        <p:spPr>
          <a:xfrm>
            <a:off x="6769636" y="460342"/>
            <a:ext cx="4426022" cy="4079233"/>
          </a:xfrm>
          <a:prstGeom prst="rect">
            <a:avLst/>
          </a:prstGeom>
          <a:noFill/>
          <a:ln>
            <a:noFill/>
          </a:ln>
        </p:spPr>
      </p:pic>
      <p:sp>
        <p:nvSpPr>
          <p:cNvPr id="468" name="Google Shape;468;p9"/>
          <p:cNvSpPr txBox="1"/>
          <p:nvPr/>
        </p:nvSpPr>
        <p:spPr>
          <a:xfrm>
            <a:off x="8445480" y="4986068"/>
            <a:ext cx="107433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l-SI" sz="1000" u="none" cap="none" strike="noStrike">
                <a:solidFill>
                  <a:srgbClr val="000000"/>
                </a:solidFill>
                <a:latin typeface="Calibri"/>
                <a:ea typeface="Calibri"/>
                <a:cs typeface="Calibri"/>
                <a:sym typeface="Calibri"/>
              </a:rPr>
              <a:t>Image by Freepik</a:t>
            </a:r>
            <a:endParaRPr b="0" i="0" sz="10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Mreža, sestavljena iz rombov 16 x 9">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ova tema">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2024-11-27T09:16:14Z</dcterms:created>
  <dc:creator>Jasmina Pakiž</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