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pPNfTQWnQA3Mdas4IHX0MbU4aT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0F2181-EBE2-4762-AC1E-39B60B9EBC33}" v="40" dt="2026-03-31T21:17:45.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6" y="13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 Sethia" userId="467eb4c6706b2114" providerId="LiveId" clId="{BE0F2181-EBE2-4762-AC1E-39B60B9EBC33}"/>
    <pc:docChg chg="undo custSel modSld">
      <pc:chgData name="Raj Sethia" userId="467eb4c6706b2114" providerId="LiveId" clId="{BE0F2181-EBE2-4762-AC1E-39B60B9EBC33}" dt="2026-03-31T21:17:55.301" v="103" actId="2711"/>
      <pc:docMkLst>
        <pc:docMk/>
      </pc:docMkLst>
      <pc:sldChg chg="modSp mod">
        <pc:chgData name="Raj Sethia" userId="467eb4c6706b2114" providerId="LiveId" clId="{BE0F2181-EBE2-4762-AC1E-39B60B9EBC33}" dt="2026-03-31T21:15:16.048" v="66" actId="27636"/>
        <pc:sldMkLst>
          <pc:docMk/>
          <pc:sldMk cId="0" sldId="256"/>
        </pc:sldMkLst>
        <pc:spChg chg="mod">
          <ac:chgData name="Raj Sethia" userId="467eb4c6706b2114" providerId="LiveId" clId="{BE0F2181-EBE2-4762-AC1E-39B60B9EBC33}" dt="2026-03-31T21:15:16.048" v="66" actId="27636"/>
          <ac:spMkLst>
            <pc:docMk/>
            <pc:sldMk cId="0" sldId="256"/>
            <ac:spMk id="401" creationId="{00000000-0000-0000-0000-000000000000}"/>
          </ac:spMkLst>
        </pc:spChg>
      </pc:sldChg>
      <pc:sldChg chg="addSp delSp modSp mod">
        <pc:chgData name="Raj Sethia" userId="467eb4c6706b2114" providerId="LiveId" clId="{BE0F2181-EBE2-4762-AC1E-39B60B9EBC33}" dt="2026-03-31T21:15:25.425" v="67" actId="1076"/>
        <pc:sldMkLst>
          <pc:docMk/>
          <pc:sldMk cId="0" sldId="257"/>
        </pc:sldMkLst>
        <pc:spChg chg="add del mod">
          <ac:chgData name="Raj Sethia" userId="467eb4c6706b2114" providerId="LiveId" clId="{BE0F2181-EBE2-4762-AC1E-39B60B9EBC33}" dt="2026-03-31T21:15:08.679" v="64" actId="478"/>
          <ac:spMkLst>
            <pc:docMk/>
            <pc:sldMk cId="0" sldId="257"/>
            <ac:spMk id="2" creationId="{AE3CA5DB-908F-A008-6C38-3DBDE63084C8}"/>
          </ac:spMkLst>
        </pc:spChg>
        <pc:spChg chg="add mod">
          <ac:chgData name="Raj Sethia" userId="467eb4c6706b2114" providerId="LiveId" clId="{BE0F2181-EBE2-4762-AC1E-39B60B9EBC33}" dt="2026-03-31T21:15:25.425" v="67" actId="1076"/>
          <ac:spMkLst>
            <pc:docMk/>
            <pc:sldMk cId="0" sldId="257"/>
            <ac:spMk id="3" creationId="{9AA94876-4BCD-8FB5-F55E-F675CF7E77BA}"/>
          </ac:spMkLst>
        </pc:spChg>
        <pc:picChg chg="del mod">
          <ac:chgData name="Raj Sethia" userId="467eb4c6706b2114" providerId="LiveId" clId="{BE0F2181-EBE2-4762-AC1E-39B60B9EBC33}" dt="2026-03-31T21:03:13.392" v="1" actId="478"/>
          <ac:picMkLst>
            <pc:docMk/>
            <pc:sldMk cId="0" sldId="257"/>
            <ac:picMk id="412" creationId="{00000000-0000-0000-0000-000000000000}"/>
          </ac:picMkLst>
        </pc:picChg>
      </pc:sldChg>
      <pc:sldChg chg="addSp delSp modSp mod">
        <pc:chgData name="Raj Sethia" userId="467eb4c6706b2114" providerId="LiveId" clId="{BE0F2181-EBE2-4762-AC1E-39B60B9EBC33}" dt="2026-03-31T21:15:53.149" v="68" actId="2711"/>
        <pc:sldMkLst>
          <pc:docMk/>
          <pc:sldMk cId="0" sldId="258"/>
        </pc:sldMkLst>
        <pc:spChg chg="add mod">
          <ac:chgData name="Raj Sethia" userId="467eb4c6706b2114" providerId="LiveId" clId="{BE0F2181-EBE2-4762-AC1E-39B60B9EBC33}" dt="2026-03-31T21:15:53.149" v="68" actId="2711"/>
          <ac:spMkLst>
            <pc:docMk/>
            <pc:sldMk cId="0" sldId="258"/>
            <ac:spMk id="2" creationId="{E2D70D6F-DBB1-D9EB-4567-DB1ADB738045}"/>
          </ac:spMkLst>
        </pc:spChg>
        <pc:picChg chg="del">
          <ac:chgData name="Raj Sethia" userId="467eb4c6706b2114" providerId="LiveId" clId="{BE0F2181-EBE2-4762-AC1E-39B60B9EBC33}" dt="2026-03-31T21:06:10.452" v="19" actId="478"/>
          <ac:picMkLst>
            <pc:docMk/>
            <pc:sldMk cId="0" sldId="258"/>
            <ac:picMk id="422" creationId="{00000000-0000-0000-0000-000000000000}"/>
          </ac:picMkLst>
        </pc:picChg>
      </pc:sldChg>
      <pc:sldChg chg="addSp delSp modSp mod">
        <pc:chgData name="Raj Sethia" userId="467eb4c6706b2114" providerId="LiveId" clId="{BE0F2181-EBE2-4762-AC1E-39B60B9EBC33}" dt="2026-03-31T21:16:05.011" v="69" actId="2711"/>
        <pc:sldMkLst>
          <pc:docMk/>
          <pc:sldMk cId="0" sldId="259"/>
        </pc:sldMkLst>
        <pc:spChg chg="add mod">
          <ac:chgData name="Raj Sethia" userId="467eb4c6706b2114" providerId="LiveId" clId="{BE0F2181-EBE2-4762-AC1E-39B60B9EBC33}" dt="2026-03-31T21:16:05.011" v="69" actId="2711"/>
          <ac:spMkLst>
            <pc:docMk/>
            <pc:sldMk cId="0" sldId="259"/>
            <ac:spMk id="2" creationId="{A5BAAC8D-00B7-BBDE-E2B9-279C30E9180E}"/>
          </ac:spMkLst>
        </pc:spChg>
        <pc:picChg chg="del">
          <ac:chgData name="Raj Sethia" userId="467eb4c6706b2114" providerId="LiveId" clId="{BE0F2181-EBE2-4762-AC1E-39B60B9EBC33}" dt="2026-03-31T21:06:16.868" v="21" actId="478"/>
          <ac:picMkLst>
            <pc:docMk/>
            <pc:sldMk cId="0" sldId="259"/>
            <ac:picMk id="433" creationId="{00000000-0000-0000-0000-000000000000}"/>
          </ac:picMkLst>
        </pc:picChg>
      </pc:sldChg>
      <pc:sldChg chg="addSp delSp modSp mod">
        <pc:chgData name="Raj Sethia" userId="467eb4c6706b2114" providerId="LiveId" clId="{BE0F2181-EBE2-4762-AC1E-39B60B9EBC33}" dt="2026-03-31T21:16:13.871" v="70" actId="2711"/>
        <pc:sldMkLst>
          <pc:docMk/>
          <pc:sldMk cId="0" sldId="260"/>
        </pc:sldMkLst>
        <pc:spChg chg="add mod">
          <ac:chgData name="Raj Sethia" userId="467eb4c6706b2114" providerId="LiveId" clId="{BE0F2181-EBE2-4762-AC1E-39B60B9EBC33}" dt="2026-03-31T21:16:13.871" v="70" actId="2711"/>
          <ac:spMkLst>
            <pc:docMk/>
            <pc:sldMk cId="0" sldId="260"/>
            <ac:spMk id="2" creationId="{A8D6A00B-5D93-0DCB-64A1-07EBE39466A2}"/>
          </ac:spMkLst>
        </pc:spChg>
        <pc:picChg chg="del">
          <ac:chgData name="Raj Sethia" userId="467eb4c6706b2114" providerId="LiveId" clId="{BE0F2181-EBE2-4762-AC1E-39B60B9EBC33}" dt="2026-03-31T21:06:23.095" v="23" actId="478"/>
          <ac:picMkLst>
            <pc:docMk/>
            <pc:sldMk cId="0" sldId="260"/>
            <ac:picMk id="444" creationId="{00000000-0000-0000-0000-000000000000}"/>
          </ac:picMkLst>
        </pc:picChg>
      </pc:sldChg>
      <pc:sldChg chg="addSp delSp modSp mod">
        <pc:chgData name="Raj Sethia" userId="467eb4c6706b2114" providerId="LiveId" clId="{BE0F2181-EBE2-4762-AC1E-39B60B9EBC33}" dt="2026-03-31T21:16:21.899" v="71" actId="2711"/>
        <pc:sldMkLst>
          <pc:docMk/>
          <pc:sldMk cId="0" sldId="261"/>
        </pc:sldMkLst>
        <pc:spChg chg="add mod">
          <ac:chgData name="Raj Sethia" userId="467eb4c6706b2114" providerId="LiveId" clId="{BE0F2181-EBE2-4762-AC1E-39B60B9EBC33}" dt="2026-03-31T21:16:21.899" v="71" actId="2711"/>
          <ac:spMkLst>
            <pc:docMk/>
            <pc:sldMk cId="0" sldId="261"/>
            <ac:spMk id="2" creationId="{4314E726-08EA-3D39-D83E-616C59F232AC}"/>
          </ac:spMkLst>
        </pc:spChg>
        <pc:picChg chg="del">
          <ac:chgData name="Raj Sethia" userId="467eb4c6706b2114" providerId="LiveId" clId="{BE0F2181-EBE2-4762-AC1E-39B60B9EBC33}" dt="2026-03-31T21:06:29.716" v="25" actId="478"/>
          <ac:picMkLst>
            <pc:docMk/>
            <pc:sldMk cId="0" sldId="261"/>
            <ac:picMk id="454" creationId="{00000000-0000-0000-0000-000000000000}"/>
          </ac:picMkLst>
        </pc:picChg>
      </pc:sldChg>
      <pc:sldChg chg="addSp delSp modSp mod">
        <pc:chgData name="Raj Sethia" userId="467eb4c6706b2114" providerId="LiveId" clId="{BE0F2181-EBE2-4762-AC1E-39B60B9EBC33}" dt="2026-03-31T21:16:27.446" v="73"/>
        <pc:sldMkLst>
          <pc:docMk/>
          <pc:sldMk cId="0" sldId="262"/>
        </pc:sldMkLst>
        <pc:spChg chg="add del mod">
          <ac:chgData name="Raj Sethia" userId="467eb4c6706b2114" providerId="LiveId" clId="{BE0F2181-EBE2-4762-AC1E-39B60B9EBC33}" dt="2026-03-31T21:16:26.188" v="72" actId="478"/>
          <ac:spMkLst>
            <pc:docMk/>
            <pc:sldMk cId="0" sldId="262"/>
            <ac:spMk id="2" creationId="{C83398E6-0619-DC30-244A-9950B2FFCAEB}"/>
          </ac:spMkLst>
        </pc:spChg>
        <pc:spChg chg="add mod">
          <ac:chgData name="Raj Sethia" userId="467eb4c6706b2114" providerId="LiveId" clId="{BE0F2181-EBE2-4762-AC1E-39B60B9EBC33}" dt="2026-03-31T21:16:27.446" v="73"/>
          <ac:spMkLst>
            <pc:docMk/>
            <pc:sldMk cId="0" sldId="262"/>
            <ac:spMk id="3" creationId="{CB0F70B4-8B17-684E-F59C-3BE8A2252761}"/>
          </ac:spMkLst>
        </pc:spChg>
        <pc:picChg chg="del">
          <ac:chgData name="Raj Sethia" userId="467eb4c6706b2114" providerId="LiveId" clId="{BE0F2181-EBE2-4762-AC1E-39B60B9EBC33}" dt="2026-03-31T21:06:35.393" v="27" actId="478"/>
          <ac:picMkLst>
            <pc:docMk/>
            <pc:sldMk cId="0" sldId="262"/>
            <ac:picMk id="464" creationId="{00000000-0000-0000-0000-000000000000}"/>
          </ac:picMkLst>
        </pc:picChg>
      </pc:sldChg>
      <pc:sldChg chg="addSp delSp modSp mod">
        <pc:chgData name="Raj Sethia" userId="467eb4c6706b2114" providerId="LiveId" clId="{BE0F2181-EBE2-4762-AC1E-39B60B9EBC33}" dt="2026-03-31T21:16:34.818" v="75"/>
        <pc:sldMkLst>
          <pc:docMk/>
          <pc:sldMk cId="0" sldId="263"/>
        </pc:sldMkLst>
        <pc:spChg chg="add del mod">
          <ac:chgData name="Raj Sethia" userId="467eb4c6706b2114" providerId="LiveId" clId="{BE0F2181-EBE2-4762-AC1E-39B60B9EBC33}" dt="2026-03-31T21:16:33.827" v="74" actId="478"/>
          <ac:spMkLst>
            <pc:docMk/>
            <pc:sldMk cId="0" sldId="263"/>
            <ac:spMk id="2" creationId="{CC08CC5E-957C-A4EF-1B6D-56677ADD8E4E}"/>
          </ac:spMkLst>
        </pc:spChg>
        <pc:spChg chg="add mod">
          <ac:chgData name="Raj Sethia" userId="467eb4c6706b2114" providerId="LiveId" clId="{BE0F2181-EBE2-4762-AC1E-39B60B9EBC33}" dt="2026-03-31T21:16:34.818" v="75"/>
          <ac:spMkLst>
            <pc:docMk/>
            <pc:sldMk cId="0" sldId="263"/>
            <ac:spMk id="3" creationId="{31F40065-5AC2-324D-03CB-9DCA3151058D}"/>
          </ac:spMkLst>
        </pc:spChg>
        <pc:picChg chg="del">
          <ac:chgData name="Raj Sethia" userId="467eb4c6706b2114" providerId="LiveId" clId="{BE0F2181-EBE2-4762-AC1E-39B60B9EBC33}" dt="2026-03-31T21:06:40.078" v="29" actId="478"/>
          <ac:picMkLst>
            <pc:docMk/>
            <pc:sldMk cId="0" sldId="263"/>
            <ac:picMk id="474" creationId="{00000000-0000-0000-0000-000000000000}"/>
          </ac:picMkLst>
        </pc:picChg>
      </pc:sldChg>
      <pc:sldChg chg="addSp delSp modSp mod">
        <pc:chgData name="Raj Sethia" userId="467eb4c6706b2114" providerId="LiveId" clId="{BE0F2181-EBE2-4762-AC1E-39B60B9EBC33}" dt="2026-03-31T21:16:39.263" v="77"/>
        <pc:sldMkLst>
          <pc:docMk/>
          <pc:sldMk cId="0" sldId="264"/>
        </pc:sldMkLst>
        <pc:spChg chg="add del mod">
          <ac:chgData name="Raj Sethia" userId="467eb4c6706b2114" providerId="LiveId" clId="{BE0F2181-EBE2-4762-AC1E-39B60B9EBC33}" dt="2026-03-31T21:16:38.854" v="76" actId="478"/>
          <ac:spMkLst>
            <pc:docMk/>
            <pc:sldMk cId="0" sldId="264"/>
            <ac:spMk id="2" creationId="{42E8B44D-2FF3-1C7D-AD01-C9714F2EBE30}"/>
          </ac:spMkLst>
        </pc:spChg>
        <pc:spChg chg="add mod">
          <ac:chgData name="Raj Sethia" userId="467eb4c6706b2114" providerId="LiveId" clId="{BE0F2181-EBE2-4762-AC1E-39B60B9EBC33}" dt="2026-03-31T21:16:39.263" v="77"/>
          <ac:spMkLst>
            <pc:docMk/>
            <pc:sldMk cId="0" sldId="264"/>
            <ac:spMk id="3" creationId="{9C6D5425-081B-0DFD-A2E0-0E083625A4E7}"/>
          </ac:spMkLst>
        </pc:spChg>
        <pc:picChg chg="del">
          <ac:chgData name="Raj Sethia" userId="467eb4c6706b2114" providerId="LiveId" clId="{BE0F2181-EBE2-4762-AC1E-39B60B9EBC33}" dt="2026-03-31T21:06:44.670" v="31" actId="478"/>
          <ac:picMkLst>
            <pc:docMk/>
            <pc:sldMk cId="0" sldId="264"/>
            <ac:picMk id="484" creationId="{00000000-0000-0000-0000-000000000000}"/>
          </ac:picMkLst>
        </pc:picChg>
      </pc:sldChg>
      <pc:sldChg chg="addSp delSp modSp mod">
        <pc:chgData name="Raj Sethia" userId="467eb4c6706b2114" providerId="LiveId" clId="{BE0F2181-EBE2-4762-AC1E-39B60B9EBC33}" dt="2026-03-31T21:16:43.741" v="79"/>
        <pc:sldMkLst>
          <pc:docMk/>
          <pc:sldMk cId="0" sldId="265"/>
        </pc:sldMkLst>
        <pc:spChg chg="add del mod">
          <ac:chgData name="Raj Sethia" userId="467eb4c6706b2114" providerId="LiveId" clId="{BE0F2181-EBE2-4762-AC1E-39B60B9EBC33}" dt="2026-03-31T21:16:43.317" v="78" actId="478"/>
          <ac:spMkLst>
            <pc:docMk/>
            <pc:sldMk cId="0" sldId="265"/>
            <ac:spMk id="2" creationId="{B8A57071-4716-A107-47D1-A86AC13D455C}"/>
          </ac:spMkLst>
        </pc:spChg>
        <pc:spChg chg="add mod">
          <ac:chgData name="Raj Sethia" userId="467eb4c6706b2114" providerId="LiveId" clId="{BE0F2181-EBE2-4762-AC1E-39B60B9EBC33}" dt="2026-03-31T21:16:43.741" v="79"/>
          <ac:spMkLst>
            <pc:docMk/>
            <pc:sldMk cId="0" sldId="265"/>
            <ac:spMk id="3" creationId="{99DB7971-1776-5CDD-6934-9221E4EB46FC}"/>
          </ac:spMkLst>
        </pc:spChg>
        <pc:picChg chg="del">
          <ac:chgData name="Raj Sethia" userId="467eb4c6706b2114" providerId="LiveId" clId="{BE0F2181-EBE2-4762-AC1E-39B60B9EBC33}" dt="2026-03-31T21:06:50.443" v="33" actId="478"/>
          <ac:picMkLst>
            <pc:docMk/>
            <pc:sldMk cId="0" sldId="265"/>
            <ac:picMk id="494" creationId="{00000000-0000-0000-0000-000000000000}"/>
          </ac:picMkLst>
        </pc:picChg>
      </pc:sldChg>
      <pc:sldChg chg="addSp delSp modSp mod">
        <pc:chgData name="Raj Sethia" userId="467eb4c6706b2114" providerId="LiveId" clId="{BE0F2181-EBE2-4762-AC1E-39B60B9EBC33}" dt="2026-03-31T21:16:49.456" v="80"/>
        <pc:sldMkLst>
          <pc:docMk/>
          <pc:sldMk cId="0" sldId="266"/>
        </pc:sldMkLst>
        <pc:spChg chg="add mod">
          <ac:chgData name="Raj Sethia" userId="467eb4c6706b2114" providerId="LiveId" clId="{BE0F2181-EBE2-4762-AC1E-39B60B9EBC33}" dt="2026-03-31T21:06:57.001" v="36"/>
          <ac:spMkLst>
            <pc:docMk/>
            <pc:sldMk cId="0" sldId="266"/>
            <ac:spMk id="2" creationId="{0DB19D67-D624-6356-DFA5-6E6F36E30C9C}"/>
          </ac:spMkLst>
        </pc:spChg>
        <pc:spChg chg="add mod">
          <ac:chgData name="Raj Sethia" userId="467eb4c6706b2114" providerId="LiveId" clId="{BE0F2181-EBE2-4762-AC1E-39B60B9EBC33}" dt="2026-03-31T21:16:49.456" v="80"/>
          <ac:spMkLst>
            <pc:docMk/>
            <pc:sldMk cId="0" sldId="266"/>
            <ac:spMk id="3" creationId="{0992547A-1FB8-9D0A-DFB8-C3BBD66AF946}"/>
          </ac:spMkLst>
        </pc:spChg>
        <pc:picChg chg="del">
          <ac:chgData name="Raj Sethia" userId="467eb4c6706b2114" providerId="LiveId" clId="{BE0F2181-EBE2-4762-AC1E-39B60B9EBC33}" dt="2026-03-31T21:06:56.110" v="35" actId="478"/>
          <ac:picMkLst>
            <pc:docMk/>
            <pc:sldMk cId="0" sldId="266"/>
            <ac:picMk id="504" creationId="{00000000-0000-0000-0000-000000000000}"/>
          </ac:picMkLst>
        </pc:picChg>
      </pc:sldChg>
      <pc:sldChg chg="addSp delSp modSp mod">
        <pc:chgData name="Raj Sethia" userId="467eb4c6706b2114" providerId="LiveId" clId="{BE0F2181-EBE2-4762-AC1E-39B60B9EBC33}" dt="2026-03-31T21:16:53.839" v="82"/>
        <pc:sldMkLst>
          <pc:docMk/>
          <pc:sldMk cId="0" sldId="267"/>
        </pc:sldMkLst>
        <pc:spChg chg="add del mod">
          <ac:chgData name="Raj Sethia" userId="467eb4c6706b2114" providerId="LiveId" clId="{BE0F2181-EBE2-4762-AC1E-39B60B9EBC33}" dt="2026-03-31T21:16:53.415" v="81" actId="478"/>
          <ac:spMkLst>
            <pc:docMk/>
            <pc:sldMk cId="0" sldId="267"/>
            <ac:spMk id="2" creationId="{59E93BD5-8415-3369-0FAF-7644510CBD75}"/>
          </ac:spMkLst>
        </pc:spChg>
        <pc:spChg chg="add mod">
          <ac:chgData name="Raj Sethia" userId="467eb4c6706b2114" providerId="LiveId" clId="{BE0F2181-EBE2-4762-AC1E-39B60B9EBC33}" dt="2026-03-31T21:16:53.839" v="82"/>
          <ac:spMkLst>
            <pc:docMk/>
            <pc:sldMk cId="0" sldId="267"/>
            <ac:spMk id="3" creationId="{D3726D03-E6AD-ED1C-3B34-1933C773AE12}"/>
          </ac:spMkLst>
        </pc:spChg>
        <pc:picChg chg="del">
          <ac:chgData name="Raj Sethia" userId="467eb4c6706b2114" providerId="LiveId" clId="{BE0F2181-EBE2-4762-AC1E-39B60B9EBC33}" dt="2026-03-31T21:07:01.798" v="37" actId="478"/>
          <ac:picMkLst>
            <pc:docMk/>
            <pc:sldMk cId="0" sldId="267"/>
            <ac:picMk id="515" creationId="{00000000-0000-0000-0000-000000000000}"/>
          </ac:picMkLst>
        </pc:picChg>
      </pc:sldChg>
      <pc:sldChg chg="addSp delSp modSp mod">
        <pc:chgData name="Raj Sethia" userId="467eb4c6706b2114" providerId="LiveId" clId="{BE0F2181-EBE2-4762-AC1E-39B60B9EBC33}" dt="2026-03-31T21:16:59.195" v="84"/>
        <pc:sldMkLst>
          <pc:docMk/>
          <pc:sldMk cId="0" sldId="268"/>
        </pc:sldMkLst>
        <pc:spChg chg="add del mod">
          <ac:chgData name="Raj Sethia" userId="467eb4c6706b2114" providerId="LiveId" clId="{BE0F2181-EBE2-4762-AC1E-39B60B9EBC33}" dt="2026-03-31T21:16:58.740" v="83" actId="478"/>
          <ac:spMkLst>
            <pc:docMk/>
            <pc:sldMk cId="0" sldId="268"/>
            <ac:spMk id="2" creationId="{14C3F3D6-4A1E-FE20-2FEB-00CC69648B9B}"/>
          </ac:spMkLst>
        </pc:spChg>
        <pc:spChg chg="add mod">
          <ac:chgData name="Raj Sethia" userId="467eb4c6706b2114" providerId="LiveId" clId="{BE0F2181-EBE2-4762-AC1E-39B60B9EBC33}" dt="2026-03-31T21:16:59.195" v="84"/>
          <ac:spMkLst>
            <pc:docMk/>
            <pc:sldMk cId="0" sldId="268"/>
            <ac:spMk id="3" creationId="{F0EA838F-A755-C679-7078-CA16558BABFE}"/>
          </ac:spMkLst>
        </pc:spChg>
        <pc:picChg chg="del">
          <ac:chgData name="Raj Sethia" userId="467eb4c6706b2114" providerId="LiveId" clId="{BE0F2181-EBE2-4762-AC1E-39B60B9EBC33}" dt="2026-03-31T21:07:05.936" v="39" actId="478"/>
          <ac:picMkLst>
            <pc:docMk/>
            <pc:sldMk cId="0" sldId="268"/>
            <ac:picMk id="538" creationId="{00000000-0000-0000-0000-000000000000}"/>
          </ac:picMkLst>
        </pc:picChg>
      </pc:sldChg>
      <pc:sldChg chg="addSp delSp modSp mod">
        <pc:chgData name="Raj Sethia" userId="467eb4c6706b2114" providerId="LiveId" clId="{BE0F2181-EBE2-4762-AC1E-39B60B9EBC33}" dt="2026-03-31T21:17:04.161" v="86"/>
        <pc:sldMkLst>
          <pc:docMk/>
          <pc:sldMk cId="0" sldId="269"/>
        </pc:sldMkLst>
        <pc:spChg chg="add del mod">
          <ac:chgData name="Raj Sethia" userId="467eb4c6706b2114" providerId="LiveId" clId="{BE0F2181-EBE2-4762-AC1E-39B60B9EBC33}" dt="2026-03-31T21:17:03.674" v="85" actId="478"/>
          <ac:spMkLst>
            <pc:docMk/>
            <pc:sldMk cId="0" sldId="269"/>
            <ac:spMk id="2" creationId="{1CDC2EF2-E4A7-1887-1CC5-1CD1CE1625C3}"/>
          </ac:spMkLst>
        </pc:spChg>
        <pc:spChg chg="add mod">
          <ac:chgData name="Raj Sethia" userId="467eb4c6706b2114" providerId="LiveId" clId="{BE0F2181-EBE2-4762-AC1E-39B60B9EBC33}" dt="2026-03-31T21:17:04.161" v="86"/>
          <ac:spMkLst>
            <pc:docMk/>
            <pc:sldMk cId="0" sldId="269"/>
            <ac:spMk id="3" creationId="{108742AC-DC86-CFE6-B32B-239F325D7E39}"/>
          </ac:spMkLst>
        </pc:spChg>
        <pc:picChg chg="del">
          <ac:chgData name="Raj Sethia" userId="467eb4c6706b2114" providerId="LiveId" clId="{BE0F2181-EBE2-4762-AC1E-39B60B9EBC33}" dt="2026-03-31T21:07:10.557" v="41" actId="478"/>
          <ac:picMkLst>
            <pc:docMk/>
            <pc:sldMk cId="0" sldId="269"/>
            <ac:picMk id="548" creationId="{00000000-0000-0000-0000-000000000000}"/>
          </ac:picMkLst>
        </pc:picChg>
      </pc:sldChg>
      <pc:sldChg chg="addSp delSp modSp mod">
        <pc:chgData name="Raj Sethia" userId="467eb4c6706b2114" providerId="LiveId" clId="{BE0F2181-EBE2-4762-AC1E-39B60B9EBC33}" dt="2026-03-31T21:17:08.651" v="88"/>
        <pc:sldMkLst>
          <pc:docMk/>
          <pc:sldMk cId="0" sldId="270"/>
        </pc:sldMkLst>
        <pc:spChg chg="add del mod">
          <ac:chgData name="Raj Sethia" userId="467eb4c6706b2114" providerId="LiveId" clId="{BE0F2181-EBE2-4762-AC1E-39B60B9EBC33}" dt="2026-03-31T21:17:08.200" v="87" actId="478"/>
          <ac:spMkLst>
            <pc:docMk/>
            <pc:sldMk cId="0" sldId="270"/>
            <ac:spMk id="2" creationId="{0399E89A-7700-517D-22FC-7D86DF447834}"/>
          </ac:spMkLst>
        </pc:spChg>
        <pc:spChg chg="add mod">
          <ac:chgData name="Raj Sethia" userId="467eb4c6706b2114" providerId="LiveId" clId="{BE0F2181-EBE2-4762-AC1E-39B60B9EBC33}" dt="2026-03-31T21:17:08.651" v="88"/>
          <ac:spMkLst>
            <pc:docMk/>
            <pc:sldMk cId="0" sldId="270"/>
            <ac:spMk id="3" creationId="{A672FB6C-300F-31C3-9770-07B0E46CF57C}"/>
          </ac:spMkLst>
        </pc:spChg>
        <pc:picChg chg="del">
          <ac:chgData name="Raj Sethia" userId="467eb4c6706b2114" providerId="LiveId" clId="{BE0F2181-EBE2-4762-AC1E-39B60B9EBC33}" dt="2026-03-31T21:07:15.746" v="43" actId="478"/>
          <ac:picMkLst>
            <pc:docMk/>
            <pc:sldMk cId="0" sldId="270"/>
            <ac:picMk id="558" creationId="{00000000-0000-0000-0000-000000000000}"/>
          </ac:picMkLst>
        </pc:picChg>
      </pc:sldChg>
      <pc:sldChg chg="addSp delSp modSp mod">
        <pc:chgData name="Raj Sethia" userId="467eb4c6706b2114" providerId="LiveId" clId="{BE0F2181-EBE2-4762-AC1E-39B60B9EBC33}" dt="2026-03-31T21:17:14.136" v="90"/>
        <pc:sldMkLst>
          <pc:docMk/>
          <pc:sldMk cId="0" sldId="271"/>
        </pc:sldMkLst>
        <pc:spChg chg="add del mod">
          <ac:chgData name="Raj Sethia" userId="467eb4c6706b2114" providerId="LiveId" clId="{BE0F2181-EBE2-4762-AC1E-39B60B9EBC33}" dt="2026-03-31T21:17:13.634" v="89" actId="478"/>
          <ac:spMkLst>
            <pc:docMk/>
            <pc:sldMk cId="0" sldId="271"/>
            <ac:spMk id="2" creationId="{94F73941-4C5D-4A5E-7C11-6EED299B0AC5}"/>
          </ac:spMkLst>
        </pc:spChg>
        <pc:spChg chg="add mod">
          <ac:chgData name="Raj Sethia" userId="467eb4c6706b2114" providerId="LiveId" clId="{BE0F2181-EBE2-4762-AC1E-39B60B9EBC33}" dt="2026-03-31T21:17:14.136" v="90"/>
          <ac:spMkLst>
            <pc:docMk/>
            <pc:sldMk cId="0" sldId="271"/>
            <ac:spMk id="3" creationId="{FACC1B87-48ED-399A-6F72-CC55DE2F4A88}"/>
          </ac:spMkLst>
        </pc:spChg>
        <pc:picChg chg="del">
          <ac:chgData name="Raj Sethia" userId="467eb4c6706b2114" providerId="LiveId" clId="{BE0F2181-EBE2-4762-AC1E-39B60B9EBC33}" dt="2026-03-31T21:07:19.474" v="45" actId="478"/>
          <ac:picMkLst>
            <pc:docMk/>
            <pc:sldMk cId="0" sldId="271"/>
            <ac:picMk id="568" creationId="{00000000-0000-0000-0000-000000000000}"/>
          </ac:picMkLst>
        </pc:picChg>
      </pc:sldChg>
      <pc:sldChg chg="addSp delSp modSp mod">
        <pc:chgData name="Raj Sethia" userId="467eb4c6706b2114" providerId="LiveId" clId="{BE0F2181-EBE2-4762-AC1E-39B60B9EBC33}" dt="2026-03-31T21:17:19.273" v="92"/>
        <pc:sldMkLst>
          <pc:docMk/>
          <pc:sldMk cId="0" sldId="272"/>
        </pc:sldMkLst>
        <pc:spChg chg="add del mod">
          <ac:chgData name="Raj Sethia" userId="467eb4c6706b2114" providerId="LiveId" clId="{BE0F2181-EBE2-4762-AC1E-39B60B9EBC33}" dt="2026-03-31T21:17:18.173" v="91" actId="478"/>
          <ac:spMkLst>
            <pc:docMk/>
            <pc:sldMk cId="0" sldId="272"/>
            <ac:spMk id="2" creationId="{636D2B17-0AAA-46A9-EF9B-B6293B86AB66}"/>
          </ac:spMkLst>
        </pc:spChg>
        <pc:spChg chg="add mod">
          <ac:chgData name="Raj Sethia" userId="467eb4c6706b2114" providerId="LiveId" clId="{BE0F2181-EBE2-4762-AC1E-39B60B9EBC33}" dt="2026-03-31T21:17:19.273" v="92"/>
          <ac:spMkLst>
            <pc:docMk/>
            <pc:sldMk cId="0" sldId="272"/>
            <ac:spMk id="3" creationId="{ABB63183-2490-A2BE-A77E-2E4DE0C71A55}"/>
          </ac:spMkLst>
        </pc:spChg>
        <pc:picChg chg="del">
          <ac:chgData name="Raj Sethia" userId="467eb4c6706b2114" providerId="LiveId" clId="{BE0F2181-EBE2-4762-AC1E-39B60B9EBC33}" dt="2026-03-31T21:07:45.267" v="47" actId="478"/>
          <ac:picMkLst>
            <pc:docMk/>
            <pc:sldMk cId="0" sldId="272"/>
            <ac:picMk id="578" creationId="{00000000-0000-0000-0000-000000000000}"/>
          </ac:picMkLst>
        </pc:picChg>
      </pc:sldChg>
      <pc:sldChg chg="addSp delSp modSp mod">
        <pc:chgData name="Raj Sethia" userId="467eb4c6706b2114" providerId="LiveId" clId="{BE0F2181-EBE2-4762-AC1E-39B60B9EBC33}" dt="2026-03-31T21:17:24.770" v="94"/>
        <pc:sldMkLst>
          <pc:docMk/>
          <pc:sldMk cId="0" sldId="273"/>
        </pc:sldMkLst>
        <pc:spChg chg="add del mod">
          <ac:chgData name="Raj Sethia" userId="467eb4c6706b2114" providerId="LiveId" clId="{BE0F2181-EBE2-4762-AC1E-39B60B9EBC33}" dt="2026-03-31T21:17:24.315" v="93" actId="478"/>
          <ac:spMkLst>
            <pc:docMk/>
            <pc:sldMk cId="0" sldId="273"/>
            <ac:spMk id="2" creationId="{39DACDAE-010C-5A4D-A4B2-D5DFA88B9295}"/>
          </ac:spMkLst>
        </pc:spChg>
        <pc:spChg chg="add mod">
          <ac:chgData name="Raj Sethia" userId="467eb4c6706b2114" providerId="LiveId" clId="{BE0F2181-EBE2-4762-AC1E-39B60B9EBC33}" dt="2026-03-31T21:17:24.770" v="94"/>
          <ac:spMkLst>
            <pc:docMk/>
            <pc:sldMk cId="0" sldId="273"/>
            <ac:spMk id="3" creationId="{F1045575-A527-F692-0735-8A990AF716D0}"/>
          </ac:spMkLst>
        </pc:spChg>
        <pc:picChg chg="del">
          <ac:chgData name="Raj Sethia" userId="467eb4c6706b2114" providerId="LiveId" clId="{BE0F2181-EBE2-4762-AC1E-39B60B9EBC33}" dt="2026-03-31T21:07:52.673" v="49" actId="478"/>
          <ac:picMkLst>
            <pc:docMk/>
            <pc:sldMk cId="0" sldId="273"/>
            <ac:picMk id="588" creationId="{00000000-0000-0000-0000-000000000000}"/>
          </ac:picMkLst>
        </pc:picChg>
      </pc:sldChg>
      <pc:sldChg chg="addSp delSp modSp mod">
        <pc:chgData name="Raj Sethia" userId="467eb4c6706b2114" providerId="LiveId" clId="{BE0F2181-EBE2-4762-AC1E-39B60B9EBC33}" dt="2026-03-31T21:17:29.421" v="96"/>
        <pc:sldMkLst>
          <pc:docMk/>
          <pc:sldMk cId="0" sldId="274"/>
        </pc:sldMkLst>
        <pc:spChg chg="add del mod">
          <ac:chgData name="Raj Sethia" userId="467eb4c6706b2114" providerId="LiveId" clId="{BE0F2181-EBE2-4762-AC1E-39B60B9EBC33}" dt="2026-03-31T21:17:29.013" v="95" actId="478"/>
          <ac:spMkLst>
            <pc:docMk/>
            <pc:sldMk cId="0" sldId="274"/>
            <ac:spMk id="2" creationId="{AA520BC1-F6A8-D08A-FEE8-B026B09FF7D6}"/>
          </ac:spMkLst>
        </pc:spChg>
        <pc:spChg chg="add mod">
          <ac:chgData name="Raj Sethia" userId="467eb4c6706b2114" providerId="LiveId" clId="{BE0F2181-EBE2-4762-AC1E-39B60B9EBC33}" dt="2026-03-31T21:17:29.421" v="96"/>
          <ac:spMkLst>
            <pc:docMk/>
            <pc:sldMk cId="0" sldId="274"/>
            <ac:spMk id="3" creationId="{690E8E13-B2BD-7BA3-B686-1613D1696800}"/>
          </ac:spMkLst>
        </pc:spChg>
        <pc:picChg chg="del">
          <ac:chgData name="Raj Sethia" userId="467eb4c6706b2114" providerId="LiveId" clId="{BE0F2181-EBE2-4762-AC1E-39B60B9EBC33}" dt="2026-03-31T21:08:03.509" v="51" actId="478"/>
          <ac:picMkLst>
            <pc:docMk/>
            <pc:sldMk cId="0" sldId="274"/>
            <ac:picMk id="598" creationId="{00000000-0000-0000-0000-000000000000}"/>
          </ac:picMkLst>
        </pc:picChg>
      </pc:sldChg>
      <pc:sldChg chg="addSp delSp modSp mod">
        <pc:chgData name="Raj Sethia" userId="467eb4c6706b2114" providerId="LiveId" clId="{BE0F2181-EBE2-4762-AC1E-39B60B9EBC33}" dt="2026-03-31T21:17:35.656" v="98"/>
        <pc:sldMkLst>
          <pc:docMk/>
          <pc:sldMk cId="0" sldId="275"/>
        </pc:sldMkLst>
        <pc:spChg chg="add del mod">
          <ac:chgData name="Raj Sethia" userId="467eb4c6706b2114" providerId="LiveId" clId="{BE0F2181-EBE2-4762-AC1E-39B60B9EBC33}" dt="2026-03-31T21:17:35.264" v="97" actId="478"/>
          <ac:spMkLst>
            <pc:docMk/>
            <pc:sldMk cId="0" sldId="275"/>
            <ac:spMk id="2" creationId="{2B37D4B4-0931-7650-4A40-F8C0BA99373C}"/>
          </ac:spMkLst>
        </pc:spChg>
        <pc:spChg chg="add mod">
          <ac:chgData name="Raj Sethia" userId="467eb4c6706b2114" providerId="LiveId" clId="{BE0F2181-EBE2-4762-AC1E-39B60B9EBC33}" dt="2026-03-31T21:17:35.656" v="98"/>
          <ac:spMkLst>
            <pc:docMk/>
            <pc:sldMk cId="0" sldId="275"/>
            <ac:spMk id="3" creationId="{10435F01-FE41-681C-62A5-398115798E01}"/>
          </ac:spMkLst>
        </pc:spChg>
        <pc:picChg chg="del">
          <ac:chgData name="Raj Sethia" userId="467eb4c6706b2114" providerId="LiveId" clId="{BE0F2181-EBE2-4762-AC1E-39B60B9EBC33}" dt="2026-03-31T21:08:08.731" v="53" actId="478"/>
          <ac:picMkLst>
            <pc:docMk/>
            <pc:sldMk cId="0" sldId="275"/>
            <ac:picMk id="606" creationId="{00000000-0000-0000-0000-000000000000}"/>
          </ac:picMkLst>
        </pc:picChg>
      </pc:sldChg>
      <pc:sldChg chg="addSp delSp modSp mod">
        <pc:chgData name="Raj Sethia" userId="467eb4c6706b2114" providerId="LiveId" clId="{BE0F2181-EBE2-4762-AC1E-39B60B9EBC33}" dt="2026-03-31T21:17:40.621" v="100"/>
        <pc:sldMkLst>
          <pc:docMk/>
          <pc:sldMk cId="0" sldId="276"/>
        </pc:sldMkLst>
        <pc:spChg chg="add del mod">
          <ac:chgData name="Raj Sethia" userId="467eb4c6706b2114" providerId="LiveId" clId="{BE0F2181-EBE2-4762-AC1E-39B60B9EBC33}" dt="2026-03-31T21:17:40.181" v="99" actId="478"/>
          <ac:spMkLst>
            <pc:docMk/>
            <pc:sldMk cId="0" sldId="276"/>
            <ac:spMk id="2" creationId="{4CBE0C61-0BA1-47D1-0E24-08841BDF4448}"/>
          </ac:spMkLst>
        </pc:spChg>
        <pc:spChg chg="add mod">
          <ac:chgData name="Raj Sethia" userId="467eb4c6706b2114" providerId="LiveId" clId="{BE0F2181-EBE2-4762-AC1E-39B60B9EBC33}" dt="2026-03-31T21:17:40.621" v="100"/>
          <ac:spMkLst>
            <pc:docMk/>
            <pc:sldMk cId="0" sldId="276"/>
            <ac:spMk id="3" creationId="{6E98331D-1722-19E3-9A5B-EB0A7455EBCF}"/>
          </ac:spMkLst>
        </pc:spChg>
        <pc:picChg chg="del">
          <ac:chgData name="Raj Sethia" userId="467eb4c6706b2114" providerId="LiveId" clId="{BE0F2181-EBE2-4762-AC1E-39B60B9EBC33}" dt="2026-03-31T21:08:13.815" v="55" actId="478"/>
          <ac:picMkLst>
            <pc:docMk/>
            <pc:sldMk cId="0" sldId="276"/>
            <ac:picMk id="614" creationId="{00000000-0000-0000-0000-000000000000}"/>
          </ac:picMkLst>
        </pc:picChg>
      </pc:sldChg>
      <pc:sldChg chg="addSp delSp modSp mod">
        <pc:chgData name="Raj Sethia" userId="467eb4c6706b2114" providerId="LiveId" clId="{BE0F2181-EBE2-4762-AC1E-39B60B9EBC33}" dt="2026-03-31T21:17:45.349" v="102"/>
        <pc:sldMkLst>
          <pc:docMk/>
          <pc:sldMk cId="0" sldId="277"/>
        </pc:sldMkLst>
        <pc:spChg chg="add del mod">
          <ac:chgData name="Raj Sethia" userId="467eb4c6706b2114" providerId="LiveId" clId="{BE0F2181-EBE2-4762-AC1E-39B60B9EBC33}" dt="2026-03-31T21:17:44.846" v="101" actId="478"/>
          <ac:spMkLst>
            <pc:docMk/>
            <pc:sldMk cId="0" sldId="277"/>
            <ac:spMk id="2" creationId="{FA0FF145-5406-A345-C2CC-17A40F7EF134}"/>
          </ac:spMkLst>
        </pc:spChg>
        <pc:spChg chg="add mod">
          <ac:chgData name="Raj Sethia" userId="467eb4c6706b2114" providerId="LiveId" clId="{BE0F2181-EBE2-4762-AC1E-39B60B9EBC33}" dt="2026-03-31T21:17:45.349" v="102"/>
          <ac:spMkLst>
            <pc:docMk/>
            <pc:sldMk cId="0" sldId="277"/>
            <ac:spMk id="3" creationId="{FEA5E87C-EF16-984B-336A-AD108B8DD537}"/>
          </ac:spMkLst>
        </pc:spChg>
        <pc:picChg chg="del">
          <ac:chgData name="Raj Sethia" userId="467eb4c6706b2114" providerId="LiveId" clId="{BE0F2181-EBE2-4762-AC1E-39B60B9EBC33}" dt="2026-03-31T21:08:19.636" v="57" actId="478"/>
          <ac:picMkLst>
            <pc:docMk/>
            <pc:sldMk cId="0" sldId="277"/>
            <ac:picMk id="623" creationId="{00000000-0000-0000-0000-000000000000}"/>
          </ac:picMkLst>
        </pc:picChg>
      </pc:sldChg>
      <pc:sldChg chg="addSp delSp modSp mod">
        <pc:chgData name="Raj Sethia" userId="467eb4c6706b2114" providerId="LiveId" clId="{BE0F2181-EBE2-4762-AC1E-39B60B9EBC33}" dt="2026-03-31T21:17:55.301" v="103" actId="2711"/>
        <pc:sldMkLst>
          <pc:docMk/>
          <pc:sldMk cId="0" sldId="278"/>
        </pc:sldMkLst>
        <pc:spChg chg="add del mod">
          <ac:chgData name="Raj Sethia" userId="467eb4c6706b2114" providerId="LiveId" clId="{BE0F2181-EBE2-4762-AC1E-39B60B9EBC33}" dt="2026-03-31T21:09:10.240" v="63" actId="21"/>
          <ac:spMkLst>
            <pc:docMk/>
            <pc:sldMk cId="0" sldId="278"/>
            <ac:spMk id="2" creationId="{25BA98E0-572C-C885-A526-65A842A0A12A}"/>
          </ac:spMkLst>
        </pc:spChg>
        <pc:spChg chg="mod">
          <ac:chgData name="Raj Sethia" userId="467eb4c6706b2114" providerId="LiveId" clId="{BE0F2181-EBE2-4762-AC1E-39B60B9EBC33}" dt="2026-03-31T21:17:55.301" v="103" actId="2711"/>
          <ac:spMkLst>
            <pc:docMk/>
            <pc:sldMk cId="0" sldId="278"/>
            <ac:spMk id="63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4"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585"/>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l-SI"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1: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0: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1: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2: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3: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4: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15: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16: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7: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18: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9: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0: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1: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2: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23: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23: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7: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8: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9: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Naslovni diapozitiv" type="title">
  <p:cSld name="TITLE">
    <p:spTree>
      <p:nvGrpSpPr>
        <p:cNvPr id="1" name="Shape 67"/>
        <p:cNvGrpSpPr/>
        <p:nvPr/>
      </p:nvGrpSpPr>
      <p:grpSpPr>
        <a:xfrm>
          <a:off x="0" y="0"/>
          <a:ext cx="0" cy="0"/>
          <a:chOff x="0" y="0"/>
          <a:chExt cx="0" cy="0"/>
        </a:xfrm>
      </p:grpSpPr>
      <p:grpSp>
        <p:nvGrpSpPr>
          <p:cNvPr id="68" name="Google Shape;68;p25"/>
          <p:cNvGrpSpPr/>
          <p:nvPr/>
        </p:nvGrpSpPr>
        <p:grpSpPr>
          <a:xfrm>
            <a:off x="-1" y="0"/>
            <a:ext cx="12192002" cy="6858000"/>
            <a:chOff x="-1" y="0"/>
            <a:chExt cx="12192002" cy="6858000"/>
          </a:xfrm>
        </p:grpSpPr>
        <p:cxnSp>
          <p:nvCxnSpPr>
            <p:cNvPr id="69" name="Google Shape;69;p25"/>
            <p:cNvCxnSpPr/>
            <p:nvPr/>
          </p:nvCxnSpPr>
          <p:spPr>
            <a:xfrm>
              <a:off x="610194"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0" name="Google Shape;70;p25"/>
            <p:cNvCxnSpPr/>
            <p:nvPr/>
          </p:nvCxnSpPr>
          <p:spPr>
            <a:xfrm>
              <a:off x="1829332"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1" name="Google Shape;71;p25"/>
            <p:cNvCxnSpPr/>
            <p:nvPr/>
          </p:nvCxnSpPr>
          <p:spPr>
            <a:xfrm>
              <a:off x="3048470"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2" name="Google Shape;72;p25"/>
            <p:cNvCxnSpPr/>
            <p:nvPr/>
          </p:nvCxnSpPr>
          <p:spPr>
            <a:xfrm>
              <a:off x="4267608"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3" name="Google Shape;73;p25"/>
            <p:cNvCxnSpPr/>
            <p:nvPr/>
          </p:nvCxnSpPr>
          <p:spPr>
            <a:xfrm>
              <a:off x="5486746"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4" name="Google Shape;74;p25"/>
            <p:cNvCxnSpPr/>
            <p:nvPr/>
          </p:nvCxnSpPr>
          <p:spPr>
            <a:xfrm>
              <a:off x="6705884"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5" name="Google Shape;75;p25"/>
            <p:cNvCxnSpPr/>
            <p:nvPr/>
          </p:nvCxnSpPr>
          <p:spPr>
            <a:xfrm>
              <a:off x="7925022"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6" name="Google Shape;76;p25"/>
            <p:cNvCxnSpPr/>
            <p:nvPr/>
          </p:nvCxnSpPr>
          <p:spPr>
            <a:xfrm>
              <a:off x="9144160"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7" name="Google Shape;77;p25"/>
            <p:cNvCxnSpPr/>
            <p:nvPr/>
          </p:nvCxnSpPr>
          <p:spPr>
            <a:xfrm>
              <a:off x="10363298"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8" name="Google Shape;78;p25"/>
            <p:cNvCxnSpPr/>
            <p:nvPr/>
          </p:nvCxnSpPr>
          <p:spPr>
            <a:xfrm>
              <a:off x="11582436"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9" name="Google Shape;79;p25"/>
            <p:cNvCxnSpPr/>
            <p:nvPr/>
          </p:nvCxnSpPr>
          <p:spPr>
            <a:xfrm>
              <a:off x="2819" y="386485"/>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0" name="Google Shape;80;p25"/>
            <p:cNvCxnSpPr/>
            <p:nvPr/>
          </p:nvCxnSpPr>
          <p:spPr>
            <a:xfrm>
              <a:off x="2819" y="1611181"/>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1" name="Google Shape;81;p25"/>
            <p:cNvCxnSpPr/>
            <p:nvPr/>
          </p:nvCxnSpPr>
          <p:spPr>
            <a:xfrm>
              <a:off x="2819" y="2835877"/>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2" name="Google Shape;82;p25"/>
            <p:cNvCxnSpPr/>
            <p:nvPr/>
          </p:nvCxnSpPr>
          <p:spPr>
            <a:xfrm>
              <a:off x="2819" y="4060573"/>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3" name="Google Shape;83;p25"/>
            <p:cNvCxnSpPr/>
            <p:nvPr/>
          </p:nvCxnSpPr>
          <p:spPr>
            <a:xfrm>
              <a:off x="2819" y="5285269"/>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4" name="Google Shape;84;p25"/>
            <p:cNvCxnSpPr/>
            <p:nvPr/>
          </p:nvCxnSpPr>
          <p:spPr>
            <a:xfrm>
              <a:off x="2819" y="6509965"/>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grpSp>
          <p:nvGrpSpPr>
            <p:cNvPr id="85" name="Google Shape;85;p25"/>
            <p:cNvGrpSpPr/>
            <p:nvPr/>
          </p:nvGrpSpPr>
          <p:grpSpPr>
            <a:xfrm>
              <a:off x="-1" y="0"/>
              <a:ext cx="12192001" cy="6858000"/>
              <a:chOff x="-1" y="0"/>
              <a:chExt cx="12192001" cy="6858000"/>
            </a:xfrm>
          </p:grpSpPr>
          <p:cxnSp>
            <p:nvCxnSpPr>
              <p:cNvPr id="86" name="Google Shape;86;p25"/>
              <p:cNvCxnSpPr/>
              <p:nvPr/>
            </p:nvCxnSpPr>
            <p:spPr>
              <a:xfrm>
                <a:off x="225425"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7" name="Google Shape;87;p25"/>
              <p:cNvCxnSpPr/>
              <p:nvPr/>
            </p:nvCxnSpPr>
            <p:spPr>
              <a:xfrm>
                <a:off x="1449154"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8" name="Google Shape;88;p25"/>
              <p:cNvCxnSpPr/>
              <p:nvPr/>
            </p:nvCxnSpPr>
            <p:spPr>
              <a:xfrm>
                <a:off x="2665982"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9" name="Google Shape;89;p25"/>
              <p:cNvCxnSpPr/>
              <p:nvPr/>
            </p:nvCxnSpPr>
            <p:spPr>
              <a:xfrm>
                <a:off x="3885119"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0" name="Google Shape;90;p25"/>
              <p:cNvCxnSpPr/>
              <p:nvPr/>
            </p:nvCxnSpPr>
            <p:spPr>
              <a:xfrm>
                <a:off x="5106502"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grpSp>
            <p:nvGrpSpPr>
              <p:cNvPr id="91" name="Google Shape;91;p25"/>
              <p:cNvGrpSpPr/>
              <p:nvPr/>
            </p:nvGrpSpPr>
            <p:grpSpPr>
              <a:xfrm>
                <a:off x="6327885" y="0"/>
                <a:ext cx="5864115" cy="5898673"/>
                <a:chOff x="6327885" y="0"/>
                <a:chExt cx="5864115" cy="5898673"/>
              </a:xfrm>
            </p:grpSpPr>
            <p:cxnSp>
              <p:nvCxnSpPr>
                <p:cNvPr id="92" name="Google Shape;92;p25"/>
                <p:cNvCxnSpPr/>
                <p:nvPr/>
              </p:nvCxnSpPr>
              <p:spPr>
                <a:xfrm>
                  <a:off x="6327885" y="0"/>
                  <a:ext cx="5864115" cy="5898673"/>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3" name="Google Shape;93;p25"/>
                <p:cNvCxnSpPr/>
                <p:nvPr/>
              </p:nvCxnSpPr>
              <p:spPr>
                <a:xfrm>
                  <a:off x="7549268" y="0"/>
                  <a:ext cx="4642732" cy="4672425"/>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4" name="Google Shape;94;p25"/>
                <p:cNvCxnSpPr/>
                <p:nvPr/>
              </p:nvCxnSpPr>
              <p:spPr>
                <a:xfrm>
                  <a:off x="8772997" y="0"/>
                  <a:ext cx="3419003" cy="345674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5" name="Google Shape;95;p25"/>
                <p:cNvCxnSpPr/>
                <p:nvPr/>
              </p:nvCxnSpPr>
              <p:spPr>
                <a:xfrm>
                  <a:off x="9982200" y="0"/>
                  <a:ext cx="2209800" cy="222646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6" name="Google Shape;96;p25"/>
                <p:cNvCxnSpPr/>
                <p:nvPr/>
              </p:nvCxnSpPr>
              <p:spPr>
                <a:xfrm>
                  <a:off x="11199019" y="0"/>
                  <a:ext cx="992981" cy="1002506"/>
                </a:xfrm>
                <a:prstGeom prst="straightConnector1">
                  <a:avLst/>
                </a:prstGeom>
                <a:noFill/>
                <a:ln w="9525" cap="flat" cmpd="sng">
                  <a:solidFill>
                    <a:srgbClr val="D8D8D8">
                      <a:alpha val="34117"/>
                    </a:srgbClr>
                  </a:solidFill>
                  <a:prstDash val="solid"/>
                  <a:miter lim="800000"/>
                  <a:headEnd type="none" w="sm" len="sm"/>
                  <a:tailEnd type="none" w="sm" len="sm"/>
                </a:ln>
              </p:spPr>
            </p:cxnSp>
          </p:grpSp>
          <p:cxnSp>
            <p:nvCxnSpPr>
              <p:cNvPr id="97" name="Google Shape;97;p25"/>
              <p:cNvCxnSpPr/>
              <p:nvPr/>
            </p:nvCxnSpPr>
            <p:spPr>
              <a:xfrm rot="10800000">
                <a:off x="-1" y="1012053"/>
                <a:ext cx="5828811" cy="5845945"/>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8" name="Google Shape;98;p25"/>
              <p:cNvCxnSpPr/>
              <p:nvPr/>
            </p:nvCxnSpPr>
            <p:spPr>
              <a:xfrm rot="10800000">
                <a:off x="-1" y="2227340"/>
                <a:ext cx="4614781" cy="4630658"/>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9" name="Google Shape;99;p25"/>
              <p:cNvCxnSpPr/>
              <p:nvPr/>
            </p:nvCxnSpPr>
            <p:spPr>
              <a:xfrm rot="10800000">
                <a:off x="-1" y="3432149"/>
                <a:ext cx="3398419" cy="342584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0" name="Google Shape;100;p25"/>
              <p:cNvCxnSpPr/>
              <p:nvPr/>
            </p:nvCxnSpPr>
            <p:spPr>
              <a:xfrm rot="10800000">
                <a:off x="-1" y="4651431"/>
                <a:ext cx="2196496" cy="2206567"/>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1" name="Google Shape;101;p25"/>
              <p:cNvCxnSpPr/>
              <p:nvPr/>
            </p:nvCxnSpPr>
            <p:spPr>
              <a:xfrm rot="10800000">
                <a:off x="-1" y="5864453"/>
                <a:ext cx="987003" cy="993545"/>
              </a:xfrm>
              <a:prstGeom prst="straightConnector1">
                <a:avLst/>
              </a:prstGeom>
              <a:noFill/>
              <a:ln w="9525" cap="flat" cmpd="sng">
                <a:solidFill>
                  <a:srgbClr val="D8D8D8">
                    <a:alpha val="34117"/>
                  </a:srgbClr>
                </a:solidFill>
                <a:prstDash val="solid"/>
                <a:miter lim="800000"/>
                <a:headEnd type="none" w="sm" len="sm"/>
                <a:tailEnd type="none" w="sm" len="sm"/>
              </a:ln>
            </p:spPr>
          </p:cxnSp>
        </p:grpSp>
        <p:grpSp>
          <p:nvGrpSpPr>
            <p:cNvPr id="102" name="Google Shape;102;p25"/>
            <p:cNvGrpSpPr/>
            <p:nvPr/>
          </p:nvGrpSpPr>
          <p:grpSpPr>
            <a:xfrm flipH="1">
              <a:off x="0" y="0"/>
              <a:ext cx="12192001" cy="6858000"/>
              <a:chOff x="-1" y="0"/>
              <a:chExt cx="12192001" cy="6858000"/>
            </a:xfrm>
          </p:grpSpPr>
          <p:cxnSp>
            <p:nvCxnSpPr>
              <p:cNvPr id="103" name="Google Shape;103;p25"/>
              <p:cNvCxnSpPr/>
              <p:nvPr/>
            </p:nvCxnSpPr>
            <p:spPr>
              <a:xfrm>
                <a:off x="225425"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4" name="Google Shape;104;p25"/>
              <p:cNvCxnSpPr/>
              <p:nvPr/>
            </p:nvCxnSpPr>
            <p:spPr>
              <a:xfrm>
                <a:off x="1449154"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5" name="Google Shape;105;p25"/>
              <p:cNvCxnSpPr/>
              <p:nvPr/>
            </p:nvCxnSpPr>
            <p:spPr>
              <a:xfrm>
                <a:off x="2665982"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6" name="Google Shape;106;p25"/>
              <p:cNvCxnSpPr/>
              <p:nvPr/>
            </p:nvCxnSpPr>
            <p:spPr>
              <a:xfrm>
                <a:off x="3885119"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7" name="Google Shape;107;p25"/>
              <p:cNvCxnSpPr/>
              <p:nvPr/>
            </p:nvCxnSpPr>
            <p:spPr>
              <a:xfrm>
                <a:off x="5150644"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grpSp>
            <p:nvGrpSpPr>
              <p:cNvPr id="108" name="Google Shape;108;p25"/>
              <p:cNvGrpSpPr/>
              <p:nvPr/>
            </p:nvGrpSpPr>
            <p:grpSpPr>
              <a:xfrm>
                <a:off x="6327885" y="0"/>
                <a:ext cx="5864115" cy="5898673"/>
                <a:chOff x="6327885" y="0"/>
                <a:chExt cx="5864115" cy="5898673"/>
              </a:xfrm>
            </p:grpSpPr>
            <p:cxnSp>
              <p:nvCxnSpPr>
                <p:cNvPr id="109" name="Google Shape;109;p25"/>
                <p:cNvCxnSpPr/>
                <p:nvPr/>
              </p:nvCxnSpPr>
              <p:spPr>
                <a:xfrm>
                  <a:off x="6327885" y="0"/>
                  <a:ext cx="5864115" cy="5898673"/>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0" name="Google Shape;110;p25"/>
                <p:cNvCxnSpPr/>
                <p:nvPr/>
              </p:nvCxnSpPr>
              <p:spPr>
                <a:xfrm>
                  <a:off x="7549268" y="0"/>
                  <a:ext cx="4642732" cy="4672425"/>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1" name="Google Shape;111;p25"/>
                <p:cNvCxnSpPr/>
                <p:nvPr/>
              </p:nvCxnSpPr>
              <p:spPr>
                <a:xfrm>
                  <a:off x="8772997" y="0"/>
                  <a:ext cx="3419003" cy="345674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2" name="Google Shape;112;p25"/>
                <p:cNvCxnSpPr/>
                <p:nvPr/>
              </p:nvCxnSpPr>
              <p:spPr>
                <a:xfrm>
                  <a:off x="9982200" y="0"/>
                  <a:ext cx="2209800" cy="222646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3" name="Google Shape;113;p25"/>
                <p:cNvCxnSpPr/>
                <p:nvPr/>
              </p:nvCxnSpPr>
              <p:spPr>
                <a:xfrm>
                  <a:off x="11199019" y="0"/>
                  <a:ext cx="992981" cy="1002506"/>
                </a:xfrm>
                <a:prstGeom prst="straightConnector1">
                  <a:avLst/>
                </a:prstGeom>
                <a:noFill/>
                <a:ln w="9525" cap="flat" cmpd="sng">
                  <a:solidFill>
                    <a:srgbClr val="D8D8D8">
                      <a:alpha val="34117"/>
                    </a:srgbClr>
                  </a:solidFill>
                  <a:prstDash val="solid"/>
                  <a:miter lim="800000"/>
                  <a:headEnd type="none" w="sm" len="sm"/>
                  <a:tailEnd type="none" w="sm" len="sm"/>
                </a:ln>
              </p:spPr>
            </p:cxnSp>
          </p:grpSp>
          <p:cxnSp>
            <p:nvCxnSpPr>
              <p:cNvPr id="114" name="Google Shape;114;p25"/>
              <p:cNvCxnSpPr/>
              <p:nvPr/>
            </p:nvCxnSpPr>
            <p:spPr>
              <a:xfrm rot="10800000">
                <a:off x="-1" y="1012053"/>
                <a:ext cx="5828811" cy="5845945"/>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5" name="Google Shape;115;p25"/>
              <p:cNvCxnSpPr/>
              <p:nvPr/>
            </p:nvCxnSpPr>
            <p:spPr>
              <a:xfrm rot="10800000">
                <a:off x="-1" y="2227340"/>
                <a:ext cx="4614781" cy="4630658"/>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6" name="Google Shape;116;p25"/>
              <p:cNvCxnSpPr/>
              <p:nvPr/>
            </p:nvCxnSpPr>
            <p:spPr>
              <a:xfrm rot="10800000">
                <a:off x="-1" y="3432149"/>
                <a:ext cx="3398419" cy="342584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7" name="Google Shape;117;p25"/>
              <p:cNvCxnSpPr/>
              <p:nvPr/>
            </p:nvCxnSpPr>
            <p:spPr>
              <a:xfrm rot="10800000">
                <a:off x="-1" y="4651431"/>
                <a:ext cx="2196496" cy="2206567"/>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8" name="Google Shape;118;p25"/>
              <p:cNvCxnSpPr/>
              <p:nvPr/>
            </p:nvCxnSpPr>
            <p:spPr>
              <a:xfrm rot="10800000">
                <a:off x="-1" y="5864453"/>
                <a:ext cx="987003" cy="993545"/>
              </a:xfrm>
              <a:prstGeom prst="straightConnector1">
                <a:avLst/>
              </a:prstGeom>
              <a:noFill/>
              <a:ln w="9525" cap="flat" cmpd="sng">
                <a:solidFill>
                  <a:srgbClr val="D8D8D8">
                    <a:alpha val="34117"/>
                  </a:srgbClr>
                </a:solidFill>
                <a:prstDash val="solid"/>
                <a:miter lim="800000"/>
                <a:headEnd type="none" w="sm" len="sm"/>
                <a:tailEnd type="none" w="sm" len="sm"/>
              </a:ln>
            </p:spPr>
          </p:cxnSp>
        </p:grpSp>
      </p:grpSp>
      <p:sp>
        <p:nvSpPr>
          <p:cNvPr id="119" name="Google Shape;119;p25"/>
          <p:cNvSpPr txBox="1">
            <a:spLocks noGrp="1"/>
          </p:cNvSpPr>
          <p:nvPr>
            <p:ph type="ctrTitle"/>
          </p:nvPr>
        </p:nvSpPr>
        <p:spPr>
          <a:xfrm>
            <a:off x="1293845" y="1909346"/>
            <a:ext cx="9604310" cy="3383280"/>
          </a:xfrm>
          <a:prstGeom prst="rect">
            <a:avLst/>
          </a:prstGeom>
          <a:noFill/>
          <a:ln>
            <a:noFill/>
          </a:ln>
        </p:spPr>
        <p:txBody>
          <a:bodyPr spcFirstLastPara="1" wrap="square" lIns="91425" tIns="45700" rIns="91425" bIns="45700" anchor="b" anchorCtr="0">
            <a:normAutofit/>
          </a:bodyPr>
          <a:lstStyle>
            <a:lvl1pPr lvl="0" algn="l">
              <a:lnSpc>
                <a:spcPct val="76000"/>
              </a:lnSpc>
              <a:spcBef>
                <a:spcPts val="0"/>
              </a:spcBef>
              <a:spcAft>
                <a:spcPts val="0"/>
              </a:spcAft>
              <a:buClr>
                <a:schemeClr val="dk1"/>
              </a:buClr>
              <a:buSzPts val="8000"/>
              <a:buFont typeface="Arial"/>
              <a:buNone/>
              <a:defRPr sz="8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5"/>
          <p:cNvSpPr txBox="1">
            <a:spLocks noGrp="1"/>
          </p:cNvSpPr>
          <p:nvPr>
            <p:ph type="subTitle" idx="1"/>
          </p:nvPr>
        </p:nvSpPr>
        <p:spPr>
          <a:xfrm>
            <a:off x="1293845" y="5432564"/>
            <a:ext cx="9604310" cy="457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2000"/>
              <a:buNone/>
              <a:defRPr sz="2000" b="0">
                <a:solidFill>
                  <a:srgbClr val="A43E27"/>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a:endParaRPr/>
          </a:p>
        </p:txBody>
      </p:sp>
      <p:cxnSp>
        <p:nvCxnSpPr>
          <p:cNvPr id="121" name="Google Shape;121;p25"/>
          <p:cNvCxnSpPr/>
          <p:nvPr/>
        </p:nvCxnSpPr>
        <p:spPr>
          <a:xfrm>
            <a:off x="1295400" y="5294175"/>
            <a:ext cx="960120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376"/>
        <p:cNvGrpSpPr/>
        <p:nvPr/>
      </p:nvGrpSpPr>
      <p:grpSpPr>
        <a:xfrm>
          <a:off x="0" y="0"/>
          <a:ext cx="0" cy="0"/>
          <a:chOff x="0" y="0"/>
          <a:chExt cx="0" cy="0"/>
        </a:xfrm>
      </p:grpSpPr>
      <p:sp>
        <p:nvSpPr>
          <p:cNvPr id="377" name="Google Shape;377;p34"/>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34"/>
          <p:cNvSpPr txBox="1">
            <a:spLocks noGrp="1"/>
          </p:cNvSpPr>
          <p:nvPr>
            <p:ph type="body" idx="1"/>
          </p:nvPr>
        </p:nvSpPr>
        <p:spPr>
          <a:xfrm rot="5400000">
            <a:off x="4191001" y="-914400"/>
            <a:ext cx="3809999"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379" name="Google Shape;379;p34"/>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34"/>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p34"/>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en naslov in besedilo" type="vertTitleAndTx">
  <p:cSld name="VERTICAL_TITLE_AND_VERTICAL_TEXT">
    <p:spTree>
      <p:nvGrpSpPr>
        <p:cNvPr id="1" name="Shape 382"/>
        <p:cNvGrpSpPr/>
        <p:nvPr/>
      </p:nvGrpSpPr>
      <p:grpSpPr>
        <a:xfrm>
          <a:off x="0" y="0"/>
          <a:ext cx="0" cy="0"/>
          <a:chOff x="0" y="0"/>
          <a:chExt cx="0" cy="0"/>
        </a:xfrm>
      </p:grpSpPr>
      <p:sp>
        <p:nvSpPr>
          <p:cNvPr id="383" name="Google Shape;383;p35"/>
          <p:cNvSpPr txBox="1">
            <a:spLocks noGrp="1"/>
          </p:cNvSpPr>
          <p:nvPr>
            <p:ph type="title"/>
          </p:nvPr>
        </p:nvSpPr>
        <p:spPr>
          <a:xfrm rot="5400000">
            <a:off x="7402286" y="2296885"/>
            <a:ext cx="5301343" cy="16872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35"/>
          <p:cNvSpPr txBox="1">
            <a:spLocks noGrp="1"/>
          </p:cNvSpPr>
          <p:nvPr>
            <p:ph type="body" idx="1"/>
          </p:nvPr>
        </p:nvSpPr>
        <p:spPr>
          <a:xfrm rot="5400000">
            <a:off x="2438400" y="-653144"/>
            <a:ext cx="5301343" cy="75873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385" name="Google Shape;385;p35"/>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35"/>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p35"/>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lika z napisom" type="picTx">
  <p:cSld name="PICTURE_WITH_CAPTION_TEXT">
    <p:bg>
      <p:bgPr>
        <a:gradFill>
          <a:gsLst>
            <a:gs pos="0">
              <a:schemeClr val="accent1"/>
            </a:gs>
            <a:gs pos="100000">
              <a:srgbClr val="AF4329"/>
            </a:gs>
          </a:gsLst>
          <a:path path="circle">
            <a:fillToRect l="50000" t="50000" r="50000" b="50000"/>
          </a:path>
          <a:tileRect/>
        </a:gradFill>
        <a:effectLst/>
      </p:bgPr>
    </p:bg>
    <p:spTree>
      <p:nvGrpSpPr>
        <p:cNvPr id="1" name="Shape 122"/>
        <p:cNvGrpSpPr/>
        <p:nvPr/>
      </p:nvGrpSpPr>
      <p:grpSpPr>
        <a:xfrm>
          <a:off x="0" y="0"/>
          <a:ext cx="0" cy="0"/>
          <a:chOff x="0" y="0"/>
          <a:chExt cx="0" cy="0"/>
        </a:xfrm>
      </p:grpSpPr>
      <p:grpSp>
        <p:nvGrpSpPr>
          <p:cNvPr id="123" name="Google Shape;123;p26"/>
          <p:cNvGrpSpPr/>
          <p:nvPr/>
        </p:nvGrpSpPr>
        <p:grpSpPr>
          <a:xfrm>
            <a:off x="-1" y="0"/>
            <a:ext cx="12192002" cy="6858000"/>
            <a:chOff x="-1" y="0"/>
            <a:chExt cx="12192002" cy="6858000"/>
          </a:xfrm>
        </p:grpSpPr>
        <p:cxnSp>
          <p:nvCxnSpPr>
            <p:cNvPr id="124" name="Google Shape;124;p26"/>
            <p:cNvCxnSpPr/>
            <p:nvPr/>
          </p:nvCxnSpPr>
          <p:spPr>
            <a:xfrm>
              <a:off x="61019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5" name="Google Shape;125;p26"/>
            <p:cNvCxnSpPr/>
            <p:nvPr/>
          </p:nvCxnSpPr>
          <p:spPr>
            <a:xfrm>
              <a:off x="182933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6" name="Google Shape;126;p26"/>
            <p:cNvCxnSpPr/>
            <p:nvPr/>
          </p:nvCxnSpPr>
          <p:spPr>
            <a:xfrm>
              <a:off x="304847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7" name="Google Shape;127;p26"/>
            <p:cNvCxnSpPr/>
            <p:nvPr/>
          </p:nvCxnSpPr>
          <p:spPr>
            <a:xfrm>
              <a:off x="426760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8" name="Google Shape;128;p26"/>
            <p:cNvCxnSpPr/>
            <p:nvPr/>
          </p:nvCxnSpPr>
          <p:spPr>
            <a:xfrm>
              <a:off x="548674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9" name="Google Shape;129;p26"/>
            <p:cNvCxnSpPr/>
            <p:nvPr/>
          </p:nvCxnSpPr>
          <p:spPr>
            <a:xfrm>
              <a:off x="670588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0" name="Google Shape;130;p26"/>
            <p:cNvCxnSpPr/>
            <p:nvPr/>
          </p:nvCxnSpPr>
          <p:spPr>
            <a:xfrm>
              <a:off x="792502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1" name="Google Shape;131;p26"/>
            <p:cNvCxnSpPr/>
            <p:nvPr/>
          </p:nvCxnSpPr>
          <p:spPr>
            <a:xfrm>
              <a:off x="914416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2" name="Google Shape;132;p26"/>
            <p:cNvCxnSpPr/>
            <p:nvPr/>
          </p:nvCxnSpPr>
          <p:spPr>
            <a:xfrm>
              <a:off x="1036329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3" name="Google Shape;133;p26"/>
            <p:cNvCxnSpPr/>
            <p:nvPr/>
          </p:nvCxnSpPr>
          <p:spPr>
            <a:xfrm>
              <a:off x="1158243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4" name="Google Shape;134;p26"/>
            <p:cNvCxnSpPr/>
            <p:nvPr/>
          </p:nvCxnSpPr>
          <p:spPr>
            <a:xfrm>
              <a:off x="2819" y="38648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5" name="Google Shape;135;p26"/>
            <p:cNvCxnSpPr/>
            <p:nvPr/>
          </p:nvCxnSpPr>
          <p:spPr>
            <a:xfrm>
              <a:off x="2819" y="1611181"/>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6" name="Google Shape;136;p26"/>
            <p:cNvCxnSpPr/>
            <p:nvPr/>
          </p:nvCxnSpPr>
          <p:spPr>
            <a:xfrm>
              <a:off x="2819" y="2835877"/>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7" name="Google Shape;137;p26"/>
            <p:cNvCxnSpPr/>
            <p:nvPr/>
          </p:nvCxnSpPr>
          <p:spPr>
            <a:xfrm>
              <a:off x="2819" y="4060573"/>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8" name="Google Shape;138;p26"/>
            <p:cNvCxnSpPr/>
            <p:nvPr/>
          </p:nvCxnSpPr>
          <p:spPr>
            <a:xfrm>
              <a:off x="2819" y="5285269"/>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9" name="Google Shape;139;p26"/>
            <p:cNvCxnSpPr/>
            <p:nvPr/>
          </p:nvCxnSpPr>
          <p:spPr>
            <a:xfrm>
              <a:off x="2819" y="650996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140" name="Google Shape;140;p26"/>
            <p:cNvGrpSpPr/>
            <p:nvPr/>
          </p:nvGrpSpPr>
          <p:grpSpPr>
            <a:xfrm>
              <a:off x="-1" y="0"/>
              <a:ext cx="12192001" cy="6858000"/>
              <a:chOff x="-1" y="0"/>
              <a:chExt cx="12192001" cy="6858000"/>
            </a:xfrm>
          </p:grpSpPr>
          <p:cxnSp>
            <p:nvCxnSpPr>
              <p:cNvPr id="141" name="Google Shape;141;p26"/>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2" name="Google Shape;142;p26"/>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3" name="Google Shape;143;p26"/>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4" name="Google Shape;144;p26"/>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5" name="Google Shape;145;p26"/>
              <p:cNvCxnSpPr/>
              <p:nvPr/>
            </p:nvCxnSpPr>
            <p:spPr>
              <a:xfrm>
                <a:off x="510650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146" name="Google Shape;146;p26"/>
              <p:cNvGrpSpPr/>
              <p:nvPr/>
            </p:nvGrpSpPr>
            <p:grpSpPr>
              <a:xfrm>
                <a:off x="6327885" y="0"/>
                <a:ext cx="5864115" cy="5898673"/>
                <a:chOff x="6327885" y="0"/>
                <a:chExt cx="5864115" cy="5898673"/>
              </a:xfrm>
            </p:grpSpPr>
            <p:cxnSp>
              <p:nvCxnSpPr>
                <p:cNvPr id="147" name="Google Shape;147;p26"/>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8" name="Google Shape;148;p26"/>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9" name="Google Shape;149;p26"/>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0" name="Google Shape;150;p26"/>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1" name="Google Shape;151;p26"/>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152" name="Google Shape;152;p26"/>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3" name="Google Shape;153;p26"/>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4" name="Google Shape;154;p26"/>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5" name="Google Shape;155;p26"/>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6" name="Google Shape;156;p26"/>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nvGrpSpPr>
            <p:cNvPr id="157" name="Google Shape;157;p26"/>
            <p:cNvGrpSpPr/>
            <p:nvPr/>
          </p:nvGrpSpPr>
          <p:grpSpPr>
            <a:xfrm flipH="1">
              <a:off x="0" y="0"/>
              <a:ext cx="12192001" cy="6858000"/>
              <a:chOff x="-1" y="0"/>
              <a:chExt cx="12192001" cy="6858000"/>
            </a:xfrm>
          </p:grpSpPr>
          <p:cxnSp>
            <p:nvCxnSpPr>
              <p:cNvPr id="158" name="Google Shape;158;p26"/>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9" name="Google Shape;159;p26"/>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0" name="Google Shape;160;p26"/>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1" name="Google Shape;161;p26"/>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2" name="Google Shape;162;p26"/>
              <p:cNvCxnSpPr/>
              <p:nvPr/>
            </p:nvCxnSpPr>
            <p:spPr>
              <a:xfrm>
                <a:off x="515064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163" name="Google Shape;163;p26"/>
              <p:cNvGrpSpPr/>
              <p:nvPr/>
            </p:nvGrpSpPr>
            <p:grpSpPr>
              <a:xfrm>
                <a:off x="6327885" y="0"/>
                <a:ext cx="5864115" cy="5898673"/>
                <a:chOff x="6327885" y="0"/>
                <a:chExt cx="5864115" cy="5898673"/>
              </a:xfrm>
            </p:grpSpPr>
            <p:cxnSp>
              <p:nvCxnSpPr>
                <p:cNvPr id="164" name="Google Shape;164;p26"/>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5" name="Google Shape;165;p26"/>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6" name="Google Shape;166;p26"/>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7" name="Google Shape;167;p26"/>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8" name="Google Shape;168;p26"/>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169" name="Google Shape;169;p26"/>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70" name="Google Shape;170;p26"/>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71" name="Google Shape;171;p26"/>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72" name="Google Shape;172;p26"/>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73" name="Google Shape;173;p26"/>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sp>
        <p:nvSpPr>
          <p:cNvPr id="174" name="Google Shape;174;p26"/>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75" name="Google Shape;175;p26"/>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176" name="Google Shape;176;p26"/>
          <p:cNvSpPr txBox="1">
            <a:spLocks noGrp="1"/>
          </p:cNvSpPr>
          <p:nvPr>
            <p:ph type="title"/>
          </p:nvPr>
        </p:nvSpPr>
        <p:spPr>
          <a:xfrm>
            <a:off x="7909560" y="576072"/>
            <a:ext cx="365760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6" descr="Prazna označba mesta za dodajanje slike. Kliknite označbo mesta in izberite sliko, ki jo želite dodati."/>
          <p:cNvSpPr>
            <a:spLocks noGrp="1"/>
          </p:cNvSpPr>
          <p:nvPr>
            <p:ph type="pic" idx="2"/>
          </p:nvPr>
        </p:nvSpPr>
        <p:spPr>
          <a:xfrm>
            <a:off x="4412" y="-159"/>
            <a:ext cx="7315200" cy="6858000"/>
          </a:xfrm>
          <a:prstGeom prst="rect">
            <a:avLst/>
          </a:prstGeom>
          <a:noFill/>
          <a:ln>
            <a:noFill/>
          </a:ln>
        </p:spPr>
      </p:sp>
      <p:sp>
        <p:nvSpPr>
          <p:cNvPr id="178" name="Google Shape;178;p26"/>
          <p:cNvSpPr txBox="1">
            <a:spLocks noGrp="1"/>
          </p:cNvSpPr>
          <p:nvPr>
            <p:ph type="body" idx="1"/>
          </p:nvPr>
        </p:nvSpPr>
        <p:spPr>
          <a:xfrm>
            <a:off x="7909560" y="2999232"/>
            <a:ext cx="3657600" cy="228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7"/>
          <p:cNvSpPr txBox="1">
            <a:spLocks noGrp="1"/>
          </p:cNvSpPr>
          <p:nvPr>
            <p:ph type="body" idx="1"/>
          </p:nvPr>
        </p:nvSpPr>
        <p:spPr>
          <a:xfrm>
            <a:off x="1295400" y="1981199"/>
            <a:ext cx="4572000" cy="381000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228600" algn="l">
              <a:lnSpc>
                <a:spcPct val="90000"/>
              </a:lnSpc>
              <a:spcBef>
                <a:spcPts val="600"/>
              </a:spcBef>
              <a:spcAft>
                <a:spcPts val="0"/>
              </a:spcAft>
              <a:buSzPts val="1800"/>
              <a:buNone/>
              <a:defRPr sz="1800"/>
            </a:lvl9pPr>
          </a:lstStyle>
          <a:p>
            <a:endParaRPr/>
          </a:p>
        </p:txBody>
      </p:sp>
      <p:sp>
        <p:nvSpPr>
          <p:cNvPr id="182" name="Google Shape;182;p27"/>
          <p:cNvSpPr txBox="1">
            <a:spLocks noGrp="1"/>
          </p:cNvSpPr>
          <p:nvPr>
            <p:ph type="body" idx="2"/>
          </p:nvPr>
        </p:nvSpPr>
        <p:spPr>
          <a:xfrm>
            <a:off x="6324600" y="1981199"/>
            <a:ext cx="4572000" cy="381000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228600" algn="l">
              <a:lnSpc>
                <a:spcPct val="90000"/>
              </a:lnSpc>
              <a:spcBef>
                <a:spcPts val="600"/>
              </a:spcBef>
              <a:spcAft>
                <a:spcPts val="0"/>
              </a:spcAft>
              <a:buSzPts val="1800"/>
              <a:buNone/>
              <a:defRPr sz="1800"/>
            </a:lvl9pPr>
          </a:lstStyle>
          <a:p>
            <a:endParaRPr/>
          </a:p>
        </p:txBody>
      </p:sp>
      <p:sp>
        <p:nvSpPr>
          <p:cNvPr id="183" name="Google Shape;183;p27"/>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27"/>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27"/>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8"/>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189" name="Google Shape;189;p28"/>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28"/>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8"/>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Glava odseka" type="secHead">
  <p:cSld name="SECTION_HEADER">
    <p:bg>
      <p:bgPr>
        <a:gradFill>
          <a:gsLst>
            <a:gs pos="0">
              <a:schemeClr val="accent1"/>
            </a:gs>
            <a:gs pos="97000">
              <a:srgbClr val="AF4329"/>
            </a:gs>
            <a:gs pos="100000">
              <a:srgbClr val="AF4329"/>
            </a:gs>
          </a:gsLst>
          <a:path path="circle">
            <a:fillToRect l="50000" t="50000" r="50000" b="50000"/>
          </a:path>
          <a:tileRect/>
        </a:gradFill>
        <a:effectLst/>
      </p:bgPr>
    </p:bg>
    <p:spTree>
      <p:nvGrpSpPr>
        <p:cNvPr id="1" name="Shape 192"/>
        <p:cNvGrpSpPr/>
        <p:nvPr/>
      </p:nvGrpSpPr>
      <p:grpSpPr>
        <a:xfrm>
          <a:off x="0" y="0"/>
          <a:ext cx="0" cy="0"/>
          <a:chOff x="0" y="0"/>
          <a:chExt cx="0" cy="0"/>
        </a:xfrm>
      </p:grpSpPr>
      <p:grpSp>
        <p:nvGrpSpPr>
          <p:cNvPr id="193" name="Google Shape;193;p29"/>
          <p:cNvGrpSpPr/>
          <p:nvPr/>
        </p:nvGrpSpPr>
        <p:grpSpPr>
          <a:xfrm>
            <a:off x="-1" y="0"/>
            <a:ext cx="12192002" cy="6858000"/>
            <a:chOff x="-1" y="0"/>
            <a:chExt cx="12192002" cy="6858000"/>
          </a:xfrm>
        </p:grpSpPr>
        <p:cxnSp>
          <p:nvCxnSpPr>
            <p:cNvPr id="194" name="Google Shape;194;p29"/>
            <p:cNvCxnSpPr/>
            <p:nvPr/>
          </p:nvCxnSpPr>
          <p:spPr>
            <a:xfrm>
              <a:off x="61019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5" name="Google Shape;195;p29"/>
            <p:cNvCxnSpPr/>
            <p:nvPr/>
          </p:nvCxnSpPr>
          <p:spPr>
            <a:xfrm>
              <a:off x="182933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6" name="Google Shape;196;p29"/>
            <p:cNvCxnSpPr/>
            <p:nvPr/>
          </p:nvCxnSpPr>
          <p:spPr>
            <a:xfrm>
              <a:off x="304847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7" name="Google Shape;197;p29"/>
            <p:cNvCxnSpPr/>
            <p:nvPr/>
          </p:nvCxnSpPr>
          <p:spPr>
            <a:xfrm>
              <a:off x="426760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8" name="Google Shape;198;p29"/>
            <p:cNvCxnSpPr/>
            <p:nvPr/>
          </p:nvCxnSpPr>
          <p:spPr>
            <a:xfrm>
              <a:off x="548674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9" name="Google Shape;199;p29"/>
            <p:cNvCxnSpPr/>
            <p:nvPr/>
          </p:nvCxnSpPr>
          <p:spPr>
            <a:xfrm>
              <a:off x="670588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0" name="Google Shape;200;p29"/>
            <p:cNvCxnSpPr/>
            <p:nvPr/>
          </p:nvCxnSpPr>
          <p:spPr>
            <a:xfrm>
              <a:off x="792502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1" name="Google Shape;201;p29"/>
            <p:cNvCxnSpPr/>
            <p:nvPr/>
          </p:nvCxnSpPr>
          <p:spPr>
            <a:xfrm>
              <a:off x="914416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2" name="Google Shape;202;p29"/>
            <p:cNvCxnSpPr/>
            <p:nvPr/>
          </p:nvCxnSpPr>
          <p:spPr>
            <a:xfrm>
              <a:off x="1036329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3" name="Google Shape;203;p29"/>
            <p:cNvCxnSpPr/>
            <p:nvPr/>
          </p:nvCxnSpPr>
          <p:spPr>
            <a:xfrm>
              <a:off x="1158243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4" name="Google Shape;204;p29"/>
            <p:cNvCxnSpPr/>
            <p:nvPr/>
          </p:nvCxnSpPr>
          <p:spPr>
            <a:xfrm>
              <a:off x="2819" y="38648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5" name="Google Shape;205;p29"/>
            <p:cNvCxnSpPr/>
            <p:nvPr/>
          </p:nvCxnSpPr>
          <p:spPr>
            <a:xfrm>
              <a:off x="2819" y="1611181"/>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6" name="Google Shape;206;p29"/>
            <p:cNvCxnSpPr/>
            <p:nvPr/>
          </p:nvCxnSpPr>
          <p:spPr>
            <a:xfrm>
              <a:off x="2819" y="2835877"/>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7" name="Google Shape;207;p29"/>
            <p:cNvCxnSpPr/>
            <p:nvPr/>
          </p:nvCxnSpPr>
          <p:spPr>
            <a:xfrm>
              <a:off x="2819" y="4060573"/>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8" name="Google Shape;208;p29"/>
            <p:cNvCxnSpPr/>
            <p:nvPr/>
          </p:nvCxnSpPr>
          <p:spPr>
            <a:xfrm>
              <a:off x="2819" y="5285269"/>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9" name="Google Shape;209;p29"/>
            <p:cNvCxnSpPr/>
            <p:nvPr/>
          </p:nvCxnSpPr>
          <p:spPr>
            <a:xfrm>
              <a:off x="2819" y="650996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210" name="Google Shape;210;p29"/>
            <p:cNvGrpSpPr/>
            <p:nvPr/>
          </p:nvGrpSpPr>
          <p:grpSpPr>
            <a:xfrm>
              <a:off x="-1" y="0"/>
              <a:ext cx="12192001" cy="6858000"/>
              <a:chOff x="-1" y="0"/>
              <a:chExt cx="12192001" cy="6858000"/>
            </a:xfrm>
          </p:grpSpPr>
          <p:cxnSp>
            <p:nvCxnSpPr>
              <p:cNvPr id="211" name="Google Shape;211;p29"/>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2" name="Google Shape;212;p29"/>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3" name="Google Shape;213;p29"/>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4" name="Google Shape;214;p29"/>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5" name="Google Shape;215;p29"/>
              <p:cNvCxnSpPr/>
              <p:nvPr/>
            </p:nvCxnSpPr>
            <p:spPr>
              <a:xfrm>
                <a:off x="510650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216" name="Google Shape;216;p29"/>
              <p:cNvGrpSpPr/>
              <p:nvPr/>
            </p:nvGrpSpPr>
            <p:grpSpPr>
              <a:xfrm>
                <a:off x="6327885" y="0"/>
                <a:ext cx="5864115" cy="5898673"/>
                <a:chOff x="6327885" y="0"/>
                <a:chExt cx="5864115" cy="5898673"/>
              </a:xfrm>
            </p:grpSpPr>
            <p:cxnSp>
              <p:nvCxnSpPr>
                <p:cNvPr id="217" name="Google Shape;217;p29"/>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8" name="Google Shape;218;p29"/>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9" name="Google Shape;219;p29"/>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0" name="Google Shape;220;p29"/>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1" name="Google Shape;221;p29"/>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222" name="Google Shape;222;p29"/>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3" name="Google Shape;223;p29"/>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4" name="Google Shape;224;p29"/>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5" name="Google Shape;225;p29"/>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6" name="Google Shape;226;p29"/>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nvGrpSpPr>
            <p:cNvPr id="227" name="Google Shape;227;p29"/>
            <p:cNvGrpSpPr/>
            <p:nvPr/>
          </p:nvGrpSpPr>
          <p:grpSpPr>
            <a:xfrm flipH="1">
              <a:off x="0" y="0"/>
              <a:ext cx="12192001" cy="6858000"/>
              <a:chOff x="-1" y="0"/>
              <a:chExt cx="12192001" cy="6858000"/>
            </a:xfrm>
          </p:grpSpPr>
          <p:cxnSp>
            <p:nvCxnSpPr>
              <p:cNvPr id="228" name="Google Shape;228;p29"/>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9" name="Google Shape;229;p29"/>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0" name="Google Shape;230;p29"/>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1" name="Google Shape;231;p29"/>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2" name="Google Shape;232;p29"/>
              <p:cNvCxnSpPr/>
              <p:nvPr/>
            </p:nvCxnSpPr>
            <p:spPr>
              <a:xfrm>
                <a:off x="515064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233" name="Google Shape;233;p29"/>
              <p:cNvGrpSpPr/>
              <p:nvPr/>
            </p:nvGrpSpPr>
            <p:grpSpPr>
              <a:xfrm>
                <a:off x="6327885" y="0"/>
                <a:ext cx="5864115" cy="5898673"/>
                <a:chOff x="6327885" y="0"/>
                <a:chExt cx="5864115" cy="5898673"/>
              </a:xfrm>
            </p:grpSpPr>
            <p:cxnSp>
              <p:nvCxnSpPr>
                <p:cNvPr id="234" name="Google Shape;234;p29"/>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5" name="Google Shape;235;p29"/>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6" name="Google Shape;236;p29"/>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7" name="Google Shape;237;p29"/>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8" name="Google Shape;238;p29"/>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239" name="Google Shape;239;p29"/>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40" name="Google Shape;240;p29"/>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41" name="Google Shape;241;p29"/>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42" name="Google Shape;242;p29"/>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43" name="Google Shape;243;p29"/>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sp>
        <p:nvSpPr>
          <p:cNvPr id="244" name="Google Shape;244;p29"/>
          <p:cNvSpPr txBox="1">
            <a:spLocks noGrp="1"/>
          </p:cNvSpPr>
          <p:nvPr>
            <p:ph type="title"/>
          </p:nvPr>
        </p:nvSpPr>
        <p:spPr>
          <a:xfrm>
            <a:off x="1295400" y="2541573"/>
            <a:ext cx="9601200" cy="27432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lt1"/>
              </a:buClr>
              <a:buSzPts val="6000"/>
              <a:buFont typeface="Arial"/>
              <a:buNone/>
              <a:defRPr sz="6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29"/>
          <p:cNvSpPr txBox="1">
            <a:spLocks noGrp="1"/>
          </p:cNvSpPr>
          <p:nvPr>
            <p:ph type="body" idx="1"/>
          </p:nvPr>
        </p:nvSpPr>
        <p:spPr>
          <a:xfrm>
            <a:off x="1295400" y="5431536"/>
            <a:ext cx="9601200"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2000"/>
              <a:buNone/>
              <a:defRPr sz="2000" b="0">
                <a:solidFill>
                  <a:schemeClr val="lt1"/>
                </a:solidFill>
              </a:defRPr>
            </a:lvl1pPr>
            <a:lvl2pPr marL="914400" lvl="1" indent="-228600" algn="l">
              <a:lnSpc>
                <a:spcPct val="90000"/>
              </a:lnSpc>
              <a:spcBef>
                <a:spcPts val="1200"/>
              </a:spcBef>
              <a:spcAft>
                <a:spcPts val="0"/>
              </a:spcAft>
              <a:buSzPts val="2000"/>
              <a:buNone/>
              <a:defRPr sz="2000"/>
            </a:lvl2pPr>
            <a:lvl3pPr marL="1371600" lvl="2" indent="-228600" algn="l">
              <a:lnSpc>
                <a:spcPct val="90000"/>
              </a:lnSpc>
              <a:spcBef>
                <a:spcPts val="800"/>
              </a:spcBef>
              <a:spcAft>
                <a:spcPts val="0"/>
              </a:spcAft>
              <a:buSzPts val="1800"/>
              <a:buNone/>
              <a:defRPr sz="1800"/>
            </a:lvl3pPr>
            <a:lvl4pPr marL="1828800" lvl="3" indent="-228600" algn="l">
              <a:lnSpc>
                <a:spcPct val="90000"/>
              </a:lnSpc>
              <a:spcBef>
                <a:spcPts val="800"/>
              </a:spcBef>
              <a:spcAft>
                <a:spcPts val="0"/>
              </a:spcAft>
              <a:buSzPts val="1600"/>
              <a:buNone/>
              <a:defRPr sz="1600"/>
            </a:lvl4pPr>
            <a:lvl5pPr marL="2286000" lvl="4" indent="-228600" algn="l">
              <a:lnSpc>
                <a:spcPct val="90000"/>
              </a:lnSpc>
              <a:spcBef>
                <a:spcPts val="600"/>
              </a:spcBef>
              <a:spcAft>
                <a:spcPts val="0"/>
              </a:spcAft>
              <a:buSzPts val="1600"/>
              <a:buNone/>
              <a:defRPr sz="1600"/>
            </a:lvl5pPr>
            <a:lvl6pPr marL="2743200" lvl="5" indent="-228600" algn="l">
              <a:lnSpc>
                <a:spcPct val="90000"/>
              </a:lnSpc>
              <a:spcBef>
                <a:spcPts val="600"/>
              </a:spcBef>
              <a:spcAft>
                <a:spcPts val="0"/>
              </a:spcAft>
              <a:buSzPts val="1600"/>
              <a:buNone/>
              <a:defRPr sz="1600"/>
            </a:lvl6pPr>
            <a:lvl7pPr marL="3200400" lvl="6" indent="-228600" algn="l">
              <a:lnSpc>
                <a:spcPct val="90000"/>
              </a:lnSpc>
              <a:spcBef>
                <a:spcPts val="600"/>
              </a:spcBef>
              <a:spcAft>
                <a:spcPts val="0"/>
              </a:spcAft>
              <a:buSzPts val="1600"/>
              <a:buNone/>
              <a:defRPr sz="1600"/>
            </a:lvl7pPr>
            <a:lvl8pPr marL="3657600" lvl="7" indent="-228600" algn="l">
              <a:lnSpc>
                <a:spcPct val="90000"/>
              </a:lnSpc>
              <a:spcBef>
                <a:spcPts val="600"/>
              </a:spcBef>
              <a:spcAft>
                <a:spcPts val="0"/>
              </a:spcAft>
              <a:buSzPts val="1600"/>
              <a:buNone/>
              <a:defRPr sz="1600"/>
            </a:lvl8pPr>
            <a:lvl9pPr marL="4114800" lvl="8" indent="-228600" algn="l">
              <a:lnSpc>
                <a:spcPct val="90000"/>
              </a:lnSpc>
              <a:spcBef>
                <a:spcPts val="600"/>
              </a:spcBef>
              <a:spcAft>
                <a:spcPts val="0"/>
              </a:spcAft>
              <a:buSzPts val="1600"/>
              <a:buNone/>
              <a:defRPr sz="1600"/>
            </a:lvl9pPr>
          </a:lstStyle>
          <a:p>
            <a:endParaRPr/>
          </a:p>
        </p:txBody>
      </p:sp>
      <p:cxnSp>
        <p:nvCxnSpPr>
          <p:cNvPr id="246" name="Google Shape;246;p29"/>
          <p:cNvCxnSpPr/>
          <p:nvPr/>
        </p:nvCxnSpPr>
        <p:spPr>
          <a:xfrm>
            <a:off x="1295400" y="5294175"/>
            <a:ext cx="9601200"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30"/>
          <p:cNvSpPr txBox="1">
            <a:spLocks noGrp="1"/>
          </p:cNvSpPr>
          <p:nvPr>
            <p:ph type="body" idx="1"/>
          </p:nvPr>
        </p:nvSpPr>
        <p:spPr>
          <a:xfrm>
            <a:off x="1295400" y="1818322"/>
            <a:ext cx="4572000" cy="6413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50" name="Google Shape;250;p30"/>
          <p:cNvSpPr txBox="1">
            <a:spLocks noGrp="1"/>
          </p:cNvSpPr>
          <p:nvPr>
            <p:ph type="body" idx="2"/>
          </p:nvPr>
        </p:nvSpPr>
        <p:spPr>
          <a:xfrm>
            <a:off x="1295400" y="2503713"/>
            <a:ext cx="4572000" cy="328748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228600" algn="l">
              <a:lnSpc>
                <a:spcPct val="90000"/>
              </a:lnSpc>
              <a:spcBef>
                <a:spcPts val="600"/>
              </a:spcBef>
              <a:spcAft>
                <a:spcPts val="0"/>
              </a:spcAft>
              <a:buSzPts val="1600"/>
              <a:buNone/>
              <a:defRPr sz="1600"/>
            </a:lvl9pPr>
          </a:lstStyle>
          <a:p>
            <a:endParaRPr/>
          </a:p>
        </p:txBody>
      </p:sp>
      <p:sp>
        <p:nvSpPr>
          <p:cNvPr id="251" name="Google Shape;251;p30"/>
          <p:cNvSpPr txBox="1">
            <a:spLocks noGrp="1"/>
          </p:cNvSpPr>
          <p:nvPr>
            <p:ph type="body" idx="3"/>
          </p:nvPr>
        </p:nvSpPr>
        <p:spPr>
          <a:xfrm>
            <a:off x="6324600" y="1818322"/>
            <a:ext cx="4572000" cy="6413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52" name="Google Shape;252;p30"/>
          <p:cNvSpPr txBox="1">
            <a:spLocks noGrp="1"/>
          </p:cNvSpPr>
          <p:nvPr>
            <p:ph type="body" idx="4"/>
          </p:nvPr>
        </p:nvSpPr>
        <p:spPr>
          <a:xfrm>
            <a:off x="6324600" y="2503713"/>
            <a:ext cx="4572000" cy="328748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228600" algn="l">
              <a:lnSpc>
                <a:spcPct val="90000"/>
              </a:lnSpc>
              <a:spcBef>
                <a:spcPts val="600"/>
              </a:spcBef>
              <a:spcAft>
                <a:spcPts val="0"/>
              </a:spcAft>
              <a:buSzPts val="1600"/>
              <a:buNone/>
              <a:defRPr sz="1600"/>
            </a:lvl9pPr>
          </a:lstStyle>
          <a:p>
            <a:endParaRPr/>
          </a:p>
        </p:txBody>
      </p:sp>
      <p:sp>
        <p:nvSpPr>
          <p:cNvPr id="253" name="Google Shape;253;p30"/>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30"/>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30"/>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256"/>
        <p:cNvGrpSpPr/>
        <p:nvPr/>
      </p:nvGrpSpPr>
      <p:grpSpPr>
        <a:xfrm>
          <a:off x="0" y="0"/>
          <a:ext cx="0" cy="0"/>
          <a:chOff x="0" y="0"/>
          <a:chExt cx="0" cy="0"/>
        </a:xfrm>
      </p:grpSpPr>
      <p:sp>
        <p:nvSpPr>
          <p:cNvPr id="257" name="Google Shape;257;p31"/>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31"/>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31"/>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31"/>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razno" type="blank">
  <p:cSld name="BLANK">
    <p:spTree>
      <p:nvGrpSpPr>
        <p:cNvPr id="1" name="Shape 261"/>
        <p:cNvGrpSpPr/>
        <p:nvPr/>
      </p:nvGrpSpPr>
      <p:grpSpPr>
        <a:xfrm>
          <a:off x="0" y="0"/>
          <a:ext cx="0" cy="0"/>
          <a:chOff x="0" y="0"/>
          <a:chExt cx="0" cy="0"/>
        </a:xfrm>
      </p:grpSpPr>
      <p:grpSp>
        <p:nvGrpSpPr>
          <p:cNvPr id="262" name="Google Shape;262;p32"/>
          <p:cNvGrpSpPr/>
          <p:nvPr/>
        </p:nvGrpSpPr>
        <p:grpSpPr>
          <a:xfrm>
            <a:off x="-1" y="0"/>
            <a:ext cx="12192002" cy="6858000"/>
            <a:chOff x="-1" y="0"/>
            <a:chExt cx="12192002" cy="6858000"/>
          </a:xfrm>
        </p:grpSpPr>
        <p:cxnSp>
          <p:nvCxnSpPr>
            <p:cNvPr id="263" name="Google Shape;263;p32"/>
            <p:cNvCxnSpPr/>
            <p:nvPr/>
          </p:nvCxnSpPr>
          <p:spPr>
            <a:xfrm>
              <a:off x="610194"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4" name="Google Shape;264;p32"/>
            <p:cNvCxnSpPr/>
            <p:nvPr/>
          </p:nvCxnSpPr>
          <p:spPr>
            <a:xfrm>
              <a:off x="1829332"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5" name="Google Shape;265;p32"/>
            <p:cNvCxnSpPr/>
            <p:nvPr/>
          </p:nvCxnSpPr>
          <p:spPr>
            <a:xfrm>
              <a:off x="3048470"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6" name="Google Shape;266;p32"/>
            <p:cNvCxnSpPr/>
            <p:nvPr/>
          </p:nvCxnSpPr>
          <p:spPr>
            <a:xfrm>
              <a:off x="4267608"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7" name="Google Shape;267;p32"/>
            <p:cNvCxnSpPr/>
            <p:nvPr/>
          </p:nvCxnSpPr>
          <p:spPr>
            <a:xfrm>
              <a:off x="5486746"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8" name="Google Shape;268;p32"/>
            <p:cNvCxnSpPr/>
            <p:nvPr/>
          </p:nvCxnSpPr>
          <p:spPr>
            <a:xfrm>
              <a:off x="6705884"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9" name="Google Shape;269;p32"/>
            <p:cNvCxnSpPr/>
            <p:nvPr/>
          </p:nvCxnSpPr>
          <p:spPr>
            <a:xfrm>
              <a:off x="7925022"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0" name="Google Shape;270;p32"/>
            <p:cNvCxnSpPr/>
            <p:nvPr/>
          </p:nvCxnSpPr>
          <p:spPr>
            <a:xfrm>
              <a:off x="9144160"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1" name="Google Shape;271;p32"/>
            <p:cNvCxnSpPr/>
            <p:nvPr/>
          </p:nvCxnSpPr>
          <p:spPr>
            <a:xfrm>
              <a:off x="10363298"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2" name="Google Shape;272;p32"/>
            <p:cNvCxnSpPr/>
            <p:nvPr/>
          </p:nvCxnSpPr>
          <p:spPr>
            <a:xfrm>
              <a:off x="11582436"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3" name="Google Shape;273;p32"/>
            <p:cNvCxnSpPr/>
            <p:nvPr/>
          </p:nvCxnSpPr>
          <p:spPr>
            <a:xfrm>
              <a:off x="2819" y="386485"/>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4" name="Google Shape;274;p32"/>
            <p:cNvCxnSpPr/>
            <p:nvPr/>
          </p:nvCxnSpPr>
          <p:spPr>
            <a:xfrm>
              <a:off x="2819" y="1611181"/>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5" name="Google Shape;275;p32"/>
            <p:cNvCxnSpPr/>
            <p:nvPr/>
          </p:nvCxnSpPr>
          <p:spPr>
            <a:xfrm>
              <a:off x="2819" y="2835877"/>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6" name="Google Shape;276;p32"/>
            <p:cNvCxnSpPr/>
            <p:nvPr/>
          </p:nvCxnSpPr>
          <p:spPr>
            <a:xfrm>
              <a:off x="2819" y="4060573"/>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7" name="Google Shape;277;p32"/>
            <p:cNvCxnSpPr/>
            <p:nvPr/>
          </p:nvCxnSpPr>
          <p:spPr>
            <a:xfrm>
              <a:off x="2819" y="5285269"/>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8" name="Google Shape;278;p32"/>
            <p:cNvCxnSpPr/>
            <p:nvPr/>
          </p:nvCxnSpPr>
          <p:spPr>
            <a:xfrm>
              <a:off x="2819" y="6509965"/>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grpSp>
          <p:nvGrpSpPr>
            <p:cNvPr id="279" name="Google Shape;279;p32"/>
            <p:cNvGrpSpPr/>
            <p:nvPr/>
          </p:nvGrpSpPr>
          <p:grpSpPr>
            <a:xfrm>
              <a:off x="-1" y="0"/>
              <a:ext cx="12192001" cy="6858000"/>
              <a:chOff x="-1" y="0"/>
              <a:chExt cx="12192001" cy="6858000"/>
            </a:xfrm>
          </p:grpSpPr>
          <p:cxnSp>
            <p:nvCxnSpPr>
              <p:cNvPr id="280" name="Google Shape;280;p32"/>
              <p:cNvCxnSpPr/>
              <p:nvPr/>
            </p:nvCxnSpPr>
            <p:spPr>
              <a:xfrm>
                <a:off x="225425"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1" name="Google Shape;281;p32"/>
              <p:cNvCxnSpPr/>
              <p:nvPr/>
            </p:nvCxnSpPr>
            <p:spPr>
              <a:xfrm>
                <a:off x="1449154"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2" name="Google Shape;282;p32"/>
              <p:cNvCxnSpPr/>
              <p:nvPr/>
            </p:nvCxnSpPr>
            <p:spPr>
              <a:xfrm>
                <a:off x="2665982"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3" name="Google Shape;283;p32"/>
              <p:cNvCxnSpPr/>
              <p:nvPr/>
            </p:nvCxnSpPr>
            <p:spPr>
              <a:xfrm>
                <a:off x="3885119"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4" name="Google Shape;284;p32"/>
              <p:cNvCxnSpPr/>
              <p:nvPr/>
            </p:nvCxnSpPr>
            <p:spPr>
              <a:xfrm>
                <a:off x="5106502"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grpSp>
            <p:nvGrpSpPr>
              <p:cNvPr id="285" name="Google Shape;285;p32"/>
              <p:cNvGrpSpPr/>
              <p:nvPr/>
            </p:nvGrpSpPr>
            <p:grpSpPr>
              <a:xfrm>
                <a:off x="6327885" y="0"/>
                <a:ext cx="5864115" cy="5898673"/>
                <a:chOff x="6327885" y="0"/>
                <a:chExt cx="5864115" cy="5898673"/>
              </a:xfrm>
            </p:grpSpPr>
            <p:cxnSp>
              <p:nvCxnSpPr>
                <p:cNvPr id="286" name="Google Shape;286;p32"/>
                <p:cNvCxnSpPr/>
                <p:nvPr/>
              </p:nvCxnSpPr>
              <p:spPr>
                <a:xfrm>
                  <a:off x="6327885" y="0"/>
                  <a:ext cx="5864115" cy="5898673"/>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7" name="Google Shape;287;p32"/>
                <p:cNvCxnSpPr/>
                <p:nvPr/>
              </p:nvCxnSpPr>
              <p:spPr>
                <a:xfrm>
                  <a:off x="7549268" y="0"/>
                  <a:ext cx="4642732" cy="4672425"/>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8" name="Google Shape;288;p32"/>
                <p:cNvCxnSpPr/>
                <p:nvPr/>
              </p:nvCxnSpPr>
              <p:spPr>
                <a:xfrm>
                  <a:off x="8772997" y="0"/>
                  <a:ext cx="3419003" cy="345674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9" name="Google Shape;289;p32"/>
                <p:cNvCxnSpPr/>
                <p:nvPr/>
              </p:nvCxnSpPr>
              <p:spPr>
                <a:xfrm>
                  <a:off x="9982200" y="0"/>
                  <a:ext cx="2209800" cy="222646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0" name="Google Shape;290;p32"/>
                <p:cNvCxnSpPr/>
                <p:nvPr/>
              </p:nvCxnSpPr>
              <p:spPr>
                <a:xfrm>
                  <a:off x="11199019" y="0"/>
                  <a:ext cx="992981" cy="1002506"/>
                </a:xfrm>
                <a:prstGeom prst="straightConnector1">
                  <a:avLst/>
                </a:prstGeom>
                <a:noFill/>
                <a:ln w="9525" cap="flat" cmpd="sng">
                  <a:solidFill>
                    <a:srgbClr val="D8D8D8">
                      <a:alpha val="29019"/>
                    </a:srgbClr>
                  </a:solidFill>
                  <a:prstDash val="solid"/>
                  <a:miter lim="800000"/>
                  <a:headEnd type="none" w="sm" len="sm"/>
                  <a:tailEnd type="none" w="sm" len="sm"/>
                </a:ln>
              </p:spPr>
            </p:cxnSp>
          </p:grpSp>
          <p:cxnSp>
            <p:nvCxnSpPr>
              <p:cNvPr id="291" name="Google Shape;291;p32"/>
              <p:cNvCxnSpPr/>
              <p:nvPr/>
            </p:nvCxnSpPr>
            <p:spPr>
              <a:xfrm rot="10800000">
                <a:off x="-1" y="1012053"/>
                <a:ext cx="5828811" cy="5845945"/>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2" name="Google Shape;292;p32"/>
              <p:cNvCxnSpPr/>
              <p:nvPr/>
            </p:nvCxnSpPr>
            <p:spPr>
              <a:xfrm rot="10800000">
                <a:off x="-1" y="2227340"/>
                <a:ext cx="4614781" cy="4630658"/>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3" name="Google Shape;293;p32"/>
              <p:cNvCxnSpPr/>
              <p:nvPr/>
            </p:nvCxnSpPr>
            <p:spPr>
              <a:xfrm rot="10800000">
                <a:off x="-1" y="3432149"/>
                <a:ext cx="3398419" cy="342584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4" name="Google Shape;294;p32"/>
              <p:cNvCxnSpPr/>
              <p:nvPr/>
            </p:nvCxnSpPr>
            <p:spPr>
              <a:xfrm rot="10800000">
                <a:off x="-1" y="4651431"/>
                <a:ext cx="2196496" cy="2206567"/>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5" name="Google Shape;295;p32"/>
              <p:cNvCxnSpPr/>
              <p:nvPr/>
            </p:nvCxnSpPr>
            <p:spPr>
              <a:xfrm rot="10800000">
                <a:off x="-1" y="5864453"/>
                <a:ext cx="987003" cy="993545"/>
              </a:xfrm>
              <a:prstGeom prst="straightConnector1">
                <a:avLst/>
              </a:prstGeom>
              <a:noFill/>
              <a:ln w="9525" cap="flat" cmpd="sng">
                <a:solidFill>
                  <a:srgbClr val="D8D8D8">
                    <a:alpha val="29019"/>
                  </a:srgbClr>
                </a:solidFill>
                <a:prstDash val="solid"/>
                <a:miter lim="800000"/>
                <a:headEnd type="none" w="sm" len="sm"/>
                <a:tailEnd type="none" w="sm" len="sm"/>
              </a:ln>
            </p:spPr>
          </p:cxnSp>
        </p:grpSp>
        <p:grpSp>
          <p:nvGrpSpPr>
            <p:cNvPr id="296" name="Google Shape;296;p32"/>
            <p:cNvGrpSpPr/>
            <p:nvPr/>
          </p:nvGrpSpPr>
          <p:grpSpPr>
            <a:xfrm flipH="1">
              <a:off x="0" y="0"/>
              <a:ext cx="12192001" cy="6858000"/>
              <a:chOff x="-1" y="0"/>
              <a:chExt cx="12192001" cy="6858000"/>
            </a:xfrm>
          </p:grpSpPr>
          <p:cxnSp>
            <p:nvCxnSpPr>
              <p:cNvPr id="297" name="Google Shape;297;p32"/>
              <p:cNvCxnSpPr/>
              <p:nvPr/>
            </p:nvCxnSpPr>
            <p:spPr>
              <a:xfrm>
                <a:off x="225425"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8" name="Google Shape;298;p32"/>
              <p:cNvCxnSpPr/>
              <p:nvPr/>
            </p:nvCxnSpPr>
            <p:spPr>
              <a:xfrm>
                <a:off x="1449154"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9" name="Google Shape;299;p32"/>
              <p:cNvCxnSpPr/>
              <p:nvPr/>
            </p:nvCxnSpPr>
            <p:spPr>
              <a:xfrm>
                <a:off x="2665982"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0" name="Google Shape;300;p32"/>
              <p:cNvCxnSpPr/>
              <p:nvPr/>
            </p:nvCxnSpPr>
            <p:spPr>
              <a:xfrm>
                <a:off x="3885119"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1" name="Google Shape;301;p32"/>
              <p:cNvCxnSpPr/>
              <p:nvPr/>
            </p:nvCxnSpPr>
            <p:spPr>
              <a:xfrm>
                <a:off x="5106502"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grpSp>
            <p:nvGrpSpPr>
              <p:cNvPr id="302" name="Google Shape;302;p32"/>
              <p:cNvGrpSpPr/>
              <p:nvPr/>
            </p:nvGrpSpPr>
            <p:grpSpPr>
              <a:xfrm>
                <a:off x="6327885" y="0"/>
                <a:ext cx="5864115" cy="5898673"/>
                <a:chOff x="6327885" y="0"/>
                <a:chExt cx="5864115" cy="5898673"/>
              </a:xfrm>
            </p:grpSpPr>
            <p:cxnSp>
              <p:nvCxnSpPr>
                <p:cNvPr id="303" name="Google Shape;303;p32"/>
                <p:cNvCxnSpPr/>
                <p:nvPr/>
              </p:nvCxnSpPr>
              <p:spPr>
                <a:xfrm>
                  <a:off x="6327885" y="0"/>
                  <a:ext cx="5864115" cy="5898673"/>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4" name="Google Shape;304;p32"/>
                <p:cNvCxnSpPr/>
                <p:nvPr/>
              </p:nvCxnSpPr>
              <p:spPr>
                <a:xfrm>
                  <a:off x="7549268" y="0"/>
                  <a:ext cx="4642732" cy="4672425"/>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5" name="Google Shape;305;p32"/>
                <p:cNvCxnSpPr/>
                <p:nvPr/>
              </p:nvCxnSpPr>
              <p:spPr>
                <a:xfrm>
                  <a:off x="8772997" y="0"/>
                  <a:ext cx="3419003" cy="345674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6" name="Google Shape;306;p32"/>
                <p:cNvCxnSpPr/>
                <p:nvPr/>
              </p:nvCxnSpPr>
              <p:spPr>
                <a:xfrm>
                  <a:off x="9982200" y="0"/>
                  <a:ext cx="2209800" cy="222646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7" name="Google Shape;307;p32"/>
                <p:cNvCxnSpPr/>
                <p:nvPr/>
              </p:nvCxnSpPr>
              <p:spPr>
                <a:xfrm>
                  <a:off x="11199019" y="0"/>
                  <a:ext cx="992981" cy="1002506"/>
                </a:xfrm>
                <a:prstGeom prst="straightConnector1">
                  <a:avLst/>
                </a:prstGeom>
                <a:noFill/>
                <a:ln w="9525" cap="flat" cmpd="sng">
                  <a:solidFill>
                    <a:srgbClr val="D8D8D8">
                      <a:alpha val="29019"/>
                    </a:srgbClr>
                  </a:solidFill>
                  <a:prstDash val="solid"/>
                  <a:miter lim="800000"/>
                  <a:headEnd type="none" w="sm" len="sm"/>
                  <a:tailEnd type="none" w="sm" len="sm"/>
                </a:ln>
              </p:spPr>
            </p:cxnSp>
          </p:grpSp>
          <p:cxnSp>
            <p:nvCxnSpPr>
              <p:cNvPr id="308" name="Google Shape;308;p32"/>
              <p:cNvCxnSpPr/>
              <p:nvPr/>
            </p:nvCxnSpPr>
            <p:spPr>
              <a:xfrm rot="10800000">
                <a:off x="-1" y="1012053"/>
                <a:ext cx="5828811" cy="5845945"/>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9" name="Google Shape;309;p32"/>
              <p:cNvCxnSpPr/>
              <p:nvPr/>
            </p:nvCxnSpPr>
            <p:spPr>
              <a:xfrm rot="10800000">
                <a:off x="-1" y="2227340"/>
                <a:ext cx="4614781" cy="4630658"/>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10" name="Google Shape;310;p32"/>
              <p:cNvCxnSpPr/>
              <p:nvPr/>
            </p:nvCxnSpPr>
            <p:spPr>
              <a:xfrm rot="10800000">
                <a:off x="-1" y="3432149"/>
                <a:ext cx="3398419" cy="342584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11" name="Google Shape;311;p32"/>
              <p:cNvCxnSpPr/>
              <p:nvPr/>
            </p:nvCxnSpPr>
            <p:spPr>
              <a:xfrm rot="10800000">
                <a:off x="-1" y="4651431"/>
                <a:ext cx="2196496" cy="2206567"/>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12" name="Google Shape;312;p32"/>
              <p:cNvCxnSpPr/>
              <p:nvPr/>
            </p:nvCxnSpPr>
            <p:spPr>
              <a:xfrm rot="10800000">
                <a:off x="-1" y="5864453"/>
                <a:ext cx="987003" cy="993545"/>
              </a:xfrm>
              <a:prstGeom prst="straightConnector1">
                <a:avLst/>
              </a:prstGeom>
              <a:noFill/>
              <a:ln w="9525" cap="flat" cmpd="sng">
                <a:solidFill>
                  <a:srgbClr val="D8D8D8">
                    <a:alpha val="29019"/>
                  </a:srgbClr>
                </a:solidFill>
                <a:prstDash val="solid"/>
                <a:miter lim="800000"/>
                <a:headEnd type="none" w="sm" len="sm"/>
                <a:tailEnd type="none" w="sm" len="sm"/>
              </a:ln>
            </p:spPr>
          </p:cxnSp>
        </p:grpSp>
      </p:grpSp>
      <p:sp>
        <p:nvSpPr>
          <p:cNvPr id="313" name="Google Shape;313;p32"/>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32"/>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32"/>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sebina z naslovom" type="objTx">
  <p:cSld name="OBJECT_WITH_CAPTION_TEXT">
    <p:bg>
      <p:bgPr>
        <a:gradFill>
          <a:gsLst>
            <a:gs pos="0">
              <a:schemeClr val="accent1"/>
            </a:gs>
            <a:gs pos="100000">
              <a:srgbClr val="AF4329"/>
            </a:gs>
          </a:gsLst>
          <a:path path="circle">
            <a:fillToRect l="50000" t="50000" r="50000" b="50000"/>
          </a:path>
          <a:tileRect/>
        </a:gradFill>
        <a:effectLst/>
      </p:bgPr>
    </p:bg>
    <p:spTree>
      <p:nvGrpSpPr>
        <p:cNvPr id="1" name="Shape 316"/>
        <p:cNvGrpSpPr/>
        <p:nvPr/>
      </p:nvGrpSpPr>
      <p:grpSpPr>
        <a:xfrm>
          <a:off x="0" y="0"/>
          <a:ext cx="0" cy="0"/>
          <a:chOff x="0" y="0"/>
          <a:chExt cx="0" cy="0"/>
        </a:xfrm>
      </p:grpSpPr>
      <p:grpSp>
        <p:nvGrpSpPr>
          <p:cNvPr id="317" name="Google Shape;317;p33"/>
          <p:cNvGrpSpPr/>
          <p:nvPr/>
        </p:nvGrpSpPr>
        <p:grpSpPr>
          <a:xfrm>
            <a:off x="-1" y="0"/>
            <a:ext cx="12192002" cy="6858000"/>
            <a:chOff x="-1" y="0"/>
            <a:chExt cx="12192002" cy="6858000"/>
          </a:xfrm>
        </p:grpSpPr>
        <p:cxnSp>
          <p:nvCxnSpPr>
            <p:cNvPr id="318" name="Google Shape;318;p33"/>
            <p:cNvCxnSpPr/>
            <p:nvPr/>
          </p:nvCxnSpPr>
          <p:spPr>
            <a:xfrm>
              <a:off x="61019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19" name="Google Shape;319;p33"/>
            <p:cNvCxnSpPr/>
            <p:nvPr/>
          </p:nvCxnSpPr>
          <p:spPr>
            <a:xfrm>
              <a:off x="182933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0" name="Google Shape;320;p33"/>
            <p:cNvCxnSpPr/>
            <p:nvPr/>
          </p:nvCxnSpPr>
          <p:spPr>
            <a:xfrm>
              <a:off x="304847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1" name="Google Shape;321;p33"/>
            <p:cNvCxnSpPr/>
            <p:nvPr/>
          </p:nvCxnSpPr>
          <p:spPr>
            <a:xfrm>
              <a:off x="426760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2" name="Google Shape;322;p33"/>
            <p:cNvCxnSpPr/>
            <p:nvPr/>
          </p:nvCxnSpPr>
          <p:spPr>
            <a:xfrm>
              <a:off x="548674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3" name="Google Shape;323;p33"/>
            <p:cNvCxnSpPr/>
            <p:nvPr/>
          </p:nvCxnSpPr>
          <p:spPr>
            <a:xfrm>
              <a:off x="670588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4" name="Google Shape;324;p33"/>
            <p:cNvCxnSpPr/>
            <p:nvPr/>
          </p:nvCxnSpPr>
          <p:spPr>
            <a:xfrm>
              <a:off x="792502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5" name="Google Shape;325;p33"/>
            <p:cNvCxnSpPr/>
            <p:nvPr/>
          </p:nvCxnSpPr>
          <p:spPr>
            <a:xfrm>
              <a:off x="914416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6" name="Google Shape;326;p33"/>
            <p:cNvCxnSpPr/>
            <p:nvPr/>
          </p:nvCxnSpPr>
          <p:spPr>
            <a:xfrm>
              <a:off x="1036329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7" name="Google Shape;327;p33"/>
            <p:cNvCxnSpPr/>
            <p:nvPr/>
          </p:nvCxnSpPr>
          <p:spPr>
            <a:xfrm>
              <a:off x="1158243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8" name="Google Shape;328;p33"/>
            <p:cNvCxnSpPr/>
            <p:nvPr/>
          </p:nvCxnSpPr>
          <p:spPr>
            <a:xfrm>
              <a:off x="2819" y="38648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9" name="Google Shape;329;p33"/>
            <p:cNvCxnSpPr/>
            <p:nvPr/>
          </p:nvCxnSpPr>
          <p:spPr>
            <a:xfrm>
              <a:off x="2819" y="1611181"/>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0" name="Google Shape;330;p33"/>
            <p:cNvCxnSpPr/>
            <p:nvPr/>
          </p:nvCxnSpPr>
          <p:spPr>
            <a:xfrm>
              <a:off x="2819" y="2835877"/>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1" name="Google Shape;331;p33"/>
            <p:cNvCxnSpPr/>
            <p:nvPr/>
          </p:nvCxnSpPr>
          <p:spPr>
            <a:xfrm>
              <a:off x="2819" y="4060573"/>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2" name="Google Shape;332;p33"/>
            <p:cNvCxnSpPr/>
            <p:nvPr/>
          </p:nvCxnSpPr>
          <p:spPr>
            <a:xfrm>
              <a:off x="2819" y="5285269"/>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3" name="Google Shape;333;p33"/>
            <p:cNvCxnSpPr/>
            <p:nvPr/>
          </p:nvCxnSpPr>
          <p:spPr>
            <a:xfrm>
              <a:off x="2819" y="650996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334" name="Google Shape;334;p33"/>
            <p:cNvGrpSpPr/>
            <p:nvPr/>
          </p:nvGrpSpPr>
          <p:grpSpPr>
            <a:xfrm>
              <a:off x="-1" y="0"/>
              <a:ext cx="12192001" cy="6858000"/>
              <a:chOff x="-1" y="0"/>
              <a:chExt cx="12192001" cy="6858000"/>
            </a:xfrm>
          </p:grpSpPr>
          <p:cxnSp>
            <p:nvCxnSpPr>
              <p:cNvPr id="335" name="Google Shape;335;p33"/>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6" name="Google Shape;336;p33"/>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7" name="Google Shape;337;p33"/>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8" name="Google Shape;338;p33"/>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9" name="Google Shape;339;p33"/>
              <p:cNvCxnSpPr/>
              <p:nvPr/>
            </p:nvCxnSpPr>
            <p:spPr>
              <a:xfrm>
                <a:off x="510650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340" name="Google Shape;340;p33"/>
              <p:cNvGrpSpPr/>
              <p:nvPr/>
            </p:nvGrpSpPr>
            <p:grpSpPr>
              <a:xfrm>
                <a:off x="6327885" y="0"/>
                <a:ext cx="5864115" cy="5898673"/>
                <a:chOff x="6327885" y="0"/>
                <a:chExt cx="5864115" cy="5898673"/>
              </a:xfrm>
            </p:grpSpPr>
            <p:cxnSp>
              <p:nvCxnSpPr>
                <p:cNvPr id="341" name="Google Shape;341;p33"/>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2" name="Google Shape;342;p33"/>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3" name="Google Shape;343;p33"/>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4" name="Google Shape;344;p33"/>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5" name="Google Shape;345;p33"/>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346" name="Google Shape;346;p33"/>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7" name="Google Shape;347;p33"/>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8" name="Google Shape;348;p33"/>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9" name="Google Shape;349;p33"/>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0" name="Google Shape;350;p33"/>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nvGrpSpPr>
            <p:cNvPr id="351" name="Google Shape;351;p33"/>
            <p:cNvGrpSpPr/>
            <p:nvPr/>
          </p:nvGrpSpPr>
          <p:grpSpPr>
            <a:xfrm flipH="1">
              <a:off x="0" y="0"/>
              <a:ext cx="12192001" cy="6858000"/>
              <a:chOff x="-1" y="0"/>
              <a:chExt cx="12192001" cy="6858000"/>
            </a:xfrm>
          </p:grpSpPr>
          <p:cxnSp>
            <p:nvCxnSpPr>
              <p:cNvPr id="352" name="Google Shape;352;p33"/>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3" name="Google Shape;353;p33"/>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4" name="Google Shape;354;p33"/>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5" name="Google Shape;355;p33"/>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6" name="Google Shape;356;p33"/>
              <p:cNvCxnSpPr/>
              <p:nvPr/>
            </p:nvCxnSpPr>
            <p:spPr>
              <a:xfrm>
                <a:off x="515064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357" name="Google Shape;357;p33"/>
              <p:cNvGrpSpPr/>
              <p:nvPr/>
            </p:nvGrpSpPr>
            <p:grpSpPr>
              <a:xfrm>
                <a:off x="6327885" y="0"/>
                <a:ext cx="5864115" cy="5898673"/>
                <a:chOff x="6327885" y="0"/>
                <a:chExt cx="5864115" cy="5898673"/>
              </a:xfrm>
            </p:grpSpPr>
            <p:cxnSp>
              <p:nvCxnSpPr>
                <p:cNvPr id="358" name="Google Shape;358;p33"/>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9" name="Google Shape;359;p33"/>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0" name="Google Shape;360;p33"/>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1" name="Google Shape;361;p33"/>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2" name="Google Shape;362;p33"/>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363" name="Google Shape;363;p33"/>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4" name="Google Shape;364;p33"/>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5" name="Google Shape;365;p33"/>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6" name="Google Shape;366;p33"/>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7" name="Google Shape;367;p33"/>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sp>
        <p:nvSpPr>
          <p:cNvPr id="368" name="Google Shape;368;p33"/>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9" name="Google Shape;369;p33"/>
          <p:cNvSpPr txBox="1">
            <a:spLocks noGrp="1"/>
          </p:cNvSpPr>
          <p:nvPr>
            <p:ph type="title"/>
          </p:nvPr>
        </p:nvSpPr>
        <p:spPr>
          <a:xfrm>
            <a:off x="7913152" y="571500"/>
            <a:ext cx="3657600" cy="2197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33"/>
          <p:cNvSpPr txBox="1">
            <a:spLocks noGrp="1"/>
          </p:cNvSpPr>
          <p:nvPr>
            <p:ph type="body" idx="1"/>
          </p:nvPr>
        </p:nvSpPr>
        <p:spPr>
          <a:xfrm>
            <a:off x="543197" y="571500"/>
            <a:ext cx="6217920" cy="57150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55600" algn="l">
              <a:lnSpc>
                <a:spcPct val="90000"/>
              </a:lnSpc>
              <a:spcBef>
                <a:spcPts val="600"/>
              </a:spcBef>
              <a:spcAft>
                <a:spcPts val="0"/>
              </a:spcAft>
              <a:buSzPts val="2000"/>
              <a:buChar char="▪"/>
              <a:defRPr sz="2000"/>
            </a:lvl6pPr>
            <a:lvl7pPr marL="3200400" lvl="6" indent="-355600" algn="l">
              <a:lnSpc>
                <a:spcPct val="90000"/>
              </a:lnSpc>
              <a:spcBef>
                <a:spcPts val="600"/>
              </a:spcBef>
              <a:spcAft>
                <a:spcPts val="0"/>
              </a:spcAft>
              <a:buSzPts val="2000"/>
              <a:buChar char="▪"/>
              <a:defRPr sz="2000"/>
            </a:lvl7pPr>
            <a:lvl8pPr marL="3657600" lvl="7" indent="-355600" algn="l">
              <a:lnSpc>
                <a:spcPct val="90000"/>
              </a:lnSpc>
              <a:spcBef>
                <a:spcPts val="600"/>
              </a:spcBef>
              <a:spcAft>
                <a:spcPts val="0"/>
              </a:spcAft>
              <a:buSzPts val="2000"/>
              <a:buChar char="▪"/>
              <a:defRPr sz="2000"/>
            </a:lvl8pPr>
            <a:lvl9pPr marL="4114800" lvl="8" indent="-228600" algn="l">
              <a:lnSpc>
                <a:spcPct val="90000"/>
              </a:lnSpc>
              <a:spcBef>
                <a:spcPts val="600"/>
              </a:spcBef>
              <a:spcAft>
                <a:spcPts val="0"/>
              </a:spcAft>
              <a:buSzPts val="2000"/>
              <a:buNone/>
              <a:defRPr sz="2000"/>
            </a:lvl9pPr>
          </a:lstStyle>
          <a:p>
            <a:endParaRPr/>
          </a:p>
        </p:txBody>
      </p:sp>
      <p:sp>
        <p:nvSpPr>
          <p:cNvPr id="371" name="Google Shape;371;p33"/>
          <p:cNvSpPr txBox="1">
            <a:spLocks noGrp="1"/>
          </p:cNvSpPr>
          <p:nvPr>
            <p:ph type="body" idx="2"/>
          </p:nvPr>
        </p:nvSpPr>
        <p:spPr>
          <a:xfrm>
            <a:off x="7913152" y="2995012"/>
            <a:ext cx="3657600" cy="2285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cxnSp>
        <p:nvCxnSpPr>
          <p:cNvPr id="372" name="Google Shape;372;p33"/>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373" name="Google Shape;373;p33"/>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33"/>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33"/>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2999">
              <a:schemeClr val="lt1"/>
            </a:gs>
            <a:gs pos="100000">
              <a:srgbClr val="F2F2F2">
                <a:alpha val="63921"/>
              </a:srgbClr>
            </a:gs>
          </a:gsLst>
          <a:lin ang="5400000" scaled="0"/>
        </a:gradFill>
        <a:effectLst/>
      </p:bgPr>
    </p:bg>
    <p:spTree>
      <p:nvGrpSpPr>
        <p:cNvPr id="1" name="Shape 9"/>
        <p:cNvGrpSpPr/>
        <p:nvPr/>
      </p:nvGrpSpPr>
      <p:grpSpPr>
        <a:xfrm>
          <a:off x="0" y="0"/>
          <a:ext cx="0" cy="0"/>
          <a:chOff x="0" y="0"/>
          <a:chExt cx="0" cy="0"/>
        </a:xfrm>
      </p:grpSpPr>
      <p:grpSp>
        <p:nvGrpSpPr>
          <p:cNvPr id="10" name="Google Shape;10;p24"/>
          <p:cNvGrpSpPr/>
          <p:nvPr/>
        </p:nvGrpSpPr>
        <p:grpSpPr>
          <a:xfrm>
            <a:off x="-1" y="-195943"/>
            <a:ext cx="12192002" cy="6858000"/>
            <a:chOff x="-1" y="0"/>
            <a:chExt cx="12192002" cy="6858000"/>
          </a:xfrm>
        </p:grpSpPr>
        <p:cxnSp>
          <p:nvCxnSpPr>
            <p:cNvPr id="11" name="Google Shape;11;p24"/>
            <p:cNvCxnSpPr/>
            <p:nvPr/>
          </p:nvCxnSpPr>
          <p:spPr>
            <a:xfrm>
              <a:off x="610194"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2" name="Google Shape;12;p24"/>
            <p:cNvCxnSpPr/>
            <p:nvPr/>
          </p:nvCxnSpPr>
          <p:spPr>
            <a:xfrm>
              <a:off x="1829332"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3" name="Google Shape;13;p24"/>
            <p:cNvCxnSpPr/>
            <p:nvPr/>
          </p:nvCxnSpPr>
          <p:spPr>
            <a:xfrm>
              <a:off x="3048470"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4" name="Google Shape;14;p24"/>
            <p:cNvCxnSpPr/>
            <p:nvPr/>
          </p:nvCxnSpPr>
          <p:spPr>
            <a:xfrm>
              <a:off x="4267608"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5" name="Google Shape;15;p24"/>
            <p:cNvCxnSpPr/>
            <p:nvPr/>
          </p:nvCxnSpPr>
          <p:spPr>
            <a:xfrm>
              <a:off x="5486746"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6" name="Google Shape;16;p24"/>
            <p:cNvCxnSpPr/>
            <p:nvPr/>
          </p:nvCxnSpPr>
          <p:spPr>
            <a:xfrm>
              <a:off x="6705884"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7" name="Google Shape;17;p24"/>
            <p:cNvCxnSpPr/>
            <p:nvPr/>
          </p:nvCxnSpPr>
          <p:spPr>
            <a:xfrm>
              <a:off x="7925022"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8" name="Google Shape;18;p24"/>
            <p:cNvCxnSpPr/>
            <p:nvPr/>
          </p:nvCxnSpPr>
          <p:spPr>
            <a:xfrm>
              <a:off x="9144160"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9" name="Google Shape;19;p24"/>
            <p:cNvCxnSpPr/>
            <p:nvPr/>
          </p:nvCxnSpPr>
          <p:spPr>
            <a:xfrm>
              <a:off x="10363298"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0" name="Google Shape;20;p24"/>
            <p:cNvCxnSpPr/>
            <p:nvPr/>
          </p:nvCxnSpPr>
          <p:spPr>
            <a:xfrm>
              <a:off x="11582436"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1" name="Google Shape;21;p24"/>
            <p:cNvCxnSpPr/>
            <p:nvPr/>
          </p:nvCxnSpPr>
          <p:spPr>
            <a:xfrm>
              <a:off x="2819" y="386485"/>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2" name="Google Shape;22;p24"/>
            <p:cNvCxnSpPr/>
            <p:nvPr/>
          </p:nvCxnSpPr>
          <p:spPr>
            <a:xfrm>
              <a:off x="2819" y="1611181"/>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3" name="Google Shape;23;p24"/>
            <p:cNvCxnSpPr/>
            <p:nvPr/>
          </p:nvCxnSpPr>
          <p:spPr>
            <a:xfrm>
              <a:off x="2819" y="2835877"/>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4" name="Google Shape;24;p24"/>
            <p:cNvCxnSpPr/>
            <p:nvPr/>
          </p:nvCxnSpPr>
          <p:spPr>
            <a:xfrm>
              <a:off x="2819" y="4060573"/>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5" name="Google Shape;25;p24"/>
            <p:cNvCxnSpPr/>
            <p:nvPr/>
          </p:nvCxnSpPr>
          <p:spPr>
            <a:xfrm>
              <a:off x="2819" y="5285269"/>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6" name="Google Shape;26;p24"/>
            <p:cNvCxnSpPr/>
            <p:nvPr/>
          </p:nvCxnSpPr>
          <p:spPr>
            <a:xfrm>
              <a:off x="2819" y="6509965"/>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grpSp>
          <p:nvGrpSpPr>
            <p:cNvPr id="27" name="Google Shape;27;p24"/>
            <p:cNvGrpSpPr/>
            <p:nvPr/>
          </p:nvGrpSpPr>
          <p:grpSpPr>
            <a:xfrm>
              <a:off x="-1" y="0"/>
              <a:ext cx="12192001" cy="6858000"/>
              <a:chOff x="-1" y="0"/>
              <a:chExt cx="12192001" cy="6858000"/>
            </a:xfrm>
          </p:grpSpPr>
          <p:cxnSp>
            <p:nvCxnSpPr>
              <p:cNvPr id="28" name="Google Shape;28;p24"/>
              <p:cNvCxnSpPr/>
              <p:nvPr/>
            </p:nvCxnSpPr>
            <p:spPr>
              <a:xfrm>
                <a:off x="225425"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9" name="Google Shape;29;p24"/>
              <p:cNvCxnSpPr/>
              <p:nvPr/>
            </p:nvCxnSpPr>
            <p:spPr>
              <a:xfrm>
                <a:off x="1449154"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0" name="Google Shape;30;p24"/>
              <p:cNvCxnSpPr/>
              <p:nvPr/>
            </p:nvCxnSpPr>
            <p:spPr>
              <a:xfrm>
                <a:off x="2665982"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1" name="Google Shape;31;p24"/>
              <p:cNvCxnSpPr/>
              <p:nvPr/>
            </p:nvCxnSpPr>
            <p:spPr>
              <a:xfrm>
                <a:off x="3885119"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2" name="Google Shape;32;p24"/>
              <p:cNvCxnSpPr/>
              <p:nvPr/>
            </p:nvCxnSpPr>
            <p:spPr>
              <a:xfrm>
                <a:off x="5106502"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grpSp>
            <p:nvGrpSpPr>
              <p:cNvPr id="33" name="Google Shape;33;p24"/>
              <p:cNvGrpSpPr/>
              <p:nvPr/>
            </p:nvGrpSpPr>
            <p:grpSpPr>
              <a:xfrm>
                <a:off x="6327885" y="0"/>
                <a:ext cx="5864115" cy="5898673"/>
                <a:chOff x="6327885" y="0"/>
                <a:chExt cx="5864115" cy="5898673"/>
              </a:xfrm>
            </p:grpSpPr>
            <p:cxnSp>
              <p:nvCxnSpPr>
                <p:cNvPr id="34" name="Google Shape;34;p24"/>
                <p:cNvCxnSpPr/>
                <p:nvPr/>
              </p:nvCxnSpPr>
              <p:spPr>
                <a:xfrm>
                  <a:off x="6327885" y="0"/>
                  <a:ext cx="5864115" cy="5898673"/>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5" name="Google Shape;35;p24"/>
                <p:cNvCxnSpPr/>
                <p:nvPr/>
              </p:nvCxnSpPr>
              <p:spPr>
                <a:xfrm>
                  <a:off x="7549268" y="0"/>
                  <a:ext cx="4642732" cy="4672425"/>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6" name="Google Shape;36;p24"/>
                <p:cNvCxnSpPr/>
                <p:nvPr/>
              </p:nvCxnSpPr>
              <p:spPr>
                <a:xfrm>
                  <a:off x="8772997" y="0"/>
                  <a:ext cx="3419003" cy="345674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7" name="Google Shape;37;p24"/>
                <p:cNvCxnSpPr/>
                <p:nvPr/>
              </p:nvCxnSpPr>
              <p:spPr>
                <a:xfrm>
                  <a:off x="9982200" y="0"/>
                  <a:ext cx="2209800" cy="222646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8" name="Google Shape;38;p24"/>
                <p:cNvCxnSpPr/>
                <p:nvPr/>
              </p:nvCxnSpPr>
              <p:spPr>
                <a:xfrm>
                  <a:off x="11199019" y="0"/>
                  <a:ext cx="992981" cy="1002506"/>
                </a:xfrm>
                <a:prstGeom prst="straightConnector1">
                  <a:avLst/>
                </a:prstGeom>
                <a:noFill/>
                <a:ln w="9525" cap="flat" cmpd="sng">
                  <a:solidFill>
                    <a:srgbClr val="D8D8D8">
                      <a:alpha val="23921"/>
                    </a:srgbClr>
                  </a:solidFill>
                  <a:prstDash val="solid"/>
                  <a:miter lim="800000"/>
                  <a:headEnd type="none" w="sm" len="sm"/>
                  <a:tailEnd type="none" w="sm" len="sm"/>
                </a:ln>
              </p:spPr>
            </p:cxnSp>
          </p:grpSp>
          <p:cxnSp>
            <p:nvCxnSpPr>
              <p:cNvPr id="39" name="Google Shape;39;p24"/>
              <p:cNvCxnSpPr/>
              <p:nvPr/>
            </p:nvCxnSpPr>
            <p:spPr>
              <a:xfrm rot="10800000">
                <a:off x="-1" y="1012053"/>
                <a:ext cx="5828811" cy="5845945"/>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0" name="Google Shape;40;p24"/>
              <p:cNvCxnSpPr/>
              <p:nvPr/>
            </p:nvCxnSpPr>
            <p:spPr>
              <a:xfrm rot="10800000">
                <a:off x="-1" y="2227340"/>
                <a:ext cx="4614781" cy="4630658"/>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1" name="Google Shape;41;p24"/>
              <p:cNvCxnSpPr/>
              <p:nvPr/>
            </p:nvCxnSpPr>
            <p:spPr>
              <a:xfrm rot="10800000">
                <a:off x="-1" y="3432149"/>
                <a:ext cx="3398419" cy="342584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2" name="Google Shape;42;p24"/>
              <p:cNvCxnSpPr/>
              <p:nvPr/>
            </p:nvCxnSpPr>
            <p:spPr>
              <a:xfrm rot="10800000">
                <a:off x="-1" y="4651431"/>
                <a:ext cx="2196496" cy="2206567"/>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3" name="Google Shape;43;p24"/>
              <p:cNvCxnSpPr/>
              <p:nvPr/>
            </p:nvCxnSpPr>
            <p:spPr>
              <a:xfrm rot="10800000">
                <a:off x="-1" y="5864453"/>
                <a:ext cx="987003" cy="993545"/>
              </a:xfrm>
              <a:prstGeom prst="straightConnector1">
                <a:avLst/>
              </a:prstGeom>
              <a:noFill/>
              <a:ln w="9525" cap="flat" cmpd="sng">
                <a:solidFill>
                  <a:srgbClr val="D8D8D8">
                    <a:alpha val="23921"/>
                  </a:srgbClr>
                </a:solidFill>
                <a:prstDash val="solid"/>
                <a:miter lim="800000"/>
                <a:headEnd type="none" w="sm" len="sm"/>
                <a:tailEnd type="none" w="sm" len="sm"/>
              </a:ln>
            </p:spPr>
          </p:cxnSp>
        </p:grpSp>
        <p:grpSp>
          <p:nvGrpSpPr>
            <p:cNvPr id="44" name="Google Shape;44;p24"/>
            <p:cNvGrpSpPr/>
            <p:nvPr/>
          </p:nvGrpSpPr>
          <p:grpSpPr>
            <a:xfrm flipH="1">
              <a:off x="0" y="0"/>
              <a:ext cx="12192001" cy="6858000"/>
              <a:chOff x="-1" y="0"/>
              <a:chExt cx="12192001" cy="6858000"/>
            </a:xfrm>
          </p:grpSpPr>
          <p:cxnSp>
            <p:nvCxnSpPr>
              <p:cNvPr id="45" name="Google Shape;45;p24"/>
              <p:cNvCxnSpPr/>
              <p:nvPr/>
            </p:nvCxnSpPr>
            <p:spPr>
              <a:xfrm>
                <a:off x="225425"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6" name="Google Shape;46;p24"/>
              <p:cNvCxnSpPr/>
              <p:nvPr/>
            </p:nvCxnSpPr>
            <p:spPr>
              <a:xfrm>
                <a:off x="1449154"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7" name="Google Shape;47;p24"/>
              <p:cNvCxnSpPr/>
              <p:nvPr/>
            </p:nvCxnSpPr>
            <p:spPr>
              <a:xfrm>
                <a:off x="2665982"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8" name="Google Shape;48;p24"/>
              <p:cNvCxnSpPr/>
              <p:nvPr/>
            </p:nvCxnSpPr>
            <p:spPr>
              <a:xfrm>
                <a:off x="3885119"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9" name="Google Shape;49;p24"/>
              <p:cNvCxnSpPr/>
              <p:nvPr/>
            </p:nvCxnSpPr>
            <p:spPr>
              <a:xfrm>
                <a:off x="5106502"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grpSp>
            <p:nvGrpSpPr>
              <p:cNvPr id="50" name="Google Shape;50;p24"/>
              <p:cNvGrpSpPr/>
              <p:nvPr/>
            </p:nvGrpSpPr>
            <p:grpSpPr>
              <a:xfrm>
                <a:off x="6327885" y="0"/>
                <a:ext cx="5864115" cy="5898673"/>
                <a:chOff x="6327885" y="0"/>
                <a:chExt cx="5864115" cy="5898673"/>
              </a:xfrm>
            </p:grpSpPr>
            <p:cxnSp>
              <p:nvCxnSpPr>
                <p:cNvPr id="51" name="Google Shape;51;p24"/>
                <p:cNvCxnSpPr/>
                <p:nvPr/>
              </p:nvCxnSpPr>
              <p:spPr>
                <a:xfrm>
                  <a:off x="6327885" y="0"/>
                  <a:ext cx="5864115" cy="5898673"/>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2" name="Google Shape;52;p24"/>
                <p:cNvCxnSpPr/>
                <p:nvPr/>
              </p:nvCxnSpPr>
              <p:spPr>
                <a:xfrm>
                  <a:off x="7549268" y="0"/>
                  <a:ext cx="4642732" cy="4672425"/>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3" name="Google Shape;53;p24"/>
                <p:cNvCxnSpPr/>
                <p:nvPr/>
              </p:nvCxnSpPr>
              <p:spPr>
                <a:xfrm>
                  <a:off x="8772997" y="0"/>
                  <a:ext cx="3419003" cy="345674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4" name="Google Shape;54;p24"/>
                <p:cNvCxnSpPr/>
                <p:nvPr/>
              </p:nvCxnSpPr>
              <p:spPr>
                <a:xfrm>
                  <a:off x="9982200" y="0"/>
                  <a:ext cx="2209800" cy="222646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5" name="Google Shape;55;p24"/>
                <p:cNvCxnSpPr/>
                <p:nvPr/>
              </p:nvCxnSpPr>
              <p:spPr>
                <a:xfrm>
                  <a:off x="11199019" y="0"/>
                  <a:ext cx="992981" cy="1002506"/>
                </a:xfrm>
                <a:prstGeom prst="straightConnector1">
                  <a:avLst/>
                </a:prstGeom>
                <a:noFill/>
                <a:ln w="9525" cap="flat" cmpd="sng">
                  <a:solidFill>
                    <a:srgbClr val="D8D8D8">
                      <a:alpha val="23921"/>
                    </a:srgbClr>
                  </a:solidFill>
                  <a:prstDash val="solid"/>
                  <a:miter lim="800000"/>
                  <a:headEnd type="none" w="sm" len="sm"/>
                  <a:tailEnd type="none" w="sm" len="sm"/>
                </a:ln>
              </p:spPr>
            </p:cxnSp>
          </p:grpSp>
          <p:cxnSp>
            <p:nvCxnSpPr>
              <p:cNvPr id="56" name="Google Shape;56;p24"/>
              <p:cNvCxnSpPr/>
              <p:nvPr/>
            </p:nvCxnSpPr>
            <p:spPr>
              <a:xfrm rot="10800000">
                <a:off x="-1" y="1012053"/>
                <a:ext cx="5828811" cy="5845945"/>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7" name="Google Shape;57;p24"/>
              <p:cNvCxnSpPr/>
              <p:nvPr/>
            </p:nvCxnSpPr>
            <p:spPr>
              <a:xfrm rot="10800000">
                <a:off x="-1" y="2227340"/>
                <a:ext cx="4614781" cy="4630658"/>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8" name="Google Shape;58;p24"/>
              <p:cNvCxnSpPr/>
              <p:nvPr/>
            </p:nvCxnSpPr>
            <p:spPr>
              <a:xfrm rot="10800000">
                <a:off x="-1" y="3432149"/>
                <a:ext cx="3398419" cy="342584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9" name="Google Shape;59;p24"/>
              <p:cNvCxnSpPr/>
              <p:nvPr/>
            </p:nvCxnSpPr>
            <p:spPr>
              <a:xfrm rot="10800000">
                <a:off x="-1" y="4651431"/>
                <a:ext cx="2196496" cy="2206567"/>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60" name="Google Shape;60;p24"/>
              <p:cNvCxnSpPr/>
              <p:nvPr/>
            </p:nvCxnSpPr>
            <p:spPr>
              <a:xfrm rot="10800000">
                <a:off x="-1" y="5864453"/>
                <a:ext cx="987003" cy="993545"/>
              </a:xfrm>
              <a:prstGeom prst="straightConnector1">
                <a:avLst/>
              </a:prstGeom>
              <a:noFill/>
              <a:ln w="9525" cap="flat" cmpd="sng">
                <a:solidFill>
                  <a:srgbClr val="D8D8D8">
                    <a:alpha val="23921"/>
                  </a:srgbClr>
                </a:solidFill>
                <a:prstDash val="solid"/>
                <a:miter lim="800000"/>
                <a:headEnd type="none" w="sm" len="sm"/>
                <a:tailEnd type="none" w="sm" len="sm"/>
              </a:ln>
            </p:spPr>
          </p:cxnSp>
        </p:grpSp>
      </p:grpSp>
      <p:sp>
        <p:nvSpPr>
          <p:cNvPr id="61" name="Google Shape;61;p24"/>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A43E27"/>
              </a:buClr>
              <a:buSzPts val="3200"/>
              <a:buFont typeface="Arial"/>
              <a:buNone/>
              <a:defRPr sz="3200" b="1" i="0" u="none" strike="noStrike" cap="none">
                <a:solidFill>
                  <a:srgbClr val="A43E2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24"/>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800"/>
              </a:spcBef>
              <a:spcAft>
                <a:spcPts val="0"/>
              </a:spcAft>
              <a:buClr>
                <a:srgbClr val="A43E27"/>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rgbClr val="A43E27"/>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rgbClr val="A43E27"/>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228600" algn="l" rtl="0">
              <a:lnSpc>
                <a:spcPct val="90000"/>
              </a:lnSpc>
              <a:spcBef>
                <a:spcPts val="600"/>
              </a:spcBef>
              <a:spcAft>
                <a:spcPts val="0"/>
              </a:spcAft>
              <a:buClr>
                <a:srgbClr val="A43E27"/>
              </a:buClr>
              <a:buSzPts val="1400"/>
              <a:buFont typeface="Arial"/>
              <a:buNone/>
              <a:defRPr sz="1400" b="0" i="0" u="none" strike="noStrike" cap="none">
                <a:solidFill>
                  <a:schemeClr val="dk1"/>
                </a:solidFill>
                <a:latin typeface="Arial"/>
                <a:ea typeface="Arial"/>
                <a:cs typeface="Arial"/>
                <a:sym typeface="Arial"/>
              </a:defRPr>
            </a:lvl9pPr>
          </a:lstStyle>
          <a:p>
            <a:endParaRPr/>
          </a:p>
        </p:txBody>
      </p:sp>
      <p:cxnSp>
        <p:nvCxnSpPr>
          <p:cNvPr id="63" name="Google Shape;63;p24"/>
          <p:cNvCxnSpPr/>
          <p:nvPr/>
        </p:nvCxnSpPr>
        <p:spPr>
          <a:xfrm>
            <a:off x="609600" y="6172200"/>
            <a:ext cx="10972800" cy="0"/>
          </a:xfrm>
          <a:prstGeom prst="straightConnector1">
            <a:avLst/>
          </a:prstGeom>
          <a:noFill/>
          <a:ln w="12700" cap="flat" cmpd="sng">
            <a:solidFill>
              <a:srgbClr val="A43E27"/>
            </a:solidFill>
            <a:prstDash val="solid"/>
            <a:miter lim="800000"/>
            <a:headEnd type="none" w="sm" len="sm"/>
            <a:tailEnd type="none" w="sm" len="sm"/>
          </a:ln>
        </p:spPr>
      </p:cxnSp>
      <p:sp>
        <p:nvSpPr>
          <p:cNvPr id="64" name="Google Shape;64;p24"/>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41424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24"/>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rgbClr val="41424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24"/>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7.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doi.org/10.2760/15977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7.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jpg"/><Relationship Id="rId7"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24000">
              <a:schemeClr val="lt1"/>
            </a:gs>
            <a:gs pos="100000">
              <a:srgbClr val="F2F2F2">
                <a:alpha val="63921"/>
              </a:srgbClr>
            </a:gs>
          </a:gsLst>
          <a:lin ang="5400000" scaled="0"/>
        </a:gradFill>
        <a:effectLst/>
      </p:bgPr>
    </p:bg>
    <p:spTree>
      <p:nvGrpSpPr>
        <p:cNvPr id="1" name="Shape 392"/>
        <p:cNvGrpSpPr/>
        <p:nvPr/>
      </p:nvGrpSpPr>
      <p:grpSpPr>
        <a:xfrm>
          <a:off x="0" y="0"/>
          <a:ext cx="0" cy="0"/>
          <a:chOff x="0" y="0"/>
          <a:chExt cx="0" cy="0"/>
        </a:xfrm>
      </p:grpSpPr>
      <p:sp>
        <p:nvSpPr>
          <p:cNvPr id="393" name="Google Shape;393;p1"/>
          <p:cNvSpPr txBox="1">
            <a:spLocks noGrp="1"/>
          </p:cNvSpPr>
          <p:nvPr>
            <p:ph type="subTitle" idx="1"/>
          </p:nvPr>
        </p:nvSpPr>
        <p:spPr>
          <a:xfrm>
            <a:off x="1232885" y="5432563"/>
            <a:ext cx="9604310" cy="45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100"/>
              <a:buNone/>
            </a:pPr>
            <a:r>
              <a:rPr lang="sl-SI" sz="1100">
                <a:solidFill>
                  <a:srgbClr val="0070C0"/>
                </a:solidFill>
                <a:latin typeface="Calibri"/>
                <a:ea typeface="Calibri"/>
                <a:cs typeface="Calibri"/>
                <a:sym typeface="Calibri"/>
              </a:rPr>
              <a:t>Projekt Nr. </a:t>
            </a:r>
            <a:r>
              <a:rPr lang="sl-SI" sz="1100" b="1">
                <a:solidFill>
                  <a:srgbClr val="0070C0"/>
                </a:solidFill>
                <a:latin typeface="Calibri"/>
                <a:ea typeface="Calibri"/>
                <a:cs typeface="Calibri"/>
                <a:sym typeface="Calibri"/>
              </a:rPr>
              <a:t>2024-1-AT01-KA220-ADU-000254167</a:t>
            </a:r>
            <a:endParaRPr sz="1100">
              <a:solidFill>
                <a:srgbClr val="0070C0"/>
              </a:solidFill>
              <a:latin typeface="Calibri"/>
              <a:ea typeface="Calibri"/>
              <a:cs typeface="Calibri"/>
              <a:sym typeface="Calibri"/>
            </a:endParaRPr>
          </a:p>
        </p:txBody>
      </p:sp>
      <p:pic>
        <p:nvPicPr>
          <p:cNvPr id="394" name="Google Shape;394;p1"/>
          <p:cNvPicPr preferRelativeResize="0"/>
          <p:nvPr/>
        </p:nvPicPr>
        <p:blipFill rotWithShape="1">
          <a:blip r:embed="rId3">
            <a:alphaModFix/>
          </a:blip>
          <a:srcRect t="21235" b="39429"/>
          <a:stretch/>
        </p:blipFill>
        <p:spPr>
          <a:xfrm>
            <a:off x="982197" y="850354"/>
            <a:ext cx="3576552" cy="1406846"/>
          </a:xfrm>
          <a:prstGeom prst="rect">
            <a:avLst/>
          </a:prstGeom>
          <a:noFill/>
          <a:ln>
            <a:noFill/>
          </a:ln>
        </p:spPr>
      </p:pic>
      <p:pic>
        <p:nvPicPr>
          <p:cNvPr id="395" name="Google Shape;395;p1" descr="Slika:Flag of Austria.svg - Wikipedija, prosta enciklopedija"/>
          <p:cNvPicPr preferRelativeResize="0"/>
          <p:nvPr/>
        </p:nvPicPr>
        <p:blipFill rotWithShape="1">
          <a:blip r:embed="rId4">
            <a:alphaModFix/>
          </a:blip>
          <a:srcRect/>
          <a:stretch/>
        </p:blipFill>
        <p:spPr>
          <a:xfrm>
            <a:off x="10149087" y="2193125"/>
            <a:ext cx="674955" cy="450533"/>
          </a:xfrm>
          <a:prstGeom prst="rect">
            <a:avLst/>
          </a:prstGeom>
          <a:noFill/>
          <a:ln>
            <a:noFill/>
          </a:ln>
        </p:spPr>
      </p:pic>
      <p:pic>
        <p:nvPicPr>
          <p:cNvPr id="396" name="Google Shape;396;p1" descr="Slika:Flag of Greece.svg - Wikipedija, prosta enciklopedija"/>
          <p:cNvPicPr preferRelativeResize="0"/>
          <p:nvPr/>
        </p:nvPicPr>
        <p:blipFill rotWithShape="1">
          <a:blip r:embed="rId5">
            <a:alphaModFix/>
          </a:blip>
          <a:srcRect/>
          <a:stretch/>
        </p:blipFill>
        <p:spPr>
          <a:xfrm>
            <a:off x="10154546" y="3447756"/>
            <a:ext cx="675060" cy="450040"/>
          </a:xfrm>
          <a:prstGeom prst="rect">
            <a:avLst/>
          </a:prstGeom>
          <a:noFill/>
          <a:ln>
            <a:noFill/>
          </a:ln>
        </p:spPr>
      </p:pic>
      <p:pic>
        <p:nvPicPr>
          <p:cNvPr id="397" name="Google Shape;397;p1" descr="Slika:Flag of Ireland.svg - Wikipedija, prosta enciklopedija"/>
          <p:cNvPicPr preferRelativeResize="0"/>
          <p:nvPr/>
        </p:nvPicPr>
        <p:blipFill rotWithShape="1">
          <a:blip r:embed="rId6">
            <a:alphaModFix/>
          </a:blip>
          <a:srcRect/>
          <a:stretch/>
        </p:blipFill>
        <p:spPr>
          <a:xfrm>
            <a:off x="10154546" y="4074825"/>
            <a:ext cx="669496" cy="334748"/>
          </a:xfrm>
          <a:prstGeom prst="rect">
            <a:avLst/>
          </a:prstGeom>
          <a:noFill/>
          <a:ln>
            <a:noFill/>
          </a:ln>
        </p:spPr>
      </p:pic>
      <p:pic>
        <p:nvPicPr>
          <p:cNvPr id="398" name="Google Shape;398;p1" descr="Slika:Flag of Cyprus.svg - Wikipedija, prosta enciklopedija"/>
          <p:cNvPicPr preferRelativeResize="0"/>
          <p:nvPr/>
        </p:nvPicPr>
        <p:blipFill rotWithShape="1">
          <a:blip r:embed="rId7">
            <a:alphaModFix/>
          </a:blip>
          <a:srcRect/>
          <a:stretch/>
        </p:blipFill>
        <p:spPr>
          <a:xfrm>
            <a:off x="10149087" y="2820687"/>
            <a:ext cx="674955" cy="450040"/>
          </a:xfrm>
          <a:prstGeom prst="rect">
            <a:avLst/>
          </a:prstGeom>
          <a:noFill/>
          <a:ln>
            <a:noFill/>
          </a:ln>
        </p:spPr>
      </p:pic>
      <p:pic>
        <p:nvPicPr>
          <p:cNvPr id="399" name="Google Shape;399;p1" descr="Flag of Slovenia - Wikipedia"/>
          <p:cNvPicPr preferRelativeResize="0"/>
          <p:nvPr/>
        </p:nvPicPr>
        <p:blipFill rotWithShape="1">
          <a:blip r:embed="rId8">
            <a:alphaModFix/>
          </a:blip>
          <a:srcRect/>
          <a:stretch/>
        </p:blipFill>
        <p:spPr>
          <a:xfrm>
            <a:off x="10154547" y="4586602"/>
            <a:ext cx="669495" cy="334748"/>
          </a:xfrm>
          <a:prstGeom prst="rect">
            <a:avLst/>
          </a:prstGeom>
          <a:noFill/>
          <a:ln>
            <a:noFill/>
          </a:ln>
        </p:spPr>
      </p:pic>
      <p:pic>
        <p:nvPicPr>
          <p:cNvPr id="400" name="Google Shape;400;p1" title="DE Kofinanziert von der Europ�ischen Union_POS (15).jpg"/>
          <p:cNvPicPr preferRelativeResize="0"/>
          <p:nvPr/>
        </p:nvPicPr>
        <p:blipFill rotWithShape="1">
          <a:blip r:embed="rId9">
            <a:alphaModFix/>
          </a:blip>
          <a:srcRect l="2945" r="2945"/>
          <a:stretch/>
        </p:blipFill>
        <p:spPr>
          <a:xfrm>
            <a:off x="8746584" y="5436828"/>
            <a:ext cx="2220298" cy="495376"/>
          </a:xfrm>
          <a:prstGeom prst="rect">
            <a:avLst/>
          </a:prstGeom>
          <a:noFill/>
          <a:ln>
            <a:noFill/>
          </a:ln>
        </p:spPr>
      </p:pic>
      <p:sp>
        <p:nvSpPr>
          <p:cNvPr id="401" name="Google Shape;401;p1"/>
          <p:cNvSpPr txBox="1"/>
          <p:nvPr/>
        </p:nvSpPr>
        <p:spPr>
          <a:xfrm>
            <a:off x="2602992" y="2713029"/>
            <a:ext cx="6180598" cy="1282070"/>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ctr" rtl="0">
              <a:lnSpc>
                <a:spcPct val="76000"/>
              </a:lnSpc>
              <a:spcBef>
                <a:spcPts val="0"/>
              </a:spcBef>
              <a:spcAft>
                <a:spcPts val="0"/>
              </a:spcAft>
              <a:buClr>
                <a:srgbClr val="000000"/>
              </a:buClr>
              <a:buSzPts val="4000"/>
              <a:buFont typeface="Arial"/>
              <a:buNone/>
            </a:pPr>
            <a:r>
              <a:rPr lang="sl-SI" sz="4000" b="1">
                <a:solidFill>
                  <a:srgbClr val="C52B87"/>
                </a:solidFill>
                <a:latin typeface="Calibri"/>
                <a:ea typeface="Calibri"/>
                <a:cs typeface="Calibri"/>
                <a:sym typeface="Calibri"/>
              </a:rPr>
              <a:t>Entwicklung digitalpädagogischer Kompetenzen</a:t>
            </a:r>
            <a:endParaRPr sz="1400" b="1" i="0" u="none" strike="noStrike" cap="none">
              <a:solidFill>
                <a:srgbClr val="C52B87"/>
              </a:solidFill>
              <a:latin typeface="Arial"/>
              <a:ea typeface="Arial"/>
              <a:cs typeface="Arial"/>
              <a:sym typeface="Arial"/>
            </a:endParaRPr>
          </a:p>
        </p:txBody>
      </p:sp>
      <p:sp>
        <p:nvSpPr>
          <p:cNvPr id="402" name="Google Shape;402;p1"/>
          <p:cNvSpPr txBox="1"/>
          <p:nvPr/>
        </p:nvSpPr>
        <p:spPr>
          <a:xfrm>
            <a:off x="2830858" y="4092789"/>
            <a:ext cx="6180598" cy="667163"/>
          </a:xfrm>
          <a:prstGeom prst="rect">
            <a:avLst/>
          </a:prstGeom>
          <a:noFill/>
          <a:ln>
            <a:noFill/>
          </a:ln>
        </p:spPr>
        <p:txBody>
          <a:bodyPr spcFirstLastPara="1" wrap="square" lIns="91425" tIns="45700" rIns="91425" bIns="45700" anchor="b" anchorCtr="0">
            <a:normAutofit lnSpcReduction="10000"/>
          </a:bodyPr>
          <a:lstStyle/>
          <a:p>
            <a:pPr marL="0" marR="0" lvl="0" indent="0" algn="ctr" rtl="0">
              <a:lnSpc>
                <a:spcPct val="76000"/>
              </a:lnSpc>
              <a:spcBef>
                <a:spcPts val="0"/>
              </a:spcBef>
              <a:spcAft>
                <a:spcPts val="0"/>
              </a:spcAft>
              <a:buClr>
                <a:srgbClr val="C52B87"/>
              </a:buClr>
              <a:buSzPts val="2800"/>
              <a:buFont typeface="Calibri"/>
              <a:buNone/>
            </a:pPr>
            <a:r>
              <a:rPr lang="sl-SI" sz="2800" b="1" i="0" u="none" strike="noStrike" cap="none">
                <a:solidFill>
                  <a:srgbClr val="C52B87"/>
                </a:solidFill>
                <a:latin typeface="Calibri"/>
                <a:ea typeface="Calibri"/>
                <a:cs typeface="Calibri"/>
                <a:sym typeface="Calibri"/>
              </a:rPr>
              <a:t>Grundlagen von PK, TK &amp; Professionellem Engagement</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88"/>
        <p:cNvGrpSpPr/>
        <p:nvPr/>
      </p:nvGrpSpPr>
      <p:grpSpPr>
        <a:xfrm>
          <a:off x="0" y="0"/>
          <a:ext cx="0" cy="0"/>
          <a:chOff x="0" y="0"/>
          <a:chExt cx="0" cy="0"/>
        </a:xfrm>
      </p:grpSpPr>
      <p:sp>
        <p:nvSpPr>
          <p:cNvPr id="489" name="Google Shape;489;p10"/>
          <p:cNvSpPr txBox="1"/>
          <p:nvPr/>
        </p:nvSpPr>
        <p:spPr>
          <a:xfrm>
            <a:off x="6797264" y="864291"/>
            <a:ext cx="4674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Aktivität 2</a:t>
            </a:r>
            <a:r>
              <a:rPr lang="sl-SI" sz="2400" b="1" i="0" u="none" strike="noStrike" cap="none">
                <a:solidFill>
                  <a:srgbClr val="0070C0"/>
                </a:solidFill>
                <a:latin typeface="Calibri"/>
                <a:ea typeface="Calibri"/>
                <a:cs typeface="Calibri"/>
                <a:sym typeface="Calibri"/>
              </a:rPr>
              <a:t>: Vom Werkzeug zur Pädagogik  </a:t>
            </a:r>
            <a:endParaRPr sz="1400" b="0" i="0" u="none" strike="noStrike" cap="none">
              <a:solidFill>
                <a:srgbClr val="0070C0"/>
              </a:solidFill>
              <a:latin typeface="Arial"/>
              <a:ea typeface="Arial"/>
              <a:cs typeface="Arial"/>
              <a:sym typeface="Arial"/>
            </a:endParaRPr>
          </a:p>
        </p:txBody>
      </p:sp>
      <p:sp>
        <p:nvSpPr>
          <p:cNvPr id="490" name="Google Shape;490;p10"/>
          <p:cNvSpPr/>
          <p:nvPr/>
        </p:nvSpPr>
        <p:spPr>
          <a:xfrm>
            <a:off x="6797264" y="1707545"/>
            <a:ext cx="4674900" cy="202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Diese Aktivität konzentriert sich auf die Umsetzung der Reflexion in die Praxis. Sie werden einen Bereich Ihres digitalen Unterrichts oder Ihrer beruflichen Zusammenarbeit identifizieren, in dem die Pädagogik den Einsatz von Technologie klarer steuern sollte. Das Ziel ist es, vom Nachdenken über Werkzeuge zu bewussten pädagogischen Entscheidungen zu gelangen, die das Lernen und das berufliche Engagement unterstützen.</a:t>
            </a:r>
            <a:endParaRPr sz="16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491" name="Google Shape;491;p10"/>
          <p:cNvPicPr preferRelativeResize="0"/>
          <p:nvPr/>
        </p:nvPicPr>
        <p:blipFill rotWithShape="1">
          <a:blip r:embed="rId4">
            <a:alphaModFix/>
          </a:blip>
          <a:srcRect/>
          <a:stretch/>
        </p:blipFill>
        <p:spPr>
          <a:xfrm>
            <a:off x="983539" y="684235"/>
            <a:ext cx="5112461" cy="3572009"/>
          </a:xfrm>
          <a:prstGeom prst="rect">
            <a:avLst/>
          </a:prstGeom>
          <a:noFill/>
          <a:ln>
            <a:noFill/>
          </a:ln>
        </p:spPr>
      </p:pic>
      <p:sp>
        <p:nvSpPr>
          <p:cNvPr id="492" name="Google Shape;492;p10"/>
          <p:cNvSpPr txBox="1"/>
          <p:nvPr/>
        </p:nvSpPr>
        <p:spPr>
          <a:xfrm>
            <a:off x="3002602" y="4661813"/>
            <a:ext cx="107433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sl-SI" sz="1000" b="0" i="0" u="none" strike="noStrike" cap="none">
                <a:solidFill>
                  <a:srgbClr val="000000"/>
                </a:solidFill>
                <a:latin typeface="Calibri"/>
                <a:ea typeface="Calibri"/>
                <a:cs typeface="Calibri"/>
                <a:sym typeface="Calibri"/>
              </a:rPr>
              <a:t>Bild von Freepik</a:t>
            </a:r>
            <a:endParaRPr sz="1000" b="0" i="0" u="none" strike="noStrike" cap="none">
              <a:solidFill>
                <a:srgbClr val="000000"/>
              </a:solidFill>
              <a:latin typeface="Calibri"/>
              <a:ea typeface="Calibri"/>
              <a:cs typeface="Calibri"/>
              <a:sym typeface="Calibri"/>
            </a:endParaRPr>
          </a:p>
        </p:txBody>
      </p:sp>
      <p:pic>
        <p:nvPicPr>
          <p:cNvPr id="493" name="Google Shape;493;p10"/>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99DB7971-1776-5CDD-6934-9221E4EB46FC}"/>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8"/>
        <p:cNvGrpSpPr/>
        <p:nvPr/>
      </p:nvGrpSpPr>
      <p:grpSpPr>
        <a:xfrm>
          <a:off x="0" y="0"/>
          <a:ext cx="0" cy="0"/>
          <a:chOff x="0" y="0"/>
          <a:chExt cx="0" cy="0"/>
        </a:xfrm>
      </p:grpSpPr>
      <p:sp>
        <p:nvSpPr>
          <p:cNvPr id="499" name="Google Shape;499;p11"/>
          <p:cNvSpPr txBox="1"/>
          <p:nvPr/>
        </p:nvSpPr>
        <p:spPr>
          <a:xfrm>
            <a:off x="623855" y="824332"/>
            <a:ext cx="4429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Aktivität 2:</a:t>
            </a:r>
            <a:r>
              <a:rPr lang="sl-SI" sz="2400" b="1" i="0" u="none" strike="noStrike" cap="none">
                <a:solidFill>
                  <a:srgbClr val="0070C0"/>
                </a:solidFill>
                <a:latin typeface="Calibri"/>
                <a:ea typeface="Calibri"/>
                <a:cs typeface="Calibri"/>
                <a:sym typeface="Calibri"/>
              </a:rPr>
              <a:t> Vom Werkzeug zur Pädagogik </a:t>
            </a:r>
            <a:endParaRPr sz="1400" b="0" i="0" u="none" strike="noStrike" cap="none">
              <a:solidFill>
                <a:srgbClr val="000000"/>
              </a:solidFill>
              <a:latin typeface="Arial"/>
              <a:ea typeface="Arial"/>
              <a:cs typeface="Arial"/>
              <a:sym typeface="Arial"/>
            </a:endParaRPr>
          </a:p>
        </p:txBody>
      </p:sp>
      <p:sp>
        <p:nvSpPr>
          <p:cNvPr id="500" name="Google Shape;500;p11"/>
          <p:cNvSpPr txBox="1"/>
          <p:nvPr/>
        </p:nvSpPr>
        <p:spPr>
          <a:xfrm>
            <a:off x="582594" y="1706697"/>
            <a:ext cx="4921200" cy="415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Denken Sie über Ihre Praxis nach und planen Sie eine kleine, realistische Verbesserung.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285750" marR="0" lvl="0" indent="-285750" algn="l" rtl="0">
              <a:lnSpc>
                <a:spcPct val="100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Wählen Sie eine digitale Methode, die Sie derzeit verwenden (oder vermeiden)</a:t>
            </a:r>
            <a:endParaRPr sz="1600" b="0" i="0" u="none" strike="noStrike" cap="none">
              <a:solidFill>
                <a:srgbClr val="5F625F"/>
              </a:solidFill>
              <a:latin typeface="Calibri"/>
              <a:ea typeface="Calibri"/>
              <a:cs typeface="Calibri"/>
              <a:sym typeface="Calibri"/>
            </a:endParaRPr>
          </a:p>
          <a:p>
            <a:pPr marL="285750" marR="0" lvl="0" indent="-285750" algn="l" rtl="0">
              <a:lnSpc>
                <a:spcPct val="100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Definieren Sie das pädagogische Ziel, das Sie unterstützen möchten (z.B. Engagement, Verständnis, Reflexion)</a:t>
            </a:r>
            <a:endParaRPr sz="1600" b="0" i="0" u="none" strike="noStrike" cap="none">
              <a:solidFill>
                <a:srgbClr val="5F625F"/>
              </a:solidFill>
              <a:latin typeface="Calibri"/>
              <a:ea typeface="Calibri"/>
              <a:cs typeface="Calibri"/>
              <a:sym typeface="Calibri"/>
            </a:endParaRPr>
          </a:p>
          <a:p>
            <a:pPr marL="285750" marR="0" lvl="0" indent="-285750" algn="l" rtl="0">
              <a:lnSpc>
                <a:spcPct val="100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Ermitteln Sie, wie die Technologie dieses Ziel besser unterstützen könnte</a:t>
            </a:r>
            <a:endParaRPr sz="1600" b="0" i="0" u="none" strike="noStrike" cap="none">
              <a:solidFill>
                <a:srgbClr val="5F625F"/>
              </a:solidFill>
              <a:latin typeface="Calibri"/>
              <a:ea typeface="Calibri"/>
              <a:cs typeface="Calibri"/>
              <a:sym typeface="Calibri"/>
            </a:endParaRPr>
          </a:p>
          <a:p>
            <a:pPr marL="285750" marR="0" lvl="0" indent="-285750" algn="l" rtl="0">
              <a:lnSpc>
                <a:spcPct val="100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Beschreiben Sie eine konkrete Veränderung, die Sie in Ihrem Unterricht oder in der beruflichen Zusammenarbeit erproben werden.</a:t>
            </a:r>
            <a:endParaRPr sz="1600" b="0" i="0" u="none" strike="noStrike" cap="none">
              <a:solidFill>
                <a:srgbClr val="5F625F"/>
              </a:solidFill>
              <a:latin typeface="Calibri"/>
              <a:ea typeface="Calibri"/>
              <a:cs typeface="Calibri"/>
              <a:sym typeface="Calibri"/>
            </a:endParaRPr>
          </a:p>
          <a:p>
            <a:pPr marL="285750" marR="0" lvl="0" indent="-184150" algn="l" rtl="0">
              <a:lnSpc>
                <a:spcPct val="100000"/>
              </a:lnSpc>
              <a:spcBef>
                <a:spcPts val="0"/>
              </a:spcBef>
              <a:spcAft>
                <a:spcPts val="0"/>
              </a:spcAft>
              <a:buClr>
                <a:srgbClr val="5F625F"/>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Verwenden Sie das Arbeitsblatt 2: </a:t>
            </a:r>
            <a:r>
              <a:rPr lang="sl-SI" sz="1600" b="0" i="1" u="none" strike="noStrike" cap="none">
                <a:solidFill>
                  <a:srgbClr val="5F625F"/>
                </a:solidFill>
                <a:latin typeface="Calibri"/>
                <a:ea typeface="Calibri"/>
                <a:cs typeface="Calibri"/>
                <a:sym typeface="Calibri"/>
              </a:rPr>
              <a:t>Von den Werkzeugen zur Pädagogik </a:t>
            </a:r>
            <a:r>
              <a:rPr lang="sl-SI" sz="1600" b="0" i="0" u="none" strike="noStrike" cap="none">
                <a:solidFill>
                  <a:srgbClr val="5F625F"/>
                </a:solidFill>
                <a:latin typeface="Calibri"/>
                <a:ea typeface="Calibri"/>
                <a:cs typeface="Calibri"/>
                <a:sym typeface="Calibri"/>
              </a:rPr>
              <a:t>- Reflexion als Leitfaden für Ihre Arbeit.</a:t>
            </a: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Geschätzte Zeit: 30-35 Minuten</a:t>
            </a:r>
            <a:endParaRPr sz="1600" b="0" i="0" u="none" strike="noStrike" cap="none">
              <a:solidFill>
                <a:srgbClr val="5F625F"/>
              </a:solidFill>
              <a:latin typeface="Calibri"/>
              <a:ea typeface="Calibri"/>
              <a:cs typeface="Calibri"/>
              <a:sym typeface="Calibri"/>
            </a:endParaRPr>
          </a:p>
          <a:p>
            <a:pPr marL="285750" marR="0" lvl="0" indent="-184150" algn="l" rtl="0">
              <a:lnSpc>
                <a:spcPct val="90000"/>
              </a:lnSpc>
              <a:spcBef>
                <a:spcPts val="0"/>
              </a:spcBef>
              <a:spcAft>
                <a:spcPts val="0"/>
              </a:spcAft>
              <a:buClr>
                <a:srgbClr val="5F625F"/>
              </a:buClr>
              <a:buSzPts val="16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742950" marR="0" lvl="1" indent="-196850" algn="l" rtl="0">
              <a:lnSpc>
                <a:spcPct val="150000"/>
              </a:lnSpc>
              <a:spcBef>
                <a:spcPts val="0"/>
              </a:spcBef>
              <a:spcAft>
                <a:spcPts val="0"/>
              </a:spcAft>
              <a:buClr>
                <a:schemeClr val="dk1"/>
              </a:buClr>
              <a:buSzPts val="1400"/>
              <a:buFont typeface="Calibri"/>
              <a:buNone/>
            </a:pPr>
            <a:endParaRPr sz="1600" b="0" i="0" u="none" strike="noStrike" cap="none">
              <a:solidFill>
                <a:srgbClr val="5F625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501" name="Google Shape;501;p11"/>
          <p:cNvPicPr preferRelativeResize="0"/>
          <p:nvPr/>
        </p:nvPicPr>
        <p:blipFill rotWithShape="1">
          <a:blip r:embed="rId4">
            <a:alphaModFix/>
          </a:blip>
          <a:srcRect/>
          <a:stretch/>
        </p:blipFill>
        <p:spPr>
          <a:xfrm>
            <a:off x="6320781" y="593444"/>
            <a:ext cx="5112461" cy="3572009"/>
          </a:xfrm>
          <a:prstGeom prst="rect">
            <a:avLst/>
          </a:prstGeom>
          <a:noFill/>
          <a:ln>
            <a:noFill/>
          </a:ln>
        </p:spPr>
      </p:pic>
      <p:sp>
        <p:nvSpPr>
          <p:cNvPr id="502" name="Google Shape;502;p11"/>
          <p:cNvSpPr txBox="1"/>
          <p:nvPr/>
        </p:nvSpPr>
        <p:spPr>
          <a:xfrm>
            <a:off x="8339844" y="4603447"/>
            <a:ext cx="107433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sl-SI" sz="1000" b="0" i="0" u="none" strike="noStrike" cap="none">
                <a:solidFill>
                  <a:srgbClr val="000000"/>
                </a:solidFill>
                <a:latin typeface="Calibri"/>
                <a:ea typeface="Calibri"/>
                <a:cs typeface="Calibri"/>
                <a:sym typeface="Calibri"/>
              </a:rPr>
              <a:t>Bild von Freepik</a:t>
            </a:r>
            <a:endParaRPr sz="1000" b="0" i="0" u="none" strike="noStrike" cap="none">
              <a:solidFill>
                <a:srgbClr val="000000"/>
              </a:solidFill>
              <a:latin typeface="Calibri"/>
              <a:ea typeface="Calibri"/>
              <a:cs typeface="Calibri"/>
              <a:sym typeface="Calibri"/>
            </a:endParaRPr>
          </a:p>
        </p:txBody>
      </p:sp>
      <p:pic>
        <p:nvPicPr>
          <p:cNvPr id="503" name="Google Shape;503;p11"/>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0DB19D67-D624-6356-DFA5-6E6F36E30C9C}"/>
              </a:ext>
            </a:extLst>
          </p:cNvPr>
          <p:cNvSpPr txBox="1"/>
          <p:nvPr/>
        </p:nvSpPr>
        <p:spPr>
          <a:xfrm>
            <a:off x="3193775" y="6223282"/>
            <a:ext cx="5181600" cy="461665"/>
          </a:xfrm>
          <a:prstGeom prst="rect">
            <a:avLst/>
          </a:prstGeom>
          <a:solidFill>
            <a:srgbClr val="F9F9F9"/>
          </a:solidFill>
        </p:spPr>
        <p:txBody>
          <a:bodyPr wrap="square" rtlCol="0">
            <a:spAutoFit/>
          </a:bodyPr>
          <a:lstStyle/>
          <a:p>
            <a:pPr algn="just" rtl="0">
              <a:spcBef>
                <a:spcPts val="0"/>
              </a:spcBef>
              <a:spcAft>
                <a:spcPts val="800"/>
              </a:spcAft>
            </a:pPr>
            <a:r>
              <a:rPr lang="de-DE" sz="800" i="0" u="none" strike="noStrike" dirty="0">
                <a:solidFill>
                  <a:srgbClr val="000000"/>
                </a:solidFill>
                <a:effectLst/>
                <a:latin typeface="Times New Roman" panose="02020603050405020304" pitchFamily="18"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p>
        </p:txBody>
      </p:sp>
      <p:sp>
        <p:nvSpPr>
          <p:cNvPr id="3" name="TextBox 1">
            <a:extLst>
              <a:ext uri="{FF2B5EF4-FFF2-40B4-BE49-F238E27FC236}">
                <a16:creationId xmlns:a16="http://schemas.microsoft.com/office/drawing/2014/main" id="{0992547A-1FB8-9D0A-DFB8-C3BBD66AF946}"/>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08"/>
        <p:cNvGrpSpPr/>
        <p:nvPr/>
      </p:nvGrpSpPr>
      <p:grpSpPr>
        <a:xfrm>
          <a:off x="0" y="0"/>
          <a:ext cx="0" cy="0"/>
          <a:chOff x="0" y="0"/>
          <a:chExt cx="0" cy="0"/>
        </a:xfrm>
      </p:grpSpPr>
      <p:sp>
        <p:nvSpPr>
          <p:cNvPr id="509" name="Google Shape;509;p12"/>
          <p:cNvSpPr txBox="1">
            <a:spLocks noGrp="1"/>
          </p:cNvSpPr>
          <p:nvPr>
            <p:ph type="title"/>
          </p:nvPr>
        </p:nvSpPr>
        <p:spPr>
          <a:xfrm>
            <a:off x="4229100" y="60385"/>
            <a:ext cx="3733800" cy="11423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3200"/>
              <a:buFont typeface="Calibri"/>
              <a:buNone/>
            </a:pPr>
            <a:r>
              <a:rPr lang="sl-SI">
                <a:solidFill>
                  <a:srgbClr val="0070C0"/>
                </a:solidFill>
                <a:latin typeface="Calibri"/>
                <a:ea typeface="Calibri"/>
                <a:cs typeface="Calibri"/>
                <a:sym typeface="Calibri"/>
              </a:rPr>
              <a:t>Tipps für </a:t>
            </a:r>
            <a:r>
              <a:rPr lang="sl-SI">
                <a:solidFill>
                  <a:srgbClr val="C52B87"/>
                </a:solidFill>
                <a:latin typeface="Calibri"/>
                <a:ea typeface="Calibri"/>
                <a:cs typeface="Calibri"/>
                <a:sym typeface="Calibri"/>
              </a:rPr>
              <a:t>Pädagog*innen</a:t>
            </a:r>
            <a:endParaRPr>
              <a:solidFill>
                <a:srgbClr val="C52B87"/>
              </a:solidFill>
              <a:latin typeface="Calibri"/>
              <a:ea typeface="Calibri"/>
              <a:cs typeface="Calibri"/>
              <a:sym typeface="Calibri"/>
            </a:endParaRPr>
          </a:p>
        </p:txBody>
      </p:sp>
      <p:sp>
        <p:nvSpPr>
          <p:cNvPr id="510" name="Google Shape;510;p12"/>
          <p:cNvSpPr txBox="1"/>
          <p:nvPr/>
        </p:nvSpPr>
        <p:spPr>
          <a:xfrm>
            <a:off x="2022175" y="1431986"/>
            <a:ext cx="3297447"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a:solidFill>
                  <a:schemeClr val="dk1"/>
                </a:solidFill>
                <a:latin typeface="Calibri"/>
                <a:ea typeface="Calibri"/>
                <a:cs typeface="Calibri"/>
                <a:sym typeface="Calibri"/>
              </a:rPr>
              <a:t>Tipp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Gehen Sie von klaren Lernzielen und den Bedürfnissen der erwachsenen Lernenden aus, bevor Sie ein digitales Werkzeug auswählen. So können Sie sicherstellen, dass die Technologie das Lernen unterstützt und nicht steuert.</a:t>
            </a:r>
            <a:endParaRPr sz="1600" b="0" i="0" u="none" strike="noStrike" cap="none">
              <a:solidFill>
                <a:srgbClr val="5F625F"/>
              </a:solidFill>
              <a:latin typeface="Calibri"/>
              <a:ea typeface="Calibri"/>
              <a:cs typeface="Calibri"/>
              <a:sym typeface="Calibri"/>
            </a:endParaRPr>
          </a:p>
        </p:txBody>
      </p:sp>
      <p:sp>
        <p:nvSpPr>
          <p:cNvPr id="511" name="Google Shape;511;p12"/>
          <p:cNvSpPr txBox="1"/>
          <p:nvPr/>
        </p:nvSpPr>
        <p:spPr>
          <a:xfrm>
            <a:off x="2022175" y="3620220"/>
            <a:ext cx="3297447" cy="13541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a:solidFill>
                  <a:schemeClr val="dk1"/>
                </a:solidFill>
                <a:latin typeface="Calibri"/>
                <a:ea typeface="Calibri"/>
                <a:cs typeface="Calibri"/>
                <a:sym typeface="Calibri"/>
              </a:rPr>
              <a:t>Tipp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Nutzen Sie digitale Technologien zur Unterstützung von Reflexion, Interaktion und Zusammenarbeit, nicht nur zur Bereitstellung von Inhalten oder zur Verwaltung.</a:t>
            </a:r>
            <a:endParaRPr sz="1600" b="0" i="0" u="none" strike="noStrike" cap="none">
              <a:solidFill>
                <a:srgbClr val="5F625F"/>
              </a:solidFill>
              <a:latin typeface="Calibri"/>
              <a:ea typeface="Calibri"/>
              <a:cs typeface="Calibri"/>
              <a:sym typeface="Calibri"/>
            </a:endParaRPr>
          </a:p>
        </p:txBody>
      </p:sp>
      <p:sp>
        <p:nvSpPr>
          <p:cNvPr id="512" name="Google Shape;512;p12"/>
          <p:cNvSpPr txBox="1"/>
          <p:nvPr/>
        </p:nvSpPr>
        <p:spPr>
          <a:xfrm>
            <a:off x="6898977" y="1454527"/>
            <a:ext cx="3297300" cy="184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a:solidFill>
                  <a:schemeClr val="dk1"/>
                </a:solidFill>
                <a:latin typeface="Calibri"/>
                <a:ea typeface="Calibri"/>
                <a:cs typeface="Calibri"/>
                <a:sym typeface="Calibri"/>
              </a:rPr>
              <a:t>Tipp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Tauschen Sie Erfahrungen, Herausforderungen und kleine Erfolge mit Kolleg</a:t>
            </a:r>
            <a:r>
              <a:rPr lang="sl-SI" sz="1600">
                <a:solidFill>
                  <a:srgbClr val="5F625F"/>
                </a:solidFill>
                <a:latin typeface="Calibri"/>
                <a:ea typeface="Calibri"/>
                <a:cs typeface="Calibri"/>
                <a:sym typeface="Calibri"/>
              </a:rPr>
              <a:t>*innen</a:t>
            </a:r>
            <a:r>
              <a:rPr lang="sl-SI" sz="1600" b="0" i="0" u="none" strike="noStrike" cap="none">
                <a:solidFill>
                  <a:srgbClr val="5F625F"/>
                </a:solidFill>
                <a:latin typeface="Calibri"/>
                <a:ea typeface="Calibri"/>
                <a:cs typeface="Calibri"/>
                <a:sym typeface="Calibri"/>
              </a:rPr>
              <a:t> aus, um eine Kultur des professionellen Lernens und der gegenseitigen Unterstützung aufzubauen.</a:t>
            </a:r>
            <a:endParaRPr sz="1600" b="0" i="0" u="none" strike="noStrike" cap="none">
              <a:solidFill>
                <a:srgbClr val="5F625F"/>
              </a:solidFill>
              <a:latin typeface="Calibri"/>
              <a:ea typeface="Calibri"/>
              <a:cs typeface="Calibri"/>
              <a:sym typeface="Calibri"/>
            </a:endParaRPr>
          </a:p>
        </p:txBody>
      </p:sp>
      <p:sp>
        <p:nvSpPr>
          <p:cNvPr id="513" name="Google Shape;513;p12"/>
          <p:cNvSpPr txBox="1"/>
          <p:nvPr/>
        </p:nvSpPr>
        <p:spPr>
          <a:xfrm>
            <a:off x="6872379" y="3620220"/>
            <a:ext cx="3297447" cy="13541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a:solidFill>
                  <a:schemeClr val="dk1"/>
                </a:solidFill>
                <a:latin typeface="Calibri"/>
                <a:ea typeface="Calibri"/>
                <a:cs typeface="Calibri"/>
                <a:sym typeface="Calibri"/>
              </a:rPr>
              <a:t>Tipp 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Konzentrieren Sie sich auf kleine, realistische Änderungen in der Praxis, die im Laufe der Zeit erprobt und verbessert werden können, statt auf komplexe oder überwältigende Lösungen.</a:t>
            </a:r>
            <a:endParaRPr sz="1600" b="0" i="0" u="none" strike="noStrike" cap="none">
              <a:solidFill>
                <a:srgbClr val="5F625F"/>
              </a:solidFill>
              <a:latin typeface="Calibri"/>
              <a:ea typeface="Calibri"/>
              <a:cs typeface="Calibri"/>
              <a:sym typeface="Calibri"/>
            </a:endParaRPr>
          </a:p>
        </p:txBody>
      </p:sp>
      <p:pic>
        <p:nvPicPr>
          <p:cNvPr id="514" name="Google Shape;514;p12"/>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D3726D03-E6AD-ED1C-3B34-1933C773AE12}"/>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19"/>
        <p:cNvGrpSpPr/>
        <p:nvPr/>
      </p:nvGrpSpPr>
      <p:grpSpPr>
        <a:xfrm>
          <a:off x="0" y="0"/>
          <a:ext cx="0" cy="0"/>
          <a:chOff x="0" y="0"/>
          <a:chExt cx="0" cy="0"/>
        </a:xfrm>
      </p:grpSpPr>
      <p:sp>
        <p:nvSpPr>
          <p:cNvPr id="520" name="Google Shape;520;p13"/>
          <p:cNvSpPr txBox="1"/>
          <p:nvPr/>
        </p:nvSpPr>
        <p:spPr>
          <a:xfrm>
            <a:off x="845038" y="976434"/>
            <a:ext cx="364471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Zusätzliche Ressourcen</a:t>
            </a:r>
            <a:endParaRPr sz="1400" b="0" i="0" u="none" strike="noStrike" cap="none">
              <a:solidFill>
                <a:srgbClr val="000000"/>
              </a:solidFill>
              <a:latin typeface="Arial"/>
              <a:ea typeface="Arial"/>
              <a:cs typeface="Arial"/>
              <a:sym typeface="Arial"/>
            </a:endParaRPr>
          </a:p>
        </p:txBody>
      </p:sp>
      <p:grpSp>
        <p:nvGrpSpPr>
          <p:cNvPr id="521" name="Google Shape;521;p13"/>
          <p:cNvGrpSpPr/>
          <p:nvPr/>
        </p:nvGrpSpPr>
        <p:grpSpPr>
          <a:xfrm>
            <a:off x="1221475" y="1717091"/>
            <a:ext cx="8628289" cy="3602153"/>
            <a:chOff x="1626" y="1006340"/>
            <a:chExt cx="6542530" cy="2102956"/>
          </a:xfrm>
        </p:grpSpPr>
        <p:sp>
          <p:nvSpPr>
            <p:cNvPr id="522" name="Google Shape;522;p13"/>
            <p:cNvSpPr/>
            <p:nvPr/>
          </p:nvSpPr>
          <p:spPr>
            <a:xfrm>
              <a:off x="1626" y="1006340"/>
              <a:ext cx="1869294" cy="934647"/>
            </a:xfrm>
            <a:prstGeom prst="roundRect">
              <a:avLst>
                <a:gd name="adj" fmla="val 10000"/>
              </a:avLst>
            </a:prstGeom>
            <a:solidFill>
              <a:srgbClr val="FDC8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sl-SI" sz="1600" b="0" i="0" u="sng" strike="noStrike" cap="none">
                  <a:solidFill>
                    <a:srgbClr val="000000"/>
                  </a:solidFill>
                  <a:latin typeface="Calibri"/>
                  <a:ea typeface="Calibri"/>
                  <a:cs typeface="Calibri"/>
                  <a:sym typeface="Calibri"/>
                </a:rPr>
                <a:t>DIGITALLI-</a:t>
              </a:r>
              <a:r>
                <a:rPr lang="sl-SI" sz="1600" u="sng">
                  <a:latin typeface="Calibri"/>
                  <a:ea typeface="Calibri"/>
                  <a:cs typeface="Calibri"/>
                  <a:sym typeface="Calibri"/>
                </a:rPr>
                <a:t>Toolkit</a:t>
              </a:r>
              <a:r>
                <a:rPr lang="sl-SI" sz="1600" b="0" i="0" u="sng" strike="noStrike" cap="none">
                  <a:solidFill>
                    <a:srgbClr val="000000"/>
                  </a:solidFill>
                  <a:latin typeface="Calibri"/>
                  <a:ea typeface="Calibri"/>
                  <a:cs typeface="Calibri"/>
                  <a:sym typeface="Calibri"/>
                </a:rPr>
                <a:t> (WP2)</a:t>
              </a:r>
              <a:endParaRPr sz="1600" b="0" i="0" u="sng" strike="noStrike" cap="none">
                <a:solidFill>
                  <a:schemeClr val="dk1"/>
                </a:solidFill>
                <a:latin typeface="Calibri"/>
                <a:ea typeface="Calibri"/>
                <a:cs typeface="Calibri"/>
                <a:sym typeface="Calibri"/>
              </a:endParaRPr>
            </a:p>
          </p:txBody>
        </p:sp>
        <p:sp>
          <p:nvSpPr>
            <p:cNvPr id="523" name="Google Shape;523;p13"/>
            <p:cNvSpPr/>
            <p:nvPr/>
          </p:nvSpPr>
          <p:spPr>
            <a:xfrm>
              <a:off x="188555" y="1940987"/>
              <a:ext cx="186929" cy="700984"/>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4" name="Google Shape;524;p13"/>
            <p:cNvSpPr/>
            <p:nvPr/>
          </p:nvSpPr>
          <p:spPr>
            <a:xfrm>
              <a:off x="375485" y="2174649"/>
              <a:ext cx="1495435" cy="934647"/>
            </a:xfrm>
            <a:prstGeom prst="roundRect">
              <a:avLst>
                <a:gd name="adj" fmla="val 10000"/>
              </a:avLst>
            </a:prstGeom>
            <a:solidFill>
              <a:schemeClr val="lt1">
                <a:alpha val="88627"/>
              </a:schemeClr>
            </a:solidFill>
            <a:ln w="12700" cap="flat" cmpd="sng">
              <a:solidFill>
                <a:srgbClr val="FAA54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5" name="Google Shape;525;p13"/>
            <p:cNvSpPr txBox="1"/>
            <p:nvPr/>
          </p:nvSpPr>
          <p:spPr>
            <a:xfrm>
              <a:off x="402860" y="2202024"/>
              <a:ext cx="1440685" cy="879897"/>
            </a:xfrm>
            <a:prstGeom prst="rect">
              <a:avLst/>
            </a:prstGeom>
            <a:noFill/>
            <a:ln>
              <a:noFill/>
            </a:ln>
          </p:spPr>
          <p:txBody>
            <a:bodyPr spcFirstLastPara="1" wrap="square" lIns="83800" tIns="55875" rIns="83800" bIns="55875"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1200" b="0" i="0" u="none" strike="noStrike" cap="none">
                <a:solidFill>
                  <a:schemeClr val="dk1"/>
                </a:solidFill>
                <a:latin typeface="Calibri"/>
                <a:ea typeface="Calibri"/>
                <a:cs typeface="Calibri"/>
                <a:sym typeface="Calibri"/>
              </a:endParaRPr>
            </a:p>
          </p:txBody>
        </p:sp>
        <p:sp>
          <p:nvSpPr>
            <p:cNvPr id="526" name="Google Shape;526;p13"/>
            <p:cNvSpPr/>
            <p:nvPr/>
          </p:nvSpPr>
          <p:spPr>
            <a:xfrm>
              <a:off x="2338243" y="1006340"/>
              <a:ext cx="1869294" cy="934647"/>
            </a:xfrm>
            <a:prstGeom prst="roundRect">
              <a:avLst>
                <a:gd name="adj" fmla="val 10000"/>
              </a:avLst>
            </a:prstGeom>
            <a:solidFill>
              <a:srgbClr val="FAA5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sl-SI" sz="1600" b="0" i="0" u="sng" strike="noStrike" cap="none">
                  <a:solidFill>
                    <a:srgbClr val="000000"/>
                  </a:solidFill>
                  <a:latin typeface="Calibri"/>
                  <a:ea typeface="Calibri"/>
                  <a:cs typeface="Calibri"/>
                  <a:sym typeface="Calibri"/>
                </a:rPr>
                <a:t>DigCompEdu Rahmenwerk</a:t>
              </a:r>
              <a:endParaRPr sz="1600" b="0" i="0" u="sng" strike="noStrike" cap="none">
                <a:solidFill>
                  <a:schemeClr val="dk1"/>
                </a:solidFill>
                <a:latin typeface="Calibri"/>
                <a:ea typeface="Calibri"/>
                <a:cs typeface="Calibri"/>
                <a:sym typeface="Calibri"/>
              </a:endParaRPr>
            </a:p>
          </p:txBody>
        </p:sp>
        <p:sp>
          <p:nvSpPr>
            <p:cNvPr id="527" name="Google Shape;527;p13"/>
            <p:cNvSpPr/>
            <p:nvPr/>
          </p:nvSpPr>
          <p:spPr>
            <a:xfrm>
              <a:off x="2525173" y="1940987"/>
              <a:ext cx="186929" cy="700984"/>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8" name="Google Shape;528;p13"/>
            <p:cNvSpPr/>
            <p:nvPr/>
          </p:nvSpPr>
          <p:spPr>
            <a:xfrm>
              <a:off x="2712982" y="2174649"/>
              <a:ext cx="1495435" cy="934647"/>
            </a:xfrm>
            <a:prstGeom prst="roundRect">
              <a:avLst>
                <a:gd name="adj" fmla="val 10000"/>
              </a:avLst>
            </a:prstGeom>
            <a:solidFill>
              <a:schemeClr val="lt1">
                <a:alpha val="88627"/>
              </a:schemeClr>
            </a:solidFill>
            <a:ln w="12700" cap="flat" cmpd="sng">
              <a:solidFill>
                <a:srgbClr val="FDC84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529" name="Google Shape;529;p13"/>
            <p:cNvSpPr/>
            <p:nvPr/>
          </p:nvSpPr>
          <p:spPr>
            <a:xfrm>
              <a:off x="4674862" y="1006340"/>
              <a:ext cx="1869294" cy="934647"/>
            </a:xfrm>
            <a:prstGeom prst="roundRect">
              <a:avLst>
                <a:gd name="adj" fmla="val 10000"/>
              </a:avLst>
            </a:prstGeom>
            <a:solidFill>
              <a:srgbClr val="5DC7F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530" name="Google Shape;530;p13"/>
            <p:cNvSpPr/>
            <p:nvPr/>
          </p:nvSpPr>
          <p:spPr>
            <a:xfrm>
              <a:off x="4861791" y="1940987"/>
              <a:ext cx="186929" cy="700984"/>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1" name="Google Shape;531;p13"/>
            <p:cNvSpPr/>
            <p:nvPr/>
          </p:nvSpPr>
          <p:spPr>
            <a:xfrm>
              <a:off x="5048721" y="2174649"/>
              <a:ext cx="1495435" cy="934647"/>
            </a:xfrm>
            <a:prstGeom prst="roundRect">
              <a:avLst>
                <a:gd name="adj" fmla="val 10000"/>
              </a:avLst>
            </a:prstGeom>
            <a:solidFill>
              <a:schemeClr val="lt1">
                <a:alpha val="88627"/>
              </a:schemeClr>
            </a:solidFill>
            <a:ln w="12700" cap="flat" cmpd="sng">
              <a:solidFill>
                <a:srgbClr val="6576E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2" name="Google Shape;532;p13"/>
            <p:cNvSpPr txBox="1"/>
            <p:nvPr/>
          </p:nvSpPr>
          <p:spPr>
            <a:xfrm>
              <a:off x="5076095" y="2174649"/>
              <a:ext cx="1440685" cy="879897"/>
            </a:xfrm>
            <a:prstGeom prst="rect">
              <a:avLst/>
            </a:prstGeom>
            <a:noFill/>
            <a:ln>
              <a:noFill/>
            </a:ln>
          </p:spPr>
          <p:txBody>
            <a:bodyPr spcFirstLastPara="1" wrap="square" lIns="83800" tIns="55875" rIns="83800" bIns="55875"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1600" b="0" i="0" u="none" strike="noStrike" cap="none">
                <a:solidFill>
                  <a:schemeClr val="dk1"/>
                </a:solidFill>
                <a:latin typeface="Calibri"/>
                <a:ea typeface="Calibri"/>
                <a:cs typeface="Calibri"/>
                <a:sym typeface="Calibri"/>
              </a:endParaRPr>
            </a:p>
          </p:txBody>
        </p:sp>
      </p:grpSp>
      <p:sp>
        <p:nvSpPr>
          <p:cNvPr id="533" name="Google Shape;533;p13"/>
          <p:cNvSpPr/>
          <p:nvPr/>
        </p:nvSpPr>
        <p:spPr>
          <a:xfrm>
            <a:off x="1913984" y="3687546"/>
            <a:ext cx="1573247"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l-SI" sz="1400" b="0" i="0" u="none" strike="noStrike" cap="none">
                <a:solidFill>
                  <a:srgbClr val="000000"/>
                </a:solidFill>
                <a:latin typeface="Calibri"/>
                <a:ea typeface="Calibri"/>
                <a:cs typeface="Calibri"/>
                <a:sym typeface="Calibri"/>
              </a:rPr>
              <a:t>Humankapital- perspektive und Werkzeuge zur Selbstreflexion auf der Projektwebsite.</a:t>
            </a:r>
            <a:endParaRPr sz="1400" b="0" i="0" u="none" strike="noStrike" cap="none">
              <a:solidFill>
                <a:srgbClr val="000000"/>
              </a:solidFill>
              <a:latin typeface="Calibri"/>
              <a:ea typeface="Calibri"/>
              <a:cs typeface="Calibri"/>
              <a:sym typeface="Calibri"/>
            </a:endParaRPr>
          </a:p>
        </p:txBody>
      </p:sp>
      <p:sp>
        <p:nvSpPr>
          <p:cNvPr id="534" name="Google Shape;534;p13"/>
          <p:cNvSpPr/>
          <p:nvPr/>
        </p:nvSpPr>
        <p:spPr>
          <a:xfrm>
            <a:off x="4919314" y="3683626"/>
            <a:ext cx="1972181"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l-SI" sz="1400" b="0" i="0" u="none" strike="noStrike" cap="none">
                <a:solidFill>
                  <a:srgbClr val="000000"/>
                </a:solidFill>
                <a:latin typeface="Calibri"/>
                <a:ea typeface="Calibri"/>
                <a:cs typeface="Calibri"/>
                <a:sym typeface="Calibri"/>
              </a:rPr>
              <a:t>Bereich für berufliches Engagement, der Reflexion, Zusammenarbeit und berufliche Entwicklung unterstützt.</a:t>
            </a:r>
            <a:endParaRPr sz="1400" b="0" i="0" u="none" strike="noStrike" cap="none">
              <a:solidFill>
                <a:srgbClr val="000000"/>
              </a:solidFill>
              <a:latin typeface="Arial"/>
              <a:ea typeface="Arial"/>
              <a:cs typeface="Arial"/>
              <a:sym typeface="Arial"/>
            </a:endParaRPr>
          </a:p>
        </p:txBody>
      </p:sp>
      <p:sp>
        <p:nvSpPr>
          <p:cNvPr id="535" name="Google Shape;535;p13"/>
          <p:cNvSpPr/>
          <p:nvPr/>
        </p:nvSpPr>
        <p:spPr>
          <a:xfrm>
            <a:off x="7292912" y="2308676"/>
            <a:ext cx="26484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l-SI" sz="1600" b="0" i="0" u="sng" strike="noStrike" cap="none">
                <a:solidFill>
                  <a:srgbClr val="000000"/>
                </a:solidFill>
                <a:latin typeface="Calibri"/>
                <a:ea typeface="Calibri"/>
                <a:cs typeface="Calibri"/>
                <a:sym typeface="Calibri"/>
              </a:rPr>
              <a:t>DIGITALLI Lernressourcen</a:t>
            </a:r>
            <a:endParaRPr sz="1600" b="0" i="0" u="sng" strike="noStrike" cap="none">
              <a:solidFill>
                <a:srgbClr val="000000"/>
              </a:solidFill>
              <a:latin typeface="Calibri"/>
              <a:ea typeface="Calibri"/>
              <a:cs typeface="Calibri"/>
              <a:sym typeface="Calibri"/>
            </a:endParaRPr>
          </a:p>
        </p:txBody>
      </p:sp>
      <p:sp>
        <p:nvSpPr>
          <p:cNvPr id="536" name="Google Shape;536;p13"/>
          <p:cNvSpPr/>
          <p:nvPr/>
        </p:nvSpPr>
        <p:spPr>
          <a:xfrm>
            <a:off x="8007700" y="3681999"/>
            <a:ext cx="1712100" cy="154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l-SI" sz="1400" b="0" i="0" u="none" strike="noStrike" cap="none">
                <a:solidFill>
                  <a:srgbClr val="000000"/>
                </a:solidFill>
                <a:latin typeface="Calibri"/>
                <a:ea typeface="Calibri"/>
                <a:cs typeface="Calibri"/>
                <a:sym typeface="Calibri"/>
              </a:rPr>
              <a:t>Projekt-Lernmaterialien und Ressourcen zur Selbstreflexion, die die Entwicklung der digitalen Pädagogik unterstützen.</a:t>
            </a:r>
            <a:endParaRPr sz="1400" b="0" i="0" u="none" strike="noStrike" cap="none">
              <a:solidFill>
                <a:srgbClr val="000000"/>
              </a:solidFill>
              <a:latin typeface="Calibri"/>
              <a:ea typeface="Calibri"/>
              <a:cs typeface="Calibri"/>
              <a:sym typeface="Calibri"/>
            </a:endParaRPr>
          </a:p>
        </p:txBody>
      </p:sp>
      <p:pic>
        <p:nvPicPr>
          <p:cNvPr id="537" name="Google Shape;537;p13"/>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F0EA838F-A755-C679-7078-CA16558BABFE}"/>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42"/>
        <p:cNvGrpSpPr/>
        <p:nvPr/>
      </p:nvGrpSpPr>
      <p:grpSpPr>
        <a:xfrm>
          <a:off x="0" y="0"/>
          <a:ext cx="0" cy="0"/>
          <a:chOff x="0" y="0"/>
          <a:chExt cx="0" cy="0"/>
        </a:xfrm>
      </p:grpSpPr>
      <p:sp>
        <p:nvSpPr>
          <p:cNvPr id="543" name="Google Shape;543;p14"/>
          <p:cNvSpPr txBox="1"/>
          <p:nvPr/>
        </p:nvSpPr>
        <p:spPr>
          <a:xfrm>
            <a:off x="1034819" y="976434"/>
            <a:ext cx="20797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a:solidFill>
                  <a:srgbClr val="C52B87"/>
                </a:solidFill>
                <a:latin typeface="Calibri"/>
                <a:ea typeface="Calibri"/>
                <a:cs typeface="Calibri"/>
                <a:sym typeface="Calibri"/>
              </a:rPr>
              <a:t>Evaluation</a:t>
            </a:r>
            <a:endParaRPr sz="1400" b="0" i="0" u="none" strike="noStrike" cap="none">
              <a:solidFill>
                <a:srgbClr val="000000"/>
              </a:solidFill>
              <a:latin typeface="Arial"/>
              <a:ea typeface="Arial"/>
              <a:cs typeface="Arial"/>
              <a:sym typeface="Arial"/>
            </a:endParaRPr>
          </a:p>
        </p:txBody>
      </p:sp>
      <p:sp>
        <p:nvSpPr>
          <p:cNvPr id="544" name="Google Shape;544;p14"/>
          <p:cNvSpPr/>
          <p:nvPr/>
        </p:nvSpPr>
        <p:spPr>
          <a:xfrm>
            <a:off x="982600" y="1574675"/>
            <a:ext cx="4745400" cy="4125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F1: Welche Aussage beschreibt das pädagogische Wissen (P</a:t>
            </a:r>
            <a:r>
              <a:rPr lang="sl-SI" sz="1200">
                <a:solidFill>
                  <a:schemeClr val="dk1"/>
                </a:solidFill>
                <a:latin typeface="Calibri"/>
                <a:ea typeface="Calibri"/>
                <a:cs typeface="Calibri"/>
                <a:sym typeface="Calibri"/>
              </a:rPr>
              <a:t>W</a:t>
            </a:r>
            <a:r>
              <a:rPr lang="sl-SI" sz="1200" b="0" i="0" u="none" strike="noStrike" cap="none">
                <a:solidFill>
                  <a:schemeClr val="dk1"/>
                </a:solidFill>
                <a:latin typeface="Calibri"/>
                <a:ea typeface="Calibri"/>
                <a:cs typeface="Calibri"/>
                <a:sym typeface="Calibri"/>
              </a:rPr>
              <a:t>) in der digitalen Bildung am besten?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A) Wissen über digitale Werkzeuge und Plattformen.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highlight>
                  <a:srgbClr val="00FF00"/>
                </a:highlight>
                <a:latin typeface="Calibri"/>
                <a:ea typeface="Calibri"/>
                <a:cs typeface="Calibri"/>
                <a:sym typeface="Calibri"/>
              </a:rPr>
              <a:t>B) Wissen über Lehrstrategien und darüber, wie Erwachsene lernen.</a:t>
            </a:r>
            <a:endParaRPr sz="1400" b="0" i="0" u="none" strike="noStrike" cap="none">
              <a:solidFill>
                <a:srgbClr val="000000"/>
              </a:solidFill>
              <a:highlight>
                <a:srgbClr val="00FF00"/>
              </a:highlight>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C) Kenntnisse über Bewertungssoftware.</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D) Wissen über die Formate von Online-Inhalten.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Begründung: Pädagogisches Wissen konzentriert sich darauf, wie Lernen gestaltet und erleichtert wird, unabhängig von der verwendeten Technologie.</a:t>
            </a:r>
            <a:endParaRPr sz="1200" b="0" i="0" u="none" strike="noStrike" cap="none">
              <a:solidFill>
                <a:schemeClr val="dk1"/>
              </a:solidFill>
              <a:latin typeface="Calibri"/>
              <a:ea typeface="Calibri"/>
              <a:cs typeface="Calibri"/>
              <a:sym typeface="Calibri"/>
            </a:endParaRPr>
          </a:p>
        </p:txBody>
      </p:sp>
      <p:pic>
        <p:nvPicPr>
          <p:cNvPr id="545" name="Google Shape;545;p14"/>
          <p:cNvPicPr preferRelativeResize="0"/>
          <p:nvPr/>
        </p:nvPicPr>
        <p:blipFill rotWithShape="1">
          <a:blip r:embed="rId4">
            <a:alphaModFix/>
          </a:blip>
          <a:srcRect/>
          <a:stretch/>
        </p:blipFill>
        <p:spPr>
          <a:xfrm>
            <a:off x="6913994" y="700391"/>
            <a:ext cx="4295411" cy="3304162"/>
          </a:xfrm>
          <a:prstGeom prst="rect">
            <a:avLst/>
          </a:prstGeom>
          <a:noFill/>
          <a:ln>
            <a:noFill/>
          </a:ln>
        </p:spPr>
      </p:pic>
      <p:sp>
        <p:nvSpPr>
          <p:cNvPr id="546" name="Google Shape;546;p14"/>
          <p:cNvSpPr txBox="1"/>
          <p:nvPr/>
        </p:nvSpPr>
        <p:spPr>
          <a:xfrm>
            <a:off x="8524532" y="4551566"/>
            <a:ext cx="107433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sl-SI" sz="1000" b="0" i="0" u="none" strike="noStrike" cap="none">
                <a:solidFill>
                  <a:srgbClr val="000000"/>
                </a:solidFill>
                <a:latin typeface="Calibri"/>
                <a:ea typeface="Calibri"/>
                <a:cs typeface="Calibri"/>
                <a:sym typeface="Calibri"/>
              </a:rPr>
              <a:t>Bild von Freepik</a:t>
            </a:r>
            <a:endParaRPr sz="1000" b="0" i="0" u="none" strike="noStrike" cap="none">
              <a:solidFill>
                <a:srgbClr val="000000"/>
              </a:solidFill>
              <a:latin typeface="Calibri"/>
              <a:ea typeface="Calibri"/>
              <a:cs typeface="Calibri"/>
              <a:sym typeface="Calibri"/>
            </a:endParaRPr>
          </a:p>
        </p:txBody>
      </p:sp>
      <p:pic>
        <p:nvPicPr>
          <p:cNvPr id="547" name="Google Shape;547;p14"/>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108742AC-DC86-CFE6-B32B-239F325D7E39}"/>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52"/>
        <p:cNvGrpSpPr/>
        <p:nvPr/>
      </p:nvGrpSpPr>
      <p:grpSpPr>
        <a:xfrm>
          <a:off x="0" y="0"/>
          <a:ext cx="0" cy="0"/>
          <a:chOff x="0" y="0"/>
          <a:chExt cx="0" cy="0"/>
        </a:xfrm>
      </p:grpSpPr>
      <p:sp>
        <p:nvSpPr>
          <p:cNvPr id="553" name="Google Shape;553;p15"/>
          <p:cNvSpPr txBox="1"/>
          <p:nvPr/>
        </p:nvSpPr>
        <p:spPr>
          <a:xfrm>
            <a:off x="1034819" y="976434"/>
            <a:ext cx="20796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2"/>
              </a:buClr>
              <a:buSzPts val="2400"/>
              <a:buFont typeface="Arial"/>
              <a:buNone/>
            </a:pPr>
            <a:r>
              <a:rPr lang="sl-SI" sz="2400" b="1">
                <a:solidFill>
                  <a:srgbClr val="C52B87"/>
                </a:solidFill>
                <a:latin typeface="Calibri"/>
                <a:ea typeface="Calibri"/>
                <a:cs typeface="Calibri"/>
                <a:sym typeface="Calibri"/>
              </a:rPr>
              <a:t>Evaluation</a:t>
            </a:r>
            <a:endParaRPr>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400" b="1">
              <a:solidFill>
                <a:srgbClr val="C52B87"/>
              </a:solidFill>
              <a:latin typeface="Calibri"/>
              <a:ea typeface="Calibri"/>
              <a:cs typeface="Calibri"/>
              <a:sym typeface="Calibri"/>
            </a:endParaRPr>
          </a:p>
        </p:txBody>
      </p:sp>
      <p:sp>
        <p:nvSpPr>
          <p:cNvPr id="554" name="Google Shape;554;p15"/>
          <p:cNvSpPr/>
          <p:nvPr/>
        </p:nvSpPr>
        <p:spPr>
          <a:xfrm>
            <a:off x="982595" y="1574685"/>
            <a:ext cx="4745344" cy="52860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F2: Worauf bezieht sich das technologische Wissen (T</a:t>
            </a:r>
            <a:r>
              <a:rPr lang="sl-SI" sz="1200">
                <a:solidFill>
                  <a:schemeClr val="dk1"/>
                </a:solidFill>
                <a:latin typeface="Calibri"/>
                <a:ea typeface="Calibri"/>
                <a:cs typeface="Calibri"/>
                <a:sym typeface="Calibri"/>
              </a:rPr>
              <a:t>W</a:t>
            </a:r>
            <a:r>
              <a:rPr lang="sl-SI" sz="1200" b="0" i="0" u="none" strike="noStrike" cap="none">
                <a:solidFill>
                  <a:schemeClr val="dk1"/>
                </a:solidFill>
                <a:latin typeface="Calibri"/>
                <a:ea typeface="Calibri"/>
                <a:cs typeface="Calibri"/>
                <a:sym typeface="Calibri"/>
              </a:rPr>
              <a:t>) in der digitalen Pädagogik hauptsächlich?</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A) Fortgeschrittene technische Fähigkeiten zur Nutzung komplexer Software.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B) Das </a:t>
            </a:r>
            <a:r>
              <a:rPr lang="sl-SI" sz="1200" b="0" i="0" u="none" strike="noStrike" cap="none">
                <a:solidFill>
                  <a:schemeClr val="dk1"/>
                </a:solidFill>
                <a:highlight>
                  <a:srgbClr val="00FF00"/>
                </a:highlight>
                <a:latin typeface="Calibri"/>
                <a:ea typeface="Calibri"/>
                <a:cs typeface="Calibri"/>
                <a:sym typeface="Calibri"/>
              </a:rPr>
              <a:t>Verständnis und die gezielte Nutzung digitaler Werkzeuge zur Unterstützung des Lernens.</a:t>
            </a:r>
            <a:r>
              <a:rPr lang="sl-SI"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C) Wissen über die digitalen Fähigkeiten der Lernenden.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D) Die Fähigkeit, Unterricht und Bewertung zu automatisieren.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Begründung: Technologisches Wissen konzentriert sich auf das Verständnis, wie digitale Werkzeuge ausgewählt und sinnvoll eingesetzt werden können, um pädagogische Ziele zu unterstützen, nicht auf technisches Fachwissen.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555" name="Google Shape;555;p15"/>
          <p:cNvPicPr preferRelativeResize="0"/>
          <p:nvPr/>
        </p:nvPicPr>
        <p:blipFill rotWithShape="1">
          <a:blip r:embed="rId4">
            <a:alphaModFix/>
          </a:blip>
          <a:srcRect/>
          <a:stretch/>
        </p:blipFill>
        <p:spPr>
          <a:xfrm>
            <a:off x="6982003" y="557640"/>
            <a:ext cx="4298053" cy="3304318"/>
          </a:xfrm>
          <a:prstGeom prst="rect">
            <a:avLst/>
          </a:prstGeom>
          <a:noFill/>
          <a:ln>
            <a:noFill/>
          </a:ln>
        </p:spPr>
      </p:pic>
      <p:pic>
        <p:nvPicPr>
          <p:cNvPr id="556" name="Google Shape;556;p15"/>
          <p:cNvPicPr preferRelativeResize="0"/>
          <p:nvPr/>
        </p:nvPicPr>
        <p:blipFill rotWithShape="1">
          <a:blip r:embed="rId5">
            <a:alphaModFix/>
          </a:blip>
          <a:srcRect/>
          <a:stretch/>
        </p:blipFill>
        <p:spPr>
          <a:xfrm>
            <a:off x="8594534" y="4608693"/>
            <a:ext cx="1072989" cy="286537"/>
          </a:xfrm>
          <a:prstGeom prst="rect">
            <a:avLst/>
          </a:prstGeom>
          <a:noFill/>
          <a:ln>
            <a:noFill/>
          </a:ln>
        </p:spPr>
      </p:pic>
      <p:pic>
        <p:nvPicPr>
          <p:cNvPr id="557" name="Google Shape;557;p15"/>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A672FB6C-300F-31C3-9770-07B0E46CF57C}"/>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62"/>
        <p:cNvGrpSpPr/>
        <p:nvPr/>
      </p:nvGrpSpPr>
      <p:grpSpPr>
        <a:xfrm>
          <a:off x="0" y="0"/>
          <a:ext cx="0" cy="0"/>
          <a:chOff x="0" y="0"/>
          <a:chExt cx="0" cy="0"/>
        </a:xfrm>
      </p:grpSpPr>
      <p:sp>
        <p:nvSpPr>
          <p:cNvPr id="563" name="Google Shape;563;p16"/>
          <p:cNvSpPr txBox="1"/>
          <p:nvPr/>
        </p:nvSpPr>
        <p:spPr>
          <a:xfrm>
            <a:off x="1034819" y="976434"/>
            <a:ext cx="20796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2"/>
              </a:buClr>
              <a:buSzPts val="2400"/>
              <a:buFont typeface="Arial"/>
              <a:buNone/>
            </a:pPr>
            <a:r>
              <a:rPr lang="sl-SI" sz="2400" b="1">
                <a:solidFill>
                  <a:srgbClr val="C52B87"/>
                </a:solidFill>
                <a:latin typeface="Calibri"/>
                <a:ea typeface="Calibri"/>
                <a:cs typeface="Calibri"/>
                <a:sym typeface="Calibri"/>
              </a:rPr>
              <a:t>Evaluation</a:t>
            </a:r>
            <a:endParaRPr>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400" b="1">
              <a:solidFill>
                <a:srgbClr val="C52B87"/>
              </a:solidFill>
              <a:latin typeface="Calibri"/>
              <a:ea typeface="Calibri"/>
              <a:cs typeface="Calibri"/>
              <a:sym typeface="Calibri"/>
            </a:endParaRPr>
          </a:p>
        </p:txBody>
      </p:sp>
      <p:sp>
        <p:nvSpPr>
          <p:cNvPr id="564" name="Google Shape;564;p16"/>
          <p:cNvSpPr/>
          <p:nvPr/>
        </p:nvSpPr>
        <p:spPr>
          <a:xfrm>
            <a:off x="982595" y="1574685"/>
            <a:ext cx="4745344" cy="44550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Q3: Welche Praxis repräsentiert laut DigCompEdu am besten professionelles digitales Engagement?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A) Die Verwendung digitaler Werkzeuge nur für die Vermittlung von Lerninhalten.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B) Die digitale Erledigung von Verwaltungsaufgaben.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C) </a:t>
            </a:r>
            <a:r>
              <a:rPr lang="sl-SI" sz="1200" b="0" i="0" u="none" strike="noStrike" cap="none">
                <a:solidFill>
                  <a:schemeClr val="dk1"/>
                </a:solidFill>
                <a:highlight>
                  <a:srgbClr val="00FF00"/>
                </a:highlight>
                <a:latin typeface="Calibri"/>
                <a:ea typeface="Calibri"/>
                <a:cs typeface="Calibri"/>
                <a:sym typeface="Calibri"/>
              </a:rPr>
              <a:t>Zusammenarbeit mit Kolleg</a:t>
            </a:r>
            <a:r>
              <a:rPr lang="sl-SI" sz="1200">
                <a:solidFill>
                  <a:schemeClr val="dk1"/>
                </a:solidFill>
                <a:highlight>
                  <a:srgbClr val="00FF00"/>
                </a:highlight>
                <a:latin typeface="Calibri"/>
                <a:ea typeface="Calibri"/>
                <a:cs typeface="Calibri"/>
                <a:sym typeface="Calibri"/>
              </a:rPr>
              <a:t>*innen</a:t>
            </a:r>
            <a:r>
              <a:rPr lang="sl-SI" sz="1200" b="0" i="0" u="none" strike="noStrike" cap="none">
                <a:solidFill>
                  <a:schemeClr val="dk1"/>
                </a:solidFill>
                <a:highlight>
                  <a:srgbClr val="00FF00"/>
                </a:highlight>
                <a:latin typeface="Calibri"/>
                <a:ea typeface="Calibri"/>
                <a:cs typeface="Calibri"/>
                <a:sym typeface="Calibri"/>
              </a:rPr>
              <a:t>, Reflexion über die Praxis und Beteiligung an der digitalen beruflichen Entwicklung.</a:t>
            </a:r>
            <a:endParaRPr sz="1400" b="0" i="0" u="none" strike="noStrike" cap="none">
              <a:solidFill>
                <a:srgbClr val="000000"/>
              </a:solidFill>
              <a:highlight>
                <a:srgbClr val="00FF00"/>
              </a:highlight>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D) Ersetzen von Präsenzunterricht durch Online-Materialien.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Begründung: Professionelles digitales Engagement umfasst Zusammenarbeit, Kommunikation, Reflexion der Praxis und kontinuierliche berufliche Weiterentwicklung mit Hilfe digitaler Technologien.</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565" name="Google Shape;565;p16"/>
          <p:cNvPicPr preferRelativeResize="0"/>
          <p:nvPr/>
        </p:nvPicPr>
        <p:blipFill rotWithShape="1">
          <a:blip r:embed="rId4">
            <a:alphaModFix/>
          </a:blip>
          <a:srcRect/>
          <a:stretch/>
        </p:blipFill>
        <p:spPr>
          <a:xfrm>
            <a:off x="6928419" y="804076"/>
            <a:ext cx="4298053" cy="3304318"/>
          </a:xfrm>
          <a:prstGeom prst="rect">
            <a:avLst/>
          </a:prstGeom>
          <a:noFill/>
          <a:ln>
            <a:noFill/>
          </a:ln>
        </p:spPr>
      </p:pic>
      <p:pic>
        <p:nvPicPr>
          <p:cNvPr id="566" name="Google Shape;566;p16"/>
          <p:cNvPicPr preferRelativeResize="0"/>
          <p:nvPr/>
        </p:nvPicPr>
        <p:blipFill rotWithShape="1">
          <a:blip r:embed="rId5">
            <a:alphaModFix/>
          </a:blip>
          <a:srcRect/>
          <a:stretch/>
        </p:blipFill>
        <p:spPr>
          <a:xfrm>
            <a:off x="8540950" y="4647603"/>
            <a:ext cx="1072989" cy="286537"/>
          </a:xfrm>
          <a:prstGeom prst="rect">
            <a:avLst/>
          </a:prstGeom>
          <a:noFill/>
          <a:ln>
            <a:noFill/>
          </a:ln>
        </p:spPr>
      </p:pic>
      <p:pic>
        <p:nvPicPr>
          <p:cNvPr id="567" name="Google Shape;567;p16"/>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FACC1B87-48ED-399A-6F72-CC55DE2F4A88}"/>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72"/>
        <p:cNvGrpSpPr/>
        <p:nvPr/>
      </p:nvGrpSpPr>
      <p:grpSpPr>
        <a:xfrm>
          <a:off x="0" y="0"/>
          <a:ext cx="0" cy="0"/>
          <a:chOff x="0" y="0"/>
          <a:chExt cx="0" cy="0"/>
        </a:xfrm>
      </p:grpSpPr>
      <p:sp>
        <p:nvSpPr>
          <p:cNvPr id="573" name="Google Shape;573;p17"/>
          <p:cNvSpPr txBox="1"/>
          <p:nvPr/>
        </p:nvSpPr>
        <p:spPr>
          <a:xfrm>
            <a:off x="1034819" y="976434"/>
            <a:ext cx="20796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2"/>
              </a:buClr>
              <a:buSzPts val="2400"/>
              <a:buFont typeface="Arial"/>
              <a:buNone/>
            </a:pPr>
            <a:r>
              <a:rPr lang="sl-SI" sz="2400" b="1">
                <a:solidFill>
                  <a:srgbClr val="C52B87"/>
                </a:solidFill>
                <a:latin typeface="Calibri"/>
                <a:ea typeface="Calibri"/>
                <a:cs typeface="Calibri"/>
                <a:sym typeface="Calibri"/>
              </a:rPr>
              <a:t>Evaluation</a:t>
            </a:r>
            <a:endParaRPr>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400" b="1">
              <a:solidFill>
                <a:srgbClr val="C52B87"/>
              </a:solidFill>
              <a:latin typeface="Calibri"/>
              <a:ea typeface="Calibri"/>
              <a:cs typeface="Calibri"/>
              <a:sym typeface="Calibri"/>
            </a:endParaRPr>
          </a:p>
        </p:txBody>
      </p:sp>
      <p:sp>
        <p:nvSpPr>
          <p:cNvPr id="574" name="Google Shape;574;p17"/>
          <p:cNvSpPr/>
          <p:nvPr/>
        </p:nvSpPr>
        <p:spPr>
          <a:xfrm>
            <a:off x="982595" y="1574685"/>
            <a:ext cx="4745344" cy="424727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F4: Warum ist reflektierende Praxis in der digitalen Pädagogik für Erwachsenenbildner*innen wichtig?</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A) Sie hilft, den Einsatz digitaler Technologien zu reduzieren.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B) Sie ersetzt die Notwendigkeit einer professionellen Ausbildung.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C) </a:t>
            </a:r>
            <a:r>
              <a:rPr lang="sl-SI" sz="1200" b="0" i="0" u="none" strike="noStrike" cap="none">
                <a:solidFill>
                  <a:schemeClr val="dk1"/>
                </a:solidFill>
                <a:highlight>
                  <a:srgbClr val="00FF00"/>
                </a:highlight>
                <a:latin typeface="Calibri"/>
                <a:ea typeface="Calibri"/>
                <a:cs typeface="Calibri"/>
                <a:sym typeface="Calibri"/>
              </a:rPr>
              <a:t>Sie unterstützt die kontinuierliche Verbesserung der Unterrichtspraxis und den sachkundigen Einsatz von Technologie.</a:t>
            </a:r>
            <a:endParaRPr sz="1400" b="0" i="0" u="none" strike="noStrike" cap="none">
              <a:solidFill>
                <a:srgbClr val="000000"/>
              </a:solidFill>
              <a:highlight>
                <a:srgbClr val="00FF00"/>
              </a:highlight>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D) Sie konzentriert sich nur auf das Sammeln von Feedback der Lernenden.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Begründung: Reflektierte Praxis ermöglicht es Pädagog</a:t>
            </a:r>
            <a:r>
              <a:rPr lang="sl-SI" sz="1200">
                <a:solidFill>
                  <a:schemeClr val="dk1"/>
                </a:solidFill>
                <a:latin typeface="Calibri"/>
                <a:ea typeface="Calibri"/>
                <a:cs typeface="Calibri"/>
                <a:sym typeface="Calibri"/>
              </a:rPr>
              <a:t>*innen</a:t>
            </a:r>
            <a:r>
              <a:rPr lang="sl-SI" sz="1200" b="0" i="0" u="none" strike="noStrike" cap="none">
                <a:solidFill>
                  <a:schemeClr val="dk1"/>
                </a:solidFill>
                <a:latin typeface="Calibri"/>
                <a:ea typeface="Calibri"/>
                <a:cs typeface="Calibri"/>
                <a:sym typeface="Calibri"/>
              </a:rPr>
              <a:t>, ihre Unterrichtsentscheidungen kritisch zu bewerten, aus Erfahrungen zu lernen und die Art und Weise, wie digitale Technologien das Lernen unterstützen, kontinuierlich zu verbessern.</a:t>
            </a:r>
            <a:endParaRPr sz="1200" b="0" i="0" u="none" strike="noStrike" cap="none">
              <a:solidFill>
                <a:schemeClr val="dk1"/>
              </a:solidFill>
              <a:latin typeface="Calibri"/>
              <a:ea typeface="Calibri"/>
              <a:cs typeface="Calibri"/>
              <a:sym typeface="Calibri"/>
            </a:endParaRPr>
          </a:p>
        </p:txBody>
      </p:sp>
      <p:pic>
        <p:nvPicPr>
          <p:cNvPr id="575" name="Google Shape;575;p17"/>
          <p:cNvPicPr preferRelativeResize="0"/>
          <p:nvPr/>
        </p:nvPicPr>
        <p:blipFill rotWithShape="1">
          <a:blip r:embed="rId4">
            <a:alphaModFix/>
          </a:blip>
          <a:srcRect/>
          <a:stretch/>
        </p:blipFill>
        <p:spPr>
          <a:xfrm>
            <a:off x="6742054" y="654918"/>
            <a:ext cx="4298053" cy="3304318"/>
          </a:xfrm>
          <a:prstGeom prst="rect">
            <a:avLst/>
          </a:prstGeom>
          <a:noFill/>
          <a:ln>
            <a:noFill/>
          </a:ln>
        </p:spPr>
      </p:pic>
      <p:pic>
        <p:nvPicPr>
          <p:cNvPr id="576" name="Google Shape;576;p17"/>
          <p:cNvPicPr preferRelativeResize="0"/>
          <p:nvPr/>
        </p:nvPicPr>
        <p:blipFill rotWithShape="1">
          <a:blip r:embed="rId5">
            <a:alphaModFix/>
          </a:blip>
          <a:srcRect/>
          <a:stretch/>
        </p:blipFill>
        <p:spPr>
          <a:xfrm>
            <a:off x="8354585" y="4589238"/>
            <a:ext cx="1072989" cy="286537"/>
          </a:xfrm>
          <a:prstGeom prst="rect">
            <a:avLst/>
          </a:prstGeom>
          <a:noFill/>
          <a:ln>
            <a:noFill/>
          </a:ln>
        </p:spPr>
      </p:pic>
      <p:pic>
        <p:nvPicPr>
          <p:cNvPr id="577" name="Google Shape;577;p17"/>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ABB63183-2490-A2BE-A77E-2E4DE0C71A55}"/>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82"/>
        <p:cNvGrpSpPr/>
        <p:nvPr/>
      </p:nvGrpSpPr>
      <p:grpSpPr>
        <a:xfrm>
          <a:off x="0" y="0"/>
          <a:ext cx="0" cy="0"/>
          <a:chOff x="0" y="0"/>
          <a:chExt cx="0" cy="0"/>
        </a:xfrm>
      </p:grpSpPr>
      <p:sp>
        <p:nvSpPr>
          <p:cNvPr id="583" name="Google Shape;583;p18"/>
          <p:cNvSpPr txBox="1"/>
          <p:nvPr/>
        </p:nvSpPr>
        <p:spPr>
          <a:xfrm>
            <a:off x="1034819" y="976434"/>
            <a:ext cx="20796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2"/>
              </a:buClr>
              <a:buSzPts val="2400"/>
              <a:buFont typeface="Arial"/>
              <a:buNone/>
            </a:pPr>
            <a:r>
              <a:rPr lang="sl-SI" sz="2400" b="1">
                <a:solidFill>
                  <a:srgbClr val="C52B87"/>
                </a:solidFill>
                <a:latin typeface="Calibri"/>
                <a:ea typeface="Calibri"/>
                <a:cs typeface="Calibri"/>
                <a:sym typeface="Calibri"/>
              </a:rPr>
              <a:t>Evaluation</a:t>
            </a:r>
            <a:endParaRPr>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400" b="1">
              <a:solidFill>
                <a:srgbClr val="C52B87"/>
              </a:solidFill>
              <a:latin typeface="Calibri"/>
              <a:ea typeface="Calibri"/>
              <a:cs typeface="Calibri"/>
              <a:sym typeface="Calibri"/>
            </a:endParaRPr>
          </a:p>
        </p:txBody>
      </p:sp>
      <p:sp>
        <p:nvSpPr>
          <p:cNvPr id="584" name="Google Shape;584;p18"/>
          <p:cNvSpPr/>
          <p:nvPr/>
        </p:nvSpPr>
        <p:spPr>
          <a:xfrm>
            <a:off x="982595" y="1574685"/>
            <a:ext cx="4745344" cy="44550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F5: Welcher Ansatz unterstützt am besten eine effektive digitale Pädagogik in der Erwachsenenbildung?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A) Zuerst die digitalen Werkzeuge auswählen und dann den Unterricht anpassen.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B) Möglichst viele digitale Hilfsmittel einsetzen, um das Engagement zu erhöhen.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C) Die Technologie die Lehrmethoden bestimmen lassen.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D) </a:t>
            </a:r>
            <a:r>
              <a:rPr lang="sl-SI" sz="1200" b="0" i="0" u="none" strike="noStrike" cap="none">
                <a:solidFill>
                  <a:schemeClr val="dk1"/>
                </a:solidFill>
                <a:highlight>
                  <a:srgbClr val="00FF00"/>
                </a:highlight>
                <a:latin typeface="Calibri"/>
                <a:ea typeface="Calibri"/>
                <a:cs typeface="Calibri"/>
                <a:sym typeface="Calibri"/>
              </a:rPr>
              <a:t>Von den pädagogischen Zielen ausgehen und die Technologie so auswählen, dass sie sie unterstützt.</a:t>
            </a:r>
            <a:endParaRPr sz="1400" b="0" i="0" u="none" strike="noStrike" cap="none">
              <a:solidFill>
                <a:srgbClr val="000000"/>
              </a:solidFill>
              <a:highlight>
                <a:srgbClr val="00FF00"/>
              </a:highlight>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Begründung: Effektive digitale Pädagogik beginnt mit klaren pädagogischen Absichten. Die Technologie sollte nur zur Unterstützung von Lernzielen ausgewählt und eingesetzt werden, nicht um Unterrichtsentscheidungen zu beeinflussen.</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585" name="Google Shape;585;p18"/>
          <p:cNvPicPr preferRelativeResize="0"/>
          <p:nvPr/>
        </p:nvPicPr>
        <p:blipFill rotWithShape="1">
          <a:blip r:embed="rId4">
            <a:alphaModFix/>
          </a:blip>
          <a:srcRect/>
          <a:stretch/>
        </p:blipFill>
        <p:spPr>
          <a:xfrm>
            <a:off x="6859128" y="614611"/>
            <a:ext cx="4298053" cy="3304318"/>
          </a:xfrm>
          <a:prstGeom prst="rect">
            <a:avLst/>
          </a:prstGeom>
          <a:noFill/>
          <a:ln>
            <a:noFill/>
          </a:ln>
        </p:spPr>
      </p:pic>
      <p:pic>
        <p:nvPicPr>
          <p:cNvPr id="586" name="Google Shape;586;p18"/>
          <p:cNvPicPr preferRelativeResize="0"/>
          <p:nvPr/>
        </p:nvPicPr>
        <p:blipFill rotWithShape="1">
          <a:blip r:embed="rId5">
            <a:alphaModFix/>
          </a:blip>
          <a:srcRect/>
          <a:stretch/>
        </p:blipFill>
        <p:spPr>
          <a:xfrm>
            <a:off x="8471659" y="4472506"/>
            <a:ext cx="1072989" cy="286537"/>
          </a:xfrm>
          <a:prstGeom prst="rect">
            <a:avLst/>
          </a:prstGeom>
          <a:noFill/>
          <a:ln>
            <a:noFill/>
          </a:ln>
        </p:spPr>
      </p:pic>
      <p:pic>
        <p:nvPicPr>
          <p:cNvPr id="587" name="Google Shape;587;p18"/>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F1045575-A527-F692-0735-8A990AF716D0}"/>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92"/>
        <p:cNvGrpSpPr/>
        <p:nvPr/>
      </p:nvGrpSpPr>
      <p:grpSpPr>
        <a:xfrm>
          <a:off x="0" y="0"/>
          <a:ext cx="0" cy="0"/>
          <a:chOff x="0" y="0"/>
          <a:chExt cx="0" cy="0"/>
        </a:xfrm>
      </p:grpSpPr>
      <p:sp>
        <p:nvSpPr>
          <p:cNvPr id="593" name="Google Shape;593;p19"/>
          <p:cNvSpPr txBox="1"/>
          <p:nvPr/>
        </p:nvSpPr>
        <p:spPr>
          <a:xfrm>
            <a:off x="6213604" y="859578"/>
            <a:ext cx="447212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Fragen zur Selbstreflexion </a:t>
            </a:r>
            <a:endParaRPr sz="1400" b="0" i="0" u="none" strike="noStrike" cap="none">
              <a:solidFill>
                <a:srgbClr val="000000"/>
              </a:solidFill>
              <a:latin typeface="Arial"/>
              <a:ea typeface="Arial"/>
              <a:cs typeface="Arial"/>
              <a:sym typeface="Arial"/>
            </a:endParaRPr>
          </a:p>
        </p:txBody>
      </p:sp>
      <p:sp>
        <p:nvSpPr>
          <p:cNvPr id="594" name="Google Shape;594;p19"/>
          <p:cNvSpPr/>
          <p:nvPr/>
        </p:nvSpPr>
        <p:spPr>
          <a:xfrm>
            <a:off x="6213604" y="1470792"/>
            <a:ext cx="5746382" cy="41626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Nehmen Sie sich einen Moment Zeit, um über das in dieser Einheit Gelernte nachzudenken.</a:t>
            </a: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sl-SI" sz="1600" b="0" i="0" u="none" strike="noStrike" cap="none">
                <a:solidFill>
                  <a:srgbClr val="5F625F"/>
                </a:solidFill>
                <a:latin typeface="Calibri"/>
                <a:ea typeface="Calibri"/>
                <a:cs typeface="Calibri"/>
                <a:sym typeface="Calibri"/>
              </a:rPr>
              <a:t>Bei welchem Aspekt Ihrer digitalen Pädagogik fühlen Sie sich nach Abschluss dieser Einheit am sichersten? </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sl-SI" sz="1600" b="0" i="0" u="none" strike="noStrike" cap="none">
                <a:solidFill>
                  <a:srgbClr val="5F625F"/>
                </a:solidFill>
                <a:latin typeface="Calibri"/>
                <a:ea typeface="Calibri"/>
                <a:cs typeface="Calibri"/>
                <a:sym typeface="Calibri"/>
              </a:rPr>
              <a:t>In welchem Bereich würden Sie gerne Ihre pädagogische oder technologische Praxis weiterentwickeln?</a:t>
            </a:r>
            <a:endParaRPr sz="1600" b="0" i="0" u="none" strike="noStrike" cap="none">
              <a:solidFill>
                <a:srgbClr val="5F625F"/>
              </a:solidFill>
              <a:latin typeface="Calibri"/>
              <a:ea typeface="Calibri"/>
              <a:cs typeface="Calibri"/>
              <a:sym typeface="Calibri"/>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sl-SI" sz="1600" b="0" i="0" u="none" strike="noStrike" cap="none">
                <a:solidFill>
                  <a:srgbClr val="5F625F"/>
                </a:solidFill>
                <a:latin typeface="Calibri"/>
                <a:ea typeface="Calibri"/>
                <a:cs typeface="Calibri"/>
                <a:sym typeface="Calibri"/>
              </a:rPr>
              <a:t>Was ist eine konkrete Maßnahme, die Sie in naher Zukunft in Ihrem Unterricht oder in Ihrer beruflichen Zusammenarbeit ergreifen wollen?</a:t>
            </a:r>
            <a:endParaRPr sz="1600" b="0" i="0" u="none" strike="noStrike" cap="none">
              <a:solidFill>
                <a:srgbClr val="5F625F"/>
              </a:solidFill>
              <a:latin typeface="Calibri"/>
              <a:ea typeface="Calibri"/>
              <a:cs typeface="Calibri"/>
              <a:sym typeface="Calibri"/>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l-SI"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595" name="Google Shape;595;p19"/>
          <p:cNvPicPr preferRelativeResize="0"/>
          <p:nvPr/>
        </p:nvPicPr>
        <p:blipFill rotWithShape="1">
          <a:blip r:embed="rId4">
            <a:alphaModFix/>
          </a:blip>
          <a:srcRect/>
          <a:stretch/>
        </p:blipFill>
        <p:spPr>
          <a:xfrm>
            <a:off x="621695" y="864291"/>
            <a:ext cx="3737172" cy="3810330"/>
          </a:xfrm>
          <a:prstGeom prst="rect">
            <a:avLst/>
          </a:prstGeom>
          <a:noFill/>
          <a:ln>
            <a:noFill/>
          </a:ln>
        </p:spPr>
      </p:pic>
      <p:pic>
        <p:nvPicPr>
          <p:cNvPr id="596" name="Google Shape;596;p19"/>
          <p:cNvPicPr preferRelativeResize="0"/>
          <p:nvPr/>
        </p:nvPicPr>
        <p:blipFill rotWithShape="1">
          <a:blip r:embed="rId5">
            <a:alphaModFix/>
          </a:blip>
          <a:srcRect/>
          <a:stretch/>
        </p:blipFill>
        <p:spPr>
          <a:xfrm>
            <a:off x="1953786" y="5322054"/>
            <a:ext cx="1072989" cy="286537"/>
          </a:xfrm>
          <a:prstGeom prst="rect">
            <a:avLst/>
          </a:prstGeom>
          <a:noFill/>
          <a:ln>
            <a:noFill/>
          </a:ln>
        </p:spPr>
      </p:pic>
      <p:pic>
        <p:nvPicPr>
          <p:cNvPr id="597" name="Google Shape;597;p19"/>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690E8E13-B2BD-7BA3-B686-1613D1696800}"/>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Google Shape;407;p2"/>
          <p:cNvSpPr txBox="1">
            <a:spLocks noGrp="1"/>
          </p:cNvSpPr>
          <p:nvPr>
            <p:ph type="title"/>
          </p:nvPr>
        </p:nvSpPr>
        <p:spPr>
          <a:xfrm>
            <a:off x="7443734" y="1017916"/>
            <a:ext cx="3657600" cy="66578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Ziel der Einheit </a:t>
            </a:r>
            <a:endParaRPr/>
          </a:p>
        </p:txBody>
      </p:sp>
      <p:pic>
        <p:nvPicPr>
          <p:cNvPr id="408" name="Google Shape;408;p2"/>
          <p:cNvPicPr preferRelativeResize="0">
            <a:picLocks noGrp="1"/>
          </p:cNvPicPr>
          <p:nvPr>
            <p:ph type="pic" idx="2"/>
          </p:nvPr>
        </p:nvPicPr>
        <p:blipFill rotWithShape="1">
          <a:blip r:embed="rId4">
            <a:alphaModFix/>
          </a:blip>
          <a:srcRect l="1232" r="1234"/>
          <a:stretch/>
        </p:blipFill>
        <p:spPr>
          <a:xfrm>
            <a:off x="1917227" y="1258111"/>
            <a:ext cx="3359582" cy="3221241"/>
          </a:xfrm>
          <a:prstGeom prst="rect">
            <a:avLst/>
          </a:prstGeom>
          <a:noFill/>
          <a:ln>
            <a:noFill/>
          </a:ln>
        </p:spPr>
      </p:pic>
      <p:sp>
        <p:nvSpPr>
          <p:cNvPr id="409" name="Google Shape;409;p2"/>
          <p:cNvSpPr txBox="1">
            <a:spLocks noGrp="1"/>
          </p:cNvSpPr>
          <p:nvPr>
            <p:ph type="body" idx="1"/>
          </p:nvPr>
        </p:nvSpPr>
        <p:spPr>
          <a:xfrm>
            <a:off x="7443734" y="1791533"/>
            <a:ext cx="3657600" cy="2286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sl-SI">
                <a:solidFill>
                  <a:srgbClr val="5F625F"/>
                </a:solidFill>
                <a:latin typeface="Calibri"/>
                <a:ea typeface="Calibri"/>
                <a:cs typeface="Calibri"/>
                <a:sym typeface="Calibri"/>
              </a:rPr>
              <a:t>- Stärkung der Grundlagen der digitalen Pädagogik</a:t>
            </a:r>
            <a:endParaRPr>
              <a:solidFill>
                <a:srgbClr val="5F625F"/>
              </a:solidFill>
              <a:latin typeface="Calibri"/>
              <a:ea typeface="Calibri"/>
              <a:cs typeface="Calibri"/>
              <a:sym typeface="Calibri"/>
            </a:endParaRPr>
          </a:p>
          <a:p>
            <a:pPr marL="0" lvl="0" indent="0" algn="l" rtl="0">
              <a:lnSpc>
                <a:spcPct val="100000"/>
              </a:lnSpc>
              <a:spcBef>
                <a:spcPts val="0"/>
              </a:spcBef>
              <a:spcAft>
                <a:spcPts val="0"/>
              </a:spcAft>
              <a:buSzPts val="1600"/>
              <a:buNone/>
            </a:pPr>
            <a:r>
              <a:rPr lang="sl-SI">
                <a:solidFill>
                  <a:srgbClr val="5F625F"/>
                </a:solidFill>
                <a:latin typeface="Calibri"/>
                <a:ea typeface="Calibri"/>
                <a:cs typeface="Calibri"/>
                <a:sym typeface="Calibri"/>
              </a:rPr>
              <a:t>- Entwicklung von pädagogischem (PW) und technologischem Wissen (TK)</a:t>
            </a:r>
            <a:endParaRPr>
              <a:solidFill>
                <a:srgbClr val="5F625F"/>
              </a:solidFill>
              <a:latin typeface="Calibri"/>
              <a:ea typeface="Calibri"/>
              <a:cs typeface="Calibri"/>
              <a:sym typeface="Calibri"/>
            </a:endParaRPr>
          </a:p>
          <a:p>
            <a:pPr marL="0" lvl="0" indent="0" algn="l" rtl="0">
              <a:lnSpc>
                <a:spcPct val="100000"/>
              </a:lnSpc>
              <a:spcBef>
                <a:spcPts val="0"/>
              </a:spcBef>
              <a:spcAft>
                <a:spcPts val="0"/>
              </a:spcAft>
              <a:buSzPts val="1600"/>
              <a:buNone/>
            </a:pPr>
            <a:r>
              <a:rPr lang="sl-SI">
                <a:solidFill>
                  <a:srgbClr val="5F625F"/>
                </a:solidFill>
                <a:latin typeface="Calibri"/>
                <a:ea typeface="Calibri"/>
                <a:cs typeface="Calibri"/>
                <a:sym typeface="Calibri"/>
              </a:rPr>
              <a:t>- Unterstützung von reflektierter Praxis und Zusammenarbeit</a:t>
            </a:r>
            <a:endParaRPr>
              <a:solidFill>
                <a:srgbClr val="5F625F"/>
              </a:solidFill>
              <a:latin typeface="Calibri"/>
              <a:ea typeface="Calibri"/>
              <a:cs typeface="Calibri"/>
              <a:sym typeface="Calibri"/>
            </a:endParaRPr>
          </a:p>
          <a:p>
            <a:pPr marL="0" lvl="0" indent="0" algn="l" rtl="0">
              <a:lnSpc>
                <a:spcPct val="100000"/>
              </a:lnSpc>
              <a:spcBef>
                <a:spcPts val="0"/>
              </a:spcBef>
              <a:spcAft>
                <a:spcPts val="0"/>
              </a:spcAft>
              <a:buSzPts val="1600"/>
              <a:buNone/>
            </a:pPr>
            <a:r>
              <a:rPr lang="sl-SI">
                <a:solidFill>
                  <a:srgbClr val="5F625F"/>
                </a:solidFill>
                <a:latin typeface="Calibri"/>
                <a:ea typeface="Calibri"/>
                <a:cs typeface="Calibri"/>
                <a:sym typeface="Calibri"/>
              </a:rPr>
              <a:t>- Fokus auf Kontexte der Erwachsenenbildung</a:t>
            </a:r>
            <a:endParaRPr>
              <a:solidFill>
                <a:srgbClr val="5F625F"/>
              </a:solidFill>
            </a:endParaRPr>
          </a:p>
        </p:txBody>
      </p:sp>
      <p:sp>
        <p:nvSpPr>
          <p:cNvPr id="410" name="Google Shape;410;p2"/>
          <p:cNvSpPr txBox="1"/>
          <p:nvPr/>
        </p:nvSpPr>
        <p:spPr>
          <a:xfrm>
            <a:off x="3013358" y="5129719"/>
            <a:ext cx="1167319"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sl-SI" sz="1000" b="0" i="0" u="none" strike="noStrike" cap="none">
                <a:solidFill>
                  <a:srgbClr val="000000"/>
                </a:solidFill>
                <a:latin typeface="Calibri"/>
                <a:ea typeface="Calibri"/>
                <a:cs typeface="Calibri"/>
                <a:sym typeface="Calibri"/>
              </a:rPr>
              <a:t>Bild von Pixabay</a:t>
            </a:r>
            <a:endParaRPr sz="1000" b="0" i="0" u="none" strike="noStrike" cap="none">
              <a:solidFill>
                <a:srgbClr val="000000"/>
              </a:solidFill>
              <a:latin typeface="Calibri"/>
              <a:ea typeface="Calibri"/>
              <a:cs typeface="Calibri"/>
              <a:sym typeface="Calibri"/>
            </a:endParaRPr>
          </a:p>
        </p:txBody>
      </p:sp>
      <p:pic>
        <p:nvPicPr>
          <p:cNvPr id="411" name="Google Shape;411;p2"/>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9AA94876-4BCD-8FB5-F55E-F675CF7E77BA}"/>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02"/>
        <p:cNvGrpSpPr/>
        <p:nvPr/>
      </p:nvGrpSpPr>
      <p:grpSpPr>
        <a:xfrm>
          <a:off x="0" y="0"/>
          <a:ext cx="0" cy="0"/>
          <a:chOff x="0" y="0"/>
          <a:chExt cx="0" cy="0"/>
        </a:xfrm>
      </p:grpSpPr>
      <p:sp>
        <p:nvSpPr>
          <p:cNvPr id="603" name="Google Shape;603;p20"/>
          <p:cNvSpPr txBox="1"/>
          <p:nvPr/>
        </p:nvSpPr>
        <p:spPr>
          <a:xfrm>
            <a:off x="869876" y="857806"/>
            <a:ext cx="197246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a:solidFill>
                  <a:srgbClr val="C52B87"/>
                </a:solidFill>
                <a:latin typeface="Calibri"/>
                <a:ea typeface="Calibri"/>
                <a:cs typeface="Calibri"/>
                <a:sym typeface="Calibri"/>
              </a:rPr>
              <a:t>Quellen</a:t>
            </a:r>
            <a:endParaRPr sz="1400" b="0" i="0" u="none" strike="noStrike" cap="none">
              <a:solidFill>
                <a:srgbClr val="000000"/>
              </a:solidFill>
              <a:latin typeface="Arial"/>
              <a:ea typeface="Arial"/>
              <a:cs typeface="Arial"/>
              <a:sym typeface="Arial"/>
            </a:endParaRPr>
          </a:p>
        </p:txBody>
      </p:sp>
      <p:sp>
        <p:nvSpPr>
          <p:cNvPr id="604" name="Google Shape;604;p20"/>
          <p:cNvSpPr/>
          <p:nvPr/>
        </p:nvSpPr>
        <p:spPr>
          <a:xfrm>
            <a:off x="869876" y="1451959"/>
            <a:ext cx="8014720" cy="29623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a:solidFill>
                  <a:srgbClr val="5F625F"/>
                </a:solidFill>
                <a:latin typeface="Calibri"/>
                <a:ea typeface="Calibri"/>
                <a:cs typeface="Calibri"/>
                <a:sym typeface="Calibri"/>
              </a:rPr>
              <a:t>Redecker, C. (2017). Europäischer Rahmen für die digitale Kompetenz von Pädagogen: DigCompEdu. Amt für Veröffentlichungen der Europäischen Union. </a:t>
            </a:r>
            <a:r>
              <a:rPr lang="sl-SI" sz="1800" b="0" i="0" u="sng" strike="noStrike" cap="none">
                <a:solidFill>
                  <a:srgbClr val="5F625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https://doi.org/10.2760/159770</a:t>
            </a:r>
            <a:endParaRPr sz="18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l-SI" sz="1800" b="0" i="0" u="none" strike="noStrike" cap="none">
                <a:solidFill>
                  <a:srgbClr val="5F625F"/>
                </a:solidFill>
                <a:latin typeface="Calibri"/>
                <a:ea typeface="Calibri"/>
                <a:cs typeface="Calibri"/>
                <a:sym typeface="Calibri"/>
              </a:rPr>
              <a:t>Mishra, P., &amp; Koehler, M. J. (2006). Technologisch-pädagogisches Inhaltswissen: Ein Rahmen für Lehrerwissen. Teachers College Record, 108(6), 1017-1054.</a:t>
            </a:r>
            <a:endParaRPr sz="18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l-SI" sz="1800" b="0" i="0" u="none" strike="noStrike" cap="none">
                <a:solidFill>
                  <a:srgbClr val="5F625F"/>
                </a:solidFill>
                <a:latin typeface="Calibri"/>
                <a:ea typeface="Calibri"/>
                <a:cs typeface="Calibri"/>
                <a:sym typeface="Calibri"/>
              </a:rPr>
              <a:t>DIGITALLI Konsortium. (2024). DIGITALLI-Werkzeugsatz (WP2): Humankapitalperspektive und Instrumente zur Selbstreflexion. Erasmus+ KA220-ADU Projekt. </a:t>
            </a:r>
            <a:endParaRPr sz="1400" b="0" i="0" u="none" strike="noStrike" cap="none">
              <a:solidFill>
                <a:srgbClr val="5F625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F625F"/>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605" name="Google Shape;605;p20"/>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10435F01-FE41-681C-62A5-398115798E01}"/>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10"/>
        <p:cNvGrpSpPr/>
        <p:nvPr/>
      </p:nvGrpSpPr>
      <p:grpSpPr>
        <a:xfrm>
          <a:off x="0" y="0"/>
          <a:ext cx="0" cy="0"/>
          <a:chOff x="0" y="0"/>
          <a:chExt cx="0" cy="0"/>
        </a:xfrm>
      </p:grpSpPr>
      <p:sp>
        <p:nvSpPr>
          <p:cNvPr id="611" name="Google Shape;611;p21"/>
          <p:cNvSpPr txBox="1"/>
          <p:nvPr/>
        </p:nvSpPr>
        <p:spPr>
          <a:xfrm>
            <a:off x="1034827" y="976425"/>
            <a:ext cx="2589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Schlussfolgerung</a:t>
            </a:r>
            <a:endParaRPr sz="1400" b="0" i="0" u="none" strike="noStrike" cap="none">
              <a:solidFill>
                <a:srgbClr val="000000"/>
              </a:solidFill>
              <a:latin typeface="Arial"/>
              <a:ea typeface="Arial"/>
              <a:cs typeface="Arial"/>
              <a:sym typeface="Arial"/>
            </a:endParaRPr>
          </a:p>
        </p:txBody>
      </p:sp>
      <p:sp>
        <p:nvSpPr>
          <p:cNvPr id="612" name="Google Shape;612;p21"/>
          <p:cNvSpPr/>
          <p:nvPr/>
        </p:nvSpPr>
        <p:spPr>
          <a:xfrm>
            <a:off x="982595" y="1574685"/>
            <a:ext cx="4745344" cy="27930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Diese Einheit konzentrierte sich auf die Grundlagen der digitalen Pädagogik in der Erwachsenenbildung und hob die Bedeutung von pädagogischem Wissen, technologischem Wissen und professionellem digitalen Engagement hervor.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Sie haben untersucht, wie Pädagogik den Einsatz digitaler Technologien leiten sollte, wie Reflexion die kontinuierliche Verbesserung unterstützt und wie Zusammenarbeit zur professionellen Entwicklung beiträgt.</a:t>
            </a:r>
            <a:endParaRPr sz="14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613" name="Google Shape;613;p21"/>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6E98331D-1722-19E3-9A5B-EB0A7455EBCF}"/>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18"/>
        <p:cNvGrpSpPr/>
        <p:nvPr/>
      </p:nvGrpSpPr>
      <p:grpSpPr>
        <a:xfrm>
          <a:off x="0" y="0"/>
          <a:ext cx="0" cy="0"/>
          <a:chOff x="0" y="0"/>
          <a:chExt cx="0" cy="0"/>
        </a:xfrm>
      </p:grpSpPr>
      <p:sp>
        <p:nvSpPr>
          <p:cNvPr id="619" name="Google Shape;619;p22"/>
          <p:cNvSpPr txBox="1"/>
          <p:nvPr/>
        </p:nvSpPr>
        <p:spPr>
          <a:xfrm>
            <a:off x="1034825" y="976425"/>
            <a:ext cx="46266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Herzlichen Glückwunsch zum Abschluss von </a:t>
            </a:r>
            <a:r>
              <a:rPr lang="sl-SI" sz="2400" b="1">
                <a:solidFill>
                  <a:srgbClr val="C52B87"/>
                </a:solidFill>
                <a:latin typeface="Calibri"/>
                <a:ea typeface="Calibri"/>
                <a:cs typeface="Calibri"/>
                <a:sym typeface="Calibri"/>
              </a:rPr>
              <a:t>Einheit </a:t>
            </a:r>
            <a:r>
              <a:rPr lang="sl-SI" sz="2400" b="1" i="0" u="none" strike="noStrike" cap="none">
                <a:solidFill>
                  <a:srgbClr val="C52B87"/>
                </a:solidFill>
                <a:latin typeface="Calibri"/>
                <a:ea typeface="Calibri"/>
                <a:cs typeface="Calibri"/>
                <a:sym typeface="Calibri"/>
              </a:rPr>
              <a:t>1: </a:t>
            </a:r>
            <a:r>
              <a:rPr lang="sl-SI" sz="2400" b="1">
                <a:solidFill>
                  <a:srgbClr val="C52B87"/>
                </a:solidFill>
                <a:latin typeface="Calibri"/>
                <a:ea typeface="Calibri"/>
                <a:cs typeface="Calibri"/>
                <a:sym typeface="Calibri"/>
              </a:rPr>
              <a:t>Entwicklung digitalpädagogischer Kompetenzen</a:t>
            </a:r>
            <a:r>
              <a:rPr lang="sl-SI" sz="2400" b="1" i="0" u="none" strike="noStrike" cap="none">
                <a:solidFill>
                  <a:srgbClr val="C52B87"/>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620" name="Google Shape;620;p22"/>
          <p:cNvPicPr preferRelativeResize="0"/>
          <p:nvPr/>
        </p:nvPicPr>
        <p:blipFill rotWithShape="1">
          <a:blip r:embed="rId4">
            <a:alphaModFix/>
          </a:blip>
          <a:srcRect/>
          <a:stretch/>
        </p:blipFill>
        <p:spPr>
          <a:xfrm>
            <a:off x="6025453" y="1271080"/>
            <a:ext cx="5037920" cy="3359285"/>
          </a:xfrm>
          <a:prstGeom prst="rect">
            <a:avLst/>
          </a:prstGeom>
          <a:noFill/>
          <a:ln>
            <a:noFill/>
          </a:ln>
        </p:spPr>
      </p:pic>
      <p:pic>
        <p:nvPicPr>
          <p:cNvPr id="621" name="Google Shape;621;p22"/>
          <p:cNvPicPr preferRelativeResize="0"/>
          <p:nvPr/>
        </p:nvPicPr>
        <p:blipFill rotWithShape="1">
          <a:blip r:embed="rId5">
            <a:alphaModFix/>
          </a:blip>
          <a:srcRect/>
          <a:stretch/>
        </p:blipFill>
        <p:spPr>
          <a:xfrm>
            <a:off x="8007918" y="5121015"/>
            <a:ext cx="1072989" cy="286537"/>
          </a:xfrm>
          <a:prstGeom prst="rect">
            <a:avLst/>
          </a:prstGeom>
          <a:noFill/>
          <a:ln>
            <a:noFill/>
          </a:ln>
        </p:spPr>
      </p:pic>
      <p:pic>
        <p:nvPicPr>
          <p:cNvPr id="622" name="Google Shape;622;p22"/>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FEA5E87C-EF16-984B-336A-AD108B8DD537}"/>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2999">
              <a:srgbClr val="F5E0D5"/>
            </a:gs>
            <a:gs pos="100000">
              <a:srgbClr val="F2F2F2">
                <a:alpha val="63921"/>
              </a:srgbClr>
            </a:gs>
          </a:gsLst>
          <a:lin ang="5400000" scaled="0"/>
        </a:gradFill>
        <a:effectLst/>
      </p:bgPr>
    </p:bg>
    <p:spTree>
      <p:nvGrpSpPr>
        <p:cNvPr id="1" name="Shape 628"/>
        <p:cNvGrpSpPr/>
        <p:nvPr/>
      </p:nvGrpSpPr>
      <p:grpSpPr>
        <a:xfrm>
          <a:off x="0" y="0"/>
          <a:ext cx="0" cy="0"/>
          <a:chOff x="0" y="0"/>
          <a:chExt cx="0" cy="0"/>
        </a:xfrm>
      </p:grpSpPr>
      <p:pic>
        <p:nvPicPr>
          <p:cNvPr id="629" name="Google Shape;629;p23" title="DE Kofinanziert von der Europ�ischen Union_POS (15).jpg"/>
          <p:cNvPicPr preferRelativeResize="0"/>
          <p:nvPr/>
        </p:nvPicPr>
        <p:blipFill rotWithShape="1">
          <a:blip r:embed="rId3">
            <a:alphaModFix/>
          </a:blip>
          <a:srcRect l="2945" r="2945"/>
          <a:stretch/>
        </p:blipFill>
        <p:spPr>
          <a:xfrm>
            <a:off x="8865752" y="5818900"/>
            <a:ext cx="1746140" cy="389585"/>
          </a:xfrm>
          <a:prstGeom prst="rect">
            <a:avLst/>
          </a:prstGeom>
          <a:noFill/>
          <a:ln>
            <a:noFill/>
          </a:ln>
        </p:spPr>
      </p:pic>
      <p:pic>
        <p:nvPicPr>
          <p:cNvPr id="630" name="Google Shape;630;p23"/>
          <p:cNvPicPr preferRelativeResize="0"/>
          <p:nvPr/>
        </p:nvPicPr>
        <p:blipFill rotWithShape="1">
          <a:blip r:embed="rId4">
            <a:alphaModFix/>
          </a:blip>
          <a:srcRect l="8165" t="22296" r="3992" b="40848"/>
          <a:stretch/>
        </p:blipFill>
        <p:spPr>
          <a:xfrm>
            <a:off x="8057569" y="2301049"/>
            <a:ext cx="3300687" cy="1384904"/>
          </a:xfrm>
          <a:prstGeom prst="rect">
            <a:avLst/>
          </a:prstGeom>
          <a:noFill/>
          <a:ln>
            <a:noFill/>
          </a:ln>
        </p:spPr>
      </p:pic>
      <p:sp>
        <p:nvSpPr>
          <p:cNvPr id="631" name="Google Shape;631;p23"/>
          <p:cNvSpPr/>
          <p:nvPr/>
        </p:nvSpPr>
        <p:spPr>
          <a:xfrm>
            <a:off x="7718335" y="6208485"/>
            <a:ext cx="4040973" cy="687327"/>
          </a:xfrm>
          <a:prstGeom prst="rect">
            <a:avLst/>
          </a:prstGeom>
          <a:noFill/>
          <a:ln>
            <a:noFill/>
          </a:ln>
        </p:spPr>
        <p:txBody>
          <a:bodyPr spcFirstLastPara="1" wrap="square" lIns="91425" tIns="45700" rIns="91425" bIns="45700" anchor="t" anchorCtr="0">
            <a:spAutoFit/>
          </a:body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pic>
        <p:nvPicPr>
          <p:cNvPr id="632" name="Google Shape;632;p23" descr="CIK_Trebnje_logo"/>
          <p:cNvPicPr preferRelativeResize="0"/>
          <p:nvPr/>
        </p:nvPicPr>
        <p:blipFill rotWithShape="1">
          <a:blip r:embed="rId5">
            <a:alphaModFix/>
          </a:blip>
          <a:srcRect/>
          <a:stretch/>
        </p:blipFill>
        <p:spPr>
          <a:xfrm>
            <a:off x="4001638" y="4518456"/>
            <a:ext cx="1840992" cy="1035058"/>
          </a:xfrm>
          <a:prstGeom prst="rect">
            <a:avLst/>
          </a:prstGeom>
          <a:noFill/>
          <a:ln>
            <a:noFill/>
          </a:ln>
        </p:spPr>
      </p:pic>
      <p:pic>
        <p:nvPicPr>
          <p:cNvPr id="633" name="Google Shape;633;p23" descr="UNIC-logo"/>
          <p:cNvPicPr preferRelativeResize="0"/>
          <p:nvPr/>
        </p:nvPicPr>
        <p:blipFill rotWithShape="1">
          <a:blip r:embed="rId6">
            <a:alphaModFix/>
          </a:blip>
          <a:srcRect l="4622" t="8711" r="5218" b="10188"/>
          <a:stretch/>
        </p:blipFill>
        <p:spPr>
          <a:xfrm>
            <a:off x="1271470" y="3730728"/>
            <a:ext cx="1215698" cy="1257260"/>
          </a:xfrm>
          <a:prstGeom prst="rect">
            <a:avLst/>
          </a:prstGeom>
          <a:noFill/>
          <a:ln>
            <a:noFill/>
          </a:ln>
        </p:spPr>
      </p:pic>
      <p:pic>
        <p:nvPicPr>
          <p:cNvPr id="634" name="Google Shape;634;p23" descr="Rural-Hub-Logo (6)"/>
          <p:cNvPicPr preferRelativeResize="0"/>
          <p:nvPr/>
        </p:nvPicPr>
        <p:blipFill rotWithShape="1">
          <a:blip r:embed="rId7">
            <a:alphaModFix/>
          </a:blip>
          <a:srcRect/>
          <a:stretch/>
        </p:blipFill>
        <p:spPr>
          <a:xfrm>
            <a:off x="4430064" y="2732210"/>
            <a:ext cx="1540000" cy="658553"/>
          </a:xfrm>
          <a:prstGeom prst="rect">
            <a:avLst/>
          </a:prstGeom>
          <a:noFill/>
          <a:ln>
            <a:noFill/>
          </a:ln>
        </p:spPr>
      </p:pic>
      <p:pic>
        <p:nvPicPr>
          <p:cNvPr id="635" name="Google Shape;635;p23" descr="CRDT360_Logo-01"/>
          <p:cNvPicPr preferRelativeResize="0"/>
          <p:nvPr/>
        </p:nvPicPr>
        <p:blipFill rotWithShape="1">
          <a:blip r:embed="rId8">
            <a:alphaModFix/>
          </a:blip>
          <a:srcRect/>
          <a:stretch/>
        </p:blipFill>
        <p:spPr>
          <a:xfrm>
            <a:off x="751809" y="2111132"/>
            <a:ext cx="2692431" cy="545571"/>
          </a:xfrm>
          <a:prstGeom prst="rect">
            <a:avLst/>
          </a:prstGeom>
          <a:noFill/>
          <a:ln>
            <a:noFill/>
          </a:ln>
        </p:spPr>
      </p:pic>
      <p:pic>
        <p:nvPicPr>
          <p:cNvPr id="636" name="Google Shape;636;p23" descr="Meta4 Logo png"/>
          <p:cNvPicPr preferRelativeResize="0"/>
          <p:nvPr/>
        </p:nvPicPr>
        <p:blipFill rotWithShape="1">
          <a:blip r:embed="rId9">
            <a:alphaModFix/>
          </a:blip>
          <a:srcRect/>
          <a:stretch/>
        </p:blipFill>
        <p:spPr>
          <a:xfrm>
            <a:off x="3846576" y="1019756"/>
            <a:ext cx="1850419" cy="615696"/>
          </a:xfrm>
          <a:prstGeom prst="rect">
            <a:avLst/>
          </a:prstGeom>
          <a:noFill/>
          <a:ln>
            <a:noFill/>
          </a:ln>
        </p:spPr>
      </p:pic>
      <p:sp>
        <p:nvSpPr>
          <p:cNvPr id="637" name="Google Shape;637;p23"/>
          <p:cNvSpPr/>
          <p:nvPr/>
        </p:nvSpPr>
        <p:spPr>
          <a:xfrm>
            <a:off x="694944" y="3228753"/>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8" name="Google Shape;638;p23"/>
          <p:cNvSpPr/>
          <p:nvPr/>
        </p:nvSpPr>
        <p:spPr>
          <a:xfrm>
            <a:off x="694944" y="3685953"/>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9" name="Google Shape;639;p23"/>
          <p:cNvSpPr/>
          <p:nvPr/>
        </p:nvSpPr>
        <p:spPr>
          <a:xfrm>
            <a:off x="1730363" y="6236921"/>
            <a:ext cx="3191771" cy="27699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200"/>
              <a:buFont typeface="Calibri"/>
              <a:buNone/>
            </a:pPr>
            <a:r>
              <a:rPr lang="sl-SI" sz="1200" b="0" i="0" u="none" strike="noStrike" cap="none">
                <a:solidFill>
                  <a:schemeClr val="dk1"/>
                </a:solidFill>
                <a:latin typeface="Calibri"/>
                <a:ea typeface="Calibri"/>
                <a:cs typeface="Calibri"/>
                <a:sym typeface="Calibri"/>
              </a:rPr>
              <a:t>Projekt Nr. </a:t>
            </a:r>
            <a:r>
              <a:rPr lang="sl-SI" sz="1200" b="1" i="0" u="none" strike="noStrike" cap="none">
                <a:solidFill>
                  <a:schemeClr val="dk1"/>
                </a:solidFill>
                <a:latin typeface="Calibri"/>
                <a:ea typeface="Calibri"/>
                <a:cs typeface="Calibri"/>
                <a:sym typeface="Calibri"/>
              </a:rPr>
              <a:t>2024-1-AT01-KA220-ADU-000254167</a:t>
            </a:r>
            <a:endParaRPr sz="1200" b="0" i="0" u="none" strike="noStrike" cap="none">
              <a:solidFill>
                <a:schemeClr val="dk1"/>
              </a:solidFill>
              <a:latin typeface="Arial"/>
              <a:ea typeface="Arial"/>
              <a:cs typeface="Arial"/>
              <a:sym typeface="Arial"/>
            </a:endParaRPr>
          </a:p>
        </p:txBody>
      </p:sp>
      <p:sp>
        <p:nvSpPr>
          <p:cNvPr id="640" name="Google Shape;640;p23"/>
          <p:cNvSpPr txBox="1"/>
          <p:nvPr/>
        </p:nvSpPr>
        <p:spPr>
          <a:xfrm>
            <a:off x="499188" y="814873"/>
            <a:ext cx="1544564" cy="373297"/>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dk1"/>
              </a:buClr>
              <a:buSzPts val="1200"/>
              <a:buFont typeface="Calibri"/>
              <a:buNone/>
            </a:pPr>
            <a:r>
              <a:rPr lang="sl-SI" sz="1200" b="1" i="0" u="none" strike="noStrike" cap="none">
                <a:solidFill>
                  <a:schemeClr val="dk1"/>
                </a:solidFill>
                <a:latin typeface="Calibri"/>
                <a:ea typeface="Calibri"/>
                <a:cs typeface="Calibri"/>
                <a:sym typeface="Calibri"/>
              </a:rPr>
              <a:t>Projektpartner: </a:t>
            </a:r>
            <a:endParaRPr sz="1200" b="0" i="0" u="none" strike="noStrike" cap="none">
              <a:solidFill>
                <a:schemeClr val="dk1"/>
              </a:solidFill>
              <a:latin typeface="Arial"/>
              <a:ea typeface="Arial"/>
              <a:cs typeface="Arial"/>
              <a:sym typeface="Arial"/>
            </a:endParaRPr>
          </a:p>
        </p:txBody>
      </p:sp>
      <p:pic>
        <p:nvPicPr>
          <p:cNvPr id="641" name="Google Shape;641;p23" descr="A black background with a black square&#10;&#10;AI-generated content may be incorrect."/>
          <p:cNvPicPr preferRelativeResize="0"/>
          <p:nvPr/>
        </p:nvPicPr>
        <p:blipFill rotWithShape="1">
          <a:blip r:embed="rId10">
            <a:alphaModFix/>
          </a:blip>
          <a:srcRect/>
          <a:stretch/>
        </p:blipFill>
        <p:spPr>
          <a:xfrm>
            <a:off x="5970064" y="6251555"/>
            <a:ext cx="880092" cy="3755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16"/>
        <p:cNvGrpSpPr/>
        <p:nvPr/>
      </p:nvGrpSpPr>
      <p:grpSpPr>
        <a:xfrm>
          <a:off x="0" y="0"/>
          <a:ext cx="0" cy="0"/>
          <a:chOff x="0" y="0"/>
          <a:chExt cx="0" cy="0"/>
        </a:xfrm>
      </p:grpSpPr>
      <p:sp>
        <p:nvSpPr>
          <p:cNvPr id="417" name="Google Shape;417;p3"/>
          <p:cNvSpPr txBox="1">
            <a:spLocks noGrp="1"/>
          </p:cNvSpPr>
          <p:nvPr>
            <p:ph type="title"/>
          </p:nvPr>
        </p:nvSpPr>
        <p:spPr>
          <a:xfrm>
            <a:off x="844526" y="759124"/>
            <a:ext cx="3657600" cy="66578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Font typeface="Calibri"/>
              <a:buNone/>
            </a:pPr>
            <a:r>
              <a:rPr lang="sl-SI">
                <a:solidFill>
                  <a:srgbClr val="0070C0"/>
                </a:solidFill>
                <a:latin typeface="Calibri"/>
                <a:ea typeface="Calibri"/>
                <a:cs typeface="Calibri"/>
                <a:sym typeface="Calibri"/>
              </a:rPr>
              <a:t>Lernergebnisse</a:t>
            </a:r>
            <a:endParaRPr/>
          </a:p>
        </p:txBody>
      </p:sp>
      <p:sp>
        <p:nvSpPr>
          <p:cNvPr id="418" name="Google Shape;418;p3"/>
          <p:cNvSpPr txBox="1">
            <a:spLocks noGrp="1"/>
          </p:cNvSpPr>
          <p:nvPr>
            <p:ph type="body" idx="1"/>
          </p:nvPr>
        </p:nvSpPr>
        <p:spPr>
          <a:xfrm>
            <a:off x="715131" y="1549993"/>
            <a:ext cx="3657600" cy="29117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600"/>
              <a:buNone/>
            </a:pPr>
            <a:r>
              <a:rPr lang="sl-SI">
                <a:solidFill>
                  <a:srgbClr val="5F625F"/>
                </a:solidFill>
                <a:latin typeface="Calibri"/>
                <a:ea typeface="Calibri"/>
                <a:cs typeface="Calibri"/>
                <a:sym typeface="Calibri"/>
              </a:rPr>
              <a:t>Nach Abschluss dieser Einheit haben Sie die folgenden Kenntnisse, Fähigkeiten und Einstellungen erworben: </a:t>
            </a:r>
            <a:endParaRPr/>
          </a:p>
          <a:p>
            <a:pPr marL="285750" lvl="0" indent="-285750" algn="l" rtl="0">
              <a:lnSpc>
                <a:spcPct val="90000"/>
              </a:lnSpc>
              <a:spcBef>
                <a:spcPts val="1200"/>
              </a:spcBef>
              <a:spcAft>
                <a:spcPts val="0"/>
              </a:spcAft>
              <a:buSzPts val="1600"/>
              <a:buFont typeface="Arial"/>
              <a:buChar char="•"/>
            </a:pPr>
            <a:r>
              <a:rPr lang="sl-SI">
                <a:solidFill>
                  <a:srgbClr val="5F625F"/>
                </a:solidFill>
                <a:latin typeface="Calibri"/>
                <a:ea typeface="Calibri"/>
                <a:cs typeface="Calibri"/>
                <a:sym typeface="Calibri"/>
              </a:rPr>
              <a:t>LE 1: Verstehen der Rolle von PK und TK im digitalen Unterricht. </a:t>
            </a:r>
            <a:endParaRPr/>
          </a:p>
          <a:p>
            <a:pPr marL="285750" lvl="0" indent="-285750" algn="l" rtl="0">
              <a:lnSpc>
                <a:spcPct val="90000"/>
              </a:lnSpc>
              <a:spcBef>
                <a:spcPts val="1200"/>
              </a:spcBef>
              <a:spcAft>
                <a:spcPts val="0"/>
              </a:spcAft>
              <a:buSzPts val="1600"/>
              <a:buFont typeface="Arial"/>
              <a:buChar char="•"/>
            </a:pPr>
            <a:r>
              <a:rPr lang="sl-SI">
                <a:solidFill>
                  <a:srgbClr val="5F625F"/>
                </a:solidFill>
                <a:latin typeface="Calibri"/>
                <a:ea typeface="Calibri"/>
                <a:cs typeface="Calibri"/>
                <a:sym typeface="Calibri"/>
              </a:rPr>
              <a:t>LE 2: Reflektion Ihrer eigenen digitalen Unterrichtspraxis.</a:t>
            </a:r>
            <a:endParaRPr>
              <a:solidFill>
                <a:srgbClr val="5F625F"/>
              </a:solidFill>
              <a:latin typeface="Calibri"/>
              <a:ea typeface="Calibri"/>
              <a:cs typeface="Calibri"/>
              <a:sym typeface="Calibri"/>
            </a:endParaRPr>
          </a:p>
          <a:p>
            <a:pPr marL="285750" lvl="0" indent="-285750" algn="l" rtl="0">
              <a:lnSpc>
                <a:spcPct val="90000"/>
              </a:lnSpc>
              <a:spcBef>
                <a:spcPts val="1200"/>
              </a:spcBef>
              <a:spcAft>
                <a:spcPts val="0"/>
              </a:spcAft>
              <a:buSzPts val="1600"/>
              <a:buFont typeface="Arial"/>
              <a:buChar char="•"/>
            </a:pPr>
            <a:r>
              <a:rPr lang="sl-SI">
                <a:solidFill>
                  <a:srgbClr val="5F625F"/>
                </a:solidFill>
                <a:latin typeface="Calibri"/>
                <a:ea typeface="Calibri"/>
                <a:cs typeface="Calibri"/>
                <a:sym typeface="Calibri"/>
              </a:rPr>
              <a:t>LE 3: Erkennen von Möglichkeiten für professionelles Engagement</a:t>
            </a:r>
            <a:endParaRPr/>
          </a:p>
        </p:txBody>
      </p:sp>
      <p:pic>
        <p:nvPicPr>
          <p:cNvPr id="419" name="Google Shape;419;p3"/>
          <p:cNvPicPr preferRelativeResize="0"/>
          <p:nvPr/>
        </p:nvPicPr>
        <p:blipFill rotWithShape="1">
          <a:blip r:embed="rId4">
            <a:alphaModFix/>
          </a:blip>
          <a:srcRect/>
          <a:stretch/>
        </p:blipFill>
        <p:spPr>
          <a:xfrm>
            <a:off x="6285690" y="142672"/>
            <a:ext cx="4912468" cy="4912468"/>
          </a:xfrm>
          <a:prstGeom prst="rect">
            <a:avLst/>
          </a:prstGeom>
          <a:noFill/>
          <a:ln>
            <a:noFill/>
          </a:ln>
        </p:spPr>
      </p:pic>
      <p:sp>
        <p:nvSpPr>
          <p:cNvPr id="420" name="Google Shape;420;p3"/>
          <p:cNvSpPr txBox="1"/>
          <p:nvPr/>
        </p:nvSpPr>
        <p:spPr>
          <a:xfrm>
            <a:off x="8035047" y="4901251"/>
            <a:ext cx="107433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sl-SI" sz="1000" b="0" i="0" u="none" strike="noStrike" cap="none">
                <a:solidFill>
                  <a:srgbClr val="000000"/>
                </a:solidFill>
                <a:latin typeface="Calibri"/>
                <a:ea typeface="Calibri"/>
                <a:cs typeface="Calibri"/>
                <a:sym typeface="Calibri"/>
              </a:rPr>
              <a:t>Bild von Freepik</a:t>
            </a:r>
            <a:endParaRPr sz="1000" b="0" i="0" u="none" strike="noStrike" cap="none">
              <a:solidFill>
                <a:srgbClr val="000000"/>
              </a:solidFill>
              <a:latin typeface="Calibri"/>
              <a:ea typeface="Calibri"/>
              <a:cs typeface="Calibri"/>
              <a:sym typeface="Calibri"/>
            </a:endParaRPr>
          </a:p>
        </p:txBody>
      </p:sp>
      <p:pic>
        <p:nvPicPr>
          <p:cNvPr id="421" name="Google Shape;421;p3"/>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E2D70D6F-DBB1-D9EB-4567-DB1ADB738045}"/>
              </a:ext>
            </a:extLst>
          </p:cNvPr>
          <p:cNvSpPr txBox="1"/>
          <p:nvPr/>
        </p:nvSpPr>
        <p:spPr>
          <a:xfrm>
            <a:off x="3193775" y="6223282"/>
            <a:ext cx="5181600" cy="461665"/>
          </a:xfrm>
          <a:prstGeom prst="rect">
            <a:avLst/>
          </a:prstGeom>
          <a:solidFill>
            <a:srgbClr val="F9F9F9"/>
          </a:solidFill>
        </p:spPr>
        <p:txBody>
          <a:bodyPr wrap="square" rtlCol="0">
            <a:spAutoFit/>
          </a:body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26"/>
        <p:cNvGrpSpPr/>
        <p:nvPr/>
      </p:nvGrpSpPr>
      <p:grpSpPr>
        <a:xfrm>
          <a:off x="0" y="0"/>
          <a:ext cx="0" cy="0"/>
          <a:chOff x="0" y="0"/>
          <a:chExt cx="0" cy="0"/>
        </a:xfrm>
      </p:grpSpPr>
      <p:sp>
        <p:nvSpPr>
          <p:cNvPr id="427" name="Google Shape;427;p4"/>
          <p:cNvSpPr txBox="1">
            <a:spLocks noGrp="1"/>
          </p:cNvSpPr>
          <p:nvPr>
            <p:ph type="title"/>
          </p:nvPr>
        </p:nvSpPr>
        <p:spPr>
          <a:xfrm>
            <a:off x="4229100" y="77638"/>
            <a:ext cx="3733800" cy="11423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3200"/>
              <a:buFont typeface="Calibri"/>
              <a:buNone/>
            </a:pPr>
            <a:r>
              <a:rPr lang="sl-SI">
                <a:solidFill>
                  <a:srgbClr val="C52B87"/>
                </a:solidFill>
                <a:latin typeface="Calibri"/>
                <a:ea typeface="Calibri"/>
                <a:cs typeface="Calibri"/>
                <a:sym typeface="Calibri"/>
              </a:rPr>
              <a:t>Überblick über die </a:t>
            </a:r>
            <a:r>
              <a:rPr lang="sl-SI">
                <a:solidFill>
                  <a:srgbClr val="0070C0"/>
                </a:solidFill>
                <a:latin typeface="Calibri"/>
                <a:ea typeface="Calibri"/>
                <a:cs typeface="Calibri"/>
                <a:sym typeface="Calibri"/>
              </a:rPr>
              <a:t>Einheit</a:t>
            </a:r>
            <a:endParaRPr>
              <a:solidFill>
                <a:srgbClr val="C52B87"/>
              </a:solidFill>
              <a:latin typeface="Calibri"/>
              <a:ea typeface="Calibri"/>
              <a:cs typeface="Calibri"/>
              <a:sym typeface="Calibri"/>
            </a:endParaRPr>
          </a:p>
        </p:txBody>
      </p:sp>
      <p:sp>
        <p:nvSpPr>
          <p:cNvPr id="428" name="Google Shape;428;p4"/>
          <p:cNvSpPr txBox="1"/>
          <p:nvPr/>
        </p:nvSpPr>
        <p:spPr>
          <a:xfrm>
            <a:off x="2022175" y="1431986"/>
            <a:ext cx="32973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000000"/>
                </a:solidFill>
                <a:latin typeface="Arial"/>
                <a:ea typeface="Arial"/>
                <a:cs typeface="Arial"/>
                <a:sym typeface="Arial"/>
              </a:rPr>
              <a:t>Erwachsenenbildung in digitalen Kontexten</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Erwachsene Lernende bringen Erfahrung und klare Ziele in das Lernen ein. Digitales Lernen sollte relevant und praktisch sein und die Selbstständigkeit fördern.</a:t>
            </a:r>
            <a:endParaRPr sz="1600" b="0" i="0" u="none" strike="noStrike" cap="none">
              <a:solidFill>
                <a:srgbClr val="5F625F"/>
              </a:solidFill>
              <a:latin typeface="Calibri"/>
              <a:ea typeface="Calibri"/>
              <a:cs typeface="Calibri"/>
              <a:sym typeface="Calibri"/>
            </a:endParaRPr>
          </a:p>
        </p:txBody>
      </p:sp>
      <p:sp>
        <p:nvSpPr>
          <p:cNvPr id="429" name="Google Shape;429;p4"/>
          <p:cNvSpPr txBox="1"/>
          <p:nvPr/>
        </p:nvSpPr>
        <p:spPr>
          <a:xfrm>
            <a:off x="2022175" y="3620220"/>
            <a:ext cx="32973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a:solidFill>
                  <a:schemeClr val="dk1"/>
                </a:solidFill>
                <a:latin typeface="Calibri"/>
                <a:ea typeface="Calibri"/>
                <a:cs typeface="Calibri"/>
                <a:sym typeface="Calibri"/>
              </a:rPr>
              <a:t>Technologisches Wissen (T</a:t>
            </a:r>
            <a:r>
              <a:rPr lang="sl-SI" sz="1800">
                <a:solidFill>
                  <a:schemeClr val="dk1"/>
                </a:solidFill>
                <a:latin typeface="Calibri"/>
                <a:ea typeface="Calibri"/>
                <a:cs typeface="Calibri"/>
                <a:sym typeface="Calibri"/>
              </a:rPr>
              <a:t>W</a:t>
            </a:r>
            <a:r>
              <a:rPr lang="sl-SI"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Technologisches Wissen bezieht sich auf das Verständnis und die gezielte Nutzung digitaler Werkzeuge. Der Schwerpunkt liegt auf der Unterstützung des Lernens, nicht auf den Werkzeugen selbst.</a:t>
            </a:r>
            <a:endParaRPr sz="1600" b="0" i="0" u="none" strike="noStrike" cap="none">
              <a:solidFill>
                <a:srgbClr val="5F625F"/>
              </a:solidFill>
              <a:latin typeface="Calibri"/>
              <a:ea typeface="Calibri"/>
              <a:cs typeface="Calibri"/>
              <a:sym typeface="Calibri"/>
            </a:endParaRPr>
          </a:p>
        </p:txBody>
      </p:sp>
      <p:sp>
        <p:nvSpPr>
          <p:cNvPr id="430" name="Google Shape;430;p4"/>
          <p:cNvSpPr txBox="1"/>
          <p:nvPr/>
        </p:nvSpPr>
        <p:spPr>
          <a:xfrm>
            <a:off x="6872379" y="1431985"/>
            <a:ext cx="3297300" cy="187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a:solidFill>
                  <a:schemeClr val="dk1"/>
                </a:solidFill>
                <a:latin typeface="Calibri"/>
                <a:ea typeface="Calibri"/>
                <a:cs typeface="Calibri"/>
                <a:sym typeface="Calibri"/>
              </a:rPr>
              <a:t>Pädagogisches Wissen (P</a:t>
            </a:r>
            <a:r>
              <a:rPr lang="sl-SI" sz="1800">
                <a:solidFill>
                  <a:schemeClr val="dk1"/>
                </a:solidFill>
                <a:latin typeface="Calibri"/>
                <a:ea typeface="Calibri"/>
                <a:cs typeface="Calibri"/>
                <a:sym typeface="Calibri"/>
              </a:rPr>
              <a:t>W</a:t>
            </a:r>
            <a:r>
              <a:rPr lang="sl-SI"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Pädagogisches Wissen konzentriert sich darauf, wie Lernen gestaltet und gefördert wird. In digitalen Kontexten leitet die Pädagogik den Einsatz von Technologie.</a:t>
            </a:r>
            <a:endParaRPr sz="1600" b="0" i="0" u="none" strike="noStrike" cap="none">
              <a:solidFill>
                <a:schemeClr val="dk1"/>
              </a:solidFill>
              <a:latin typeface="Calibri"/>
              <a:ea typeface="Calibri"/>
              <a:cs typeface="Calibri"/>
              <a:sym typeface="Calibri"/>
            </a:endParaRPr>
          </a:p>
        </p:txBody>
      </p:sp>
      <p:sp>
        <p:nvSpPr>
          <p:cNvPr id="431" name="Google Shape;431;p4"/>
          <p:cNvSpPr txBox="1"/>
          <p:nvPr/>
        </p:nvSpPr>
        <p:spPr>
          <a:xfrm>
            <a:off x="6872379" y="3620220"/>
            <a:ext cx="3297447"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a:solidFill>
                  <a:schemeClr val="dk1"/>
                </a:solidFill>
                <a:latin typeface="Calibri"/>
                <a:ea typeface="Calibri"/>
                <a:cs typeface="Calibri"/>
                <a:sym typeface="Calibri"/>
              </a:rPr>
              <a:t>Professionelles Engagement und Reflexion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Professionelles Engagement umfasst Zusammenarbeit, Kommunikation und kontinuierliche Entwicklung. Reflexion unterstützt die Verbesserung der digitalen Unterrichtspraxis.</a:t>
            </a:r>
            <a:endParaRPr sz="1600" b="0" i="0" u="none" strike="noStrike" cap="none">
              <a:solidFill>
                <a:srgbClr val="5F625F"/>
              </a:solidFill>
              <a:latin typeface="Calibri"/>
              <a:ea typeface="Calibri"/>
              <a:cs typeface="Calibri"/>
              <a:sym typeface="Calibri"/>
            </a:endParaRPr>
          </a:p>
        </p:txBody>
      </p:sp>
      <p:pic>
        <p:nvPicPr>
          <p:cNvPr id="432" name="Google Shape;432;p4"/>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A5BAAC8D-00B7-BBDE-E2B9-279C30E9180E}"/>
              </a:ext>
            </a:extLst>
          </p:cNvPr>
          <p:cNvSpPr txBox="1"/>
          <p:nvPr/>
        </p:nvSpPr>
        <p:spPr>
          <a:xfrm>
            <a:off x="3193775" y="6223282"/>
            <a:ext cx="5181600" cy="461665"/>
          </a:xfrm>
          <a:prstGeom prst="rect">
            <a:avLst/>
          </a:prstGeom>
          <a:solidFill>
            <a:srgbClr val="F9F9F9"/>
          </a:solidFill>
        </p:spPr>
        <p:txBody>
          <a:bodyPr wrap="square" rtlCol="0">
            <a:spAutoFit/>
          </a:body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37"/>
        <p:cNvGrpSpPr/>
        <p:nvPr/>
      </p:nvGrpSpPr>
      <p:grpSpPr>
        <a:xfrm>
          <a:off x="0" y="0"/>
          <a:ext cx="0" cy="0"/>
          <a:chOff x="0" y="0"/>
          <a:chExt cx="0" cy="0"/>
        </a:xfrm>
      </p:grpSpPr>
      <p:sp>
        <p:nvSpPr>
          <p:cNvPr id="438" name="Google Shape;438;p5"/>
          <p:cNvSpPr txBox="1"/>
          <p:nvPr/>
        </p:nvSpPr>
        <p:spPr>
          <a:xfrm>
            <a:off x="568482" y="4879"/>
            <a:ext cx="9601200" cy="11423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600"/>
              <a:buFont typeface="Arial"/>
              <a:buNone/>
            </a:pPr>
            <a:r>
              <a:rPr lang="sl-SI" sz="2600" b="1" i="0" u="none" strike="noStrike" cap="none">
                <a:solidFill>
                  <a:srgbClr val="C52B87"/>
                </a:solidFill>
                <a:latin typeface="Calibri"/>
                <a:ea typeface="Calibri"/>
                <a:cs typeface="Calibri"/>
                <a:sym typeface="Calibri"/>
              </a:rPr>
              <a:t>Fallstudie: Kontext und Herausforderung</a:t>
            </a:r>
            <a:endParaRPr sz="2600" b="1" i="0" u="none" strike="noStrike" cap="none">
              <a:solidFill>
                <a:srgbClr val="C52B87"/>
              </a:solidFill>
              <a:latin typeface="Calibri"/>
              <a:ea typeface="Calibri"/>
              <a:cs typeface="Calibri"/>
              <a:sym typeface="Calibri"/>
            </a:endParaRPr>
          </a:p>
        </p:txBody>
      </p:sp>
      <p:sp>
        <p:nvSpPr>
          <p:cNvPr id="439" name="Google Shape;439;p5"/>
          <p:cNvSpPr txBox="1"/>
          <p:nvPr/>
        </p:nvSpPr>
        <p:spPr>
          <a:xfrm>
            <a:off x="568482" y="1384710"/>
            <a:ext cx="5527518"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sl-SI" sz="2800" b="1" i="0" u="none" strike="noStrike" cap="none">
                <a:solidFill>
                  <a:srgbClr val="343434"/>
                </a:solidFill>
                <a:latin typeface="Calibri"/>
                <a:ea typeface="Calibri"/>
                <a:cs typeface="Calibri"/>
                <a:sym typeface="Calibri"/>
              </a:rPr>
              <a:t>Beginn der digitalen Transformation in einer Volkshochschule</a:t>
            </a:r>
            <a:endParaRPr sz="2800" b="1" i="0" u="none" strike="noStrike" cap="none">
              <a:solidFill>
                <a:srgbClr val="343434"/>
              </a:solidFill>
              <a:latin typeface="Calibri"/>
              <a:ea typeface="Calibri"/>
              <a:cs typeface="Calibri"/>
              <a:sym typeface="Calibri"/>
            </a:endParaRPr>
          </a:p>
        </p:txBody>
      </p:sp>
      <p:sp>
        <p:nvSpPr>
          <p:cNvPr id="440" name="Google Shape;440;p5"/>
          <p:cNvSpPr/>
          <p:nvPr/>
        </p:nvSpPr>
        <p:spPr>
          <a:xfrm>
            <a:off x="636451" y="2492663"/>
            <a:ext cx="5459549" cy="181584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Eine kleine Volkshochschule arbeitet mit verschiedenen erwachsenen Lernenden, darunter Menschen aus ländlichen Gebieten und Lernende mit geringeren Möglichkeiten. Die Pädagog</a:t>
            </a:r>
            <a:r>
              <a:rPr lang="sl-SI" sz="1600">
                <a:solidFill>
                  <a:srgbClr val="5F625F"/>
                </a:solidFill>
                <a:latin typeface="Calibri"/>
                <a:ea typeface="Calibri"/>
                <a:cs typeface="Calibri"/>
                <a:sym typeface="Calibri"/>
              </a:rPr>
              <a:t>*innen</a:t>
            </a:r>
            <a:r>
              <a:rPr lang="sl-SI" sz="1600" b="0" i="0" u="none" strike="noStrike" cap="none">
                <a:solidFill>
                  <a:srgbClr val="5F625F"/>
                </a:solidFill>
                <a:latin typeface="Calibri"/>
                <a:ea typeface="Calibri"/>
                <a:cs typeface="Calibri"/>
                <a:sym typeface="Calibri"/>
              </a:rPr>
              <a:t> haben unterschiedliche berufliche Hintergründe und verfügen über unterschiedlich viel Erfahrung mit digitalem Unterricht. Digitale Tools werden hauptsächlich für die Verwaltung und grundlegende Kommunikation genutzt, während ihr Potenzial zur Unterstützung von Lernen, Reflexion und Zusammenarbeit noch nicht voll entwickelt ist.</a:t>
            </a:r>
            <a:endParaRPr sz="1600" b="0" i="0" u="none" strike="noStrike" cap="none">
              <a:solidFill>
                <a:srgbClr val="5F625F"/>
              </a:solidFill>
              <a:latin typeface="Calibri"/>
              <a:ea typeface="Calibri"/>
              <a:cs typeface="Calibri"/>
              <a:sym typeface="Calibri"/>
            </a:endParaRPr>
          </a:p>
        </p:txBody>
      </p:sp>
      <p:pic>
        <p:nvPicPr>
          <p:cNvPr id="441" name="Google Shape;441;p5"/>
          <p:cNvPicPr preferRelativeResize="0"/>
          <p:nvPr/>
        </p:nvPicPr>
        <p:blipFill rotWithShape="1">
          <a:blip r:embed="rId4">
            <a:alphaModFix/>
          </a:blip>
          <a:srcRect/>
          <a:stretch/>
        </p:blipFill>
        <p:spPr>
          <a:xfrm>
            <a:off x="6619960" y="1271277"/>
            <a:ext cx="5003558" cy="2814342"/>
          </a:xfrm>
          <a:prstGeom prst="rect">
            <a:avLst/>
          </a:prstGeom>
          <a:noFill/>
          <a:ln>
            <a:noFill/>
          </a:ln>
        </p:spPr>
      </p:pic>
      <p:sp>
        <p:nvSpPr>
          <p:cNvPr id="442" name="Google Shape;442;p5"/>
          <p:cNvSpPr txBox="1"/>
          <p:nvPr/>
        </p:nvSpPr>
        <p:spPr>
          <a:xfrm>
            <a:off x="8584572" y="4617396"/>
            <a:ext cx="107433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sl-SI" sz="1000" b="0" i="0" u="none" strike="noStrike" cap="none">
                <a:solidFill>
                  <a:srgbClr val="000000"/>
                </a:solidFill>
                <a:latin typeface="Calibri"/>
                <a:ea typeface="Calibri"/>
                <a:cs typeface="Calibri"/>
                <a:sym typeface="Calibri"/>
              </a:rPr>
              <a:t>Bild von Freepik</a:t>
            </a:r>
            <a:endParaRPr sz="1000" b="0" i="0" u="none" strike="noStrike" cap="none">
              <a:solidFill>
                <a:srgbClr val="000000"/>
              </a:solidFill>
              <a:latin typeface="Calibri"/>
              <a:ea typeface="Calibri"/>
              <a:cs typeface="Calibri"/>
              <a:sym typeface="Calibri"/>
            </a:endParaRPr>
          </a:p>
        </p:txBody>
      </p:sp>
      <p:pic>
        <p:nvPicPr>
          <p:cNvPr id="443" name="Google Shape;443;p5"/>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A8D6A00B-5D93-0DCB-64A1-07EBE39466A2}"/>
              </a:ext>
            </a:extLst>
          </p:cNvPr>
          <p:cNvSpPr txBox="1"/>
          <p:nvPr/>
        </p:nvSpPr>
        <p:spPr>
          <a:xfrm>
            <a:off x="3193775" y="6223282"/>
            <a:ext cx="5181600" cy="461665"/>
          </a:xfrm>
          <a:prstGeom prst="rect">
            <a:avLst/>
          </a:prstGeom>
          <a:solidFill>
            <a:srgbClr val="F9F9F9"/>
          </a:solidFill>
        </p:spPr>
        <p:txBody>
          <a:bodyPr wrap="square" rtlCol="0">
            <a:spAutoFit/>
          </a:body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48"/>
        <p:cNvGrpSpPr/>
        <p:nvPr/>
      </p:nvGrpSpPr>
      <p:grpSpPr>
        <a:xfrm>
          <a:off x="0" y="0"/>
          <a:ext cx="0" cy="0"/>
          <a:chOff x="0" y="0"/>
          <a:chExt cx="0" cy="0"/>
        </a:xfrm>
      </p:grpSpPr>
      <p:sp>
        <p:nvSpPr>
          <p:cNvPr id="449" name="Google Shape;449;p6"/>
          <p:cNvSpPr txBox="1">
            <a:spLocks noGrp="1"/>
          </p:cNvSpPr>
          <p:nvPr>
            <p:ph type="title"/>
          </p:nvPr>
        </p:nvSpPr>
        <p:spPr>
          <a:xfrm>
            <a:off x="450011" y="232912"/>
            <a:ext cx="9601200" cy="11423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None/>
            </a:pPr>
            <a:r>
              <a:rPr lang="sl-SI">
                <a:solidFill>
                  <a:srgbClr val="C52B87"/>
                </a:solidFill>
                <a:latin typeface="Calibri"/>
                <a:ea typeface="Calibri"/>
                <a:cs typeface="Calibri"/>
                <a:sym typeface="Calibri"/>
              </a:rPr>
              <a:t>Fallstudie: Pädagogische Sichtweise</a:t>
            </a:r>
            <a:endParaRPr/>
          </a:p>
        </p:txBody>
      </p:sp>
      <p:sp>
        <p:nvSpPr>
          <p:cNvPr id="450" name="Google Shape;450;p6"/>
          <p:cNvSpPr/>
          <p:nvPr/>
        </p:nvSpPr>
        <p:spPr>
          <a:xfrm>
            <a:off x="541400" y="1718398"/>
            <a:ext cx="5035791" cy="181584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Pädagog</a:t>
            </a:r>
            <a:r>
              <a:rPr lang="sl-SI" sz="1600">
                <a:solidFill>
                  <a:srgbClr val="5F625F"/>
                </a:solidFill>
                <a:latin typeface="Calibri"/>
                <a:ea typeface="Calibri"/>
                <a:cs typeface="Calibri"/>
                <a:sym typeface="Calibri"/>
              </a:rPr>
              <a:t>*innen</a:t>
            </a:r>
            <a:r>
              <a:rPr lang="sl-SI" sz="1600" b="0" i="0" u="none" strike="noStrike" cap="none">
                <a:solidFill>
                  <a:srgbClr val="5F625F"/>
                </a:solidFill>
                <a:latin typeface="Calibri"/>
                <a:ea typeface="Calibri"/>
                <a:cs typeface="Calibri"/>
                <a:sym typeface="Calibri"/>
              </a:rPr>
              <a:t> erkennen die Notwendigkeit, die digitalen Lehrmethoden zu verbessern, sind aber unsicher, wie sie anfangen sollen. Einige konzentrieren sich hauptsächlich auf Tools, während andere die Technologie aufgrund von Unsicherheiten in Bezug auf die Pädagogik und mangelndem Vertrauen meiden. Die berufliche Zusammenarbeit und die gemeinsame Reflexion sind begrenzt, auch wenn die Pädagog</a:t>
            </a:r>
            <a:r>
              <a:rPr lang="sl-SI" sz="1600">
                <a:solidFill>
                  <a:srgbClr val="5F625F"/>
                </a:solidFill>
                <a:latin typeface="Calibri"/>
                <a:ea typeface="Calibri"/>
                <a:cs typeface="Calibri"/>
                <a:sym typeface="Calibri"/>
              </a:rPr>
              <a:t>*innen</a:t>
            </a:r>
            <a:r>
              <a:rPr lang="sl-SI" sz="1600" b="0" i="0" u="none" strike="noStrike" cap="none">
                <a:solidFill>
                  <a:srgbClr val="5F625F"/>
                </a:solidFill>
                <a:latin typeface="Calibri"/>
                <a:ea typeface="Calibri"/>
                <a:cs typeface="Calibri"/>
                <a:sym typeface="Calibri"/>
              </a:rPr>
              <a:t> ihr Interesse daran bekunden, voneinander zu lernen und ihre digitalen Kompetenzen gemeinsam zu entwickeln.</a:t>
            </a:r>
            <a:endParaRPr sz="1600" b="0" i="0" u="none" strike="noStrike" cap="none">
              <a:solidFill>
                <a:srgbClr val="5F625F"/>
              </a:solidFill>
              <a:latin typeface="Calibri"/>
              <a:ea typeface="Calibri"/>
              <a:cs typeface="Calibri"/>
              <a:sym typeface="Calibri"/>
            </a:endParaRPr>
          </a:p>
        </p:txBody>
      </p:sp>
      <p:pic>
        <p:nvPicPr>
          <p:cNvPr id="451" name="Google Shape;451;p6"/>
          <p:cNvPicPr preferRelativeResize="0"/>
          <p:nvPr/>
        </p:nvPicPr>
        <p:blipFill rotWithShape="1">
          <a:blip r:embed="rId4">
            <a:alphaModFix/>
          </a:blip>
          <a:srcRect/>
          <a:stretch/>
        </p:blipFill>
        <p:spPr>
          <a:xfrm>
            <a:off x="6614811" y="1089693"/>
            <a:ext cx="5003558" cy="2814342"/>
          </a:xfrm>
          <a:prstGeom prst="rect">
            <a:avLst/>
          </a:prstGeom>
          <a:noFill/>
          <a:ln>
            <a:noFill/>
          </a:ln>
        </p:spPr>
      </p:pic>
      <p:sp>
        <p:nvSpPr>
          <p:cNvPr id="452" name="Google Shape;452;p6"/>
          <p:cNvSpPr txBox="1"/>
          <p:nvPr/>
        </p:nvSpPr>
        <p:spPr>
          <a:xfrm>
            <a:off x="8611654" y="4488442"/>
            <a:ext cx="107433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sl-SI" sz="1000" b="0" i="0" u="none" strike="noStrike" cap="none">
                <a:solidFill>
                  <a:srgbClr val="000000"/>
                </a:solidFill>
                <a:latin typeface="Calibri"/>
                <a:ea typeface="Calibri"/>
                <a:cs typeface="Calibri"/>
                <a:sym typeface="Calibri"/>
              </a:rPr>
              <a:t>Bild von Freepik</a:t>
            </a:r>
            <a:endParaRPr sz="1000" b="0" i="0" u="none" strike="noStrike" cap="none">
              <a:solidFill>
                <a:srgbClr val="000000"/>
              </a:solidFill>
              <a:latin typeface="Calibri"/>
              <a:ea typeface="Calibri"/>
              <a:cs typeface="Calibri"/>
              <a:sym typeface="Calibri"/>
            </a:endParaRPr>
          </a:p>
        </p:txBody>
      </p:sp>
      <p:pic>
        <p:nvPicPr>
          <p:cNvPr id="453" name="Google Shape;453;p6"/>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4314E726-08EA-3D39-D83E-616C59F232AC}"/>
              </a:ext>
            </a:extLst>
          </p:cNvPr>
          <p:cNvSpPr txBox="1"/>
          <p:nvPr/>
        </p:nvSpPr>
        <p:spPr>
          <a:xfrm>
            <a:off x="3193775" y="6223282"/>
            <a:ext cx="5181600" cy="461665"/>
          </a:xfrm>
          <a:prstGeom prst="rect">
            <a:avLst/>
          </a:prstGeom>
          <a:solidFill>
            <a:srgbClr val="F9F9F9"/>
          </a:solidFill>
        </p:spPr>
        <p:txBody>
          <a:bodyPr wrap="square" rtlCol="0">
            <a:spAutoFit/>
          </a:body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58"/>
        <p:cNvGrpSpPr/>
        <p:nvPr/>
      </p:nvGrpSpPr>
      <p:grpSpPr>
        <a:xfrm>
          <a:off x="0" y="0"/>
          <a:ext cx="0" cy="0"/>
          <a:chOff x="0" y="0"/>
          <a:chExt cx="0" cy="0"/>
        </a:xfrm>
      </p:grpSpPr>
      <p:pic>
        <p:nvPicPr>
          <p:cNvPr id="459" name="Google Shape;459;p7"/>
          <p:cNvPicPr preferRelativeResize="0">
            <a:picLocks noGrp="1"/>
          </p:cNvPicPr>
          <p:nvPr>
            <p:ph type="pic" idx="2"/>
          </p:nvPr>
        </p:nvPicPr>
        <p:blipFill rotWithShape="1">
          <a:blip r:embed="rId4">
            <a:alphaModFix/>
          </a:blip>
          <a:srcRect l="16142" r="16142"/>
          <a:stretch/>
        </p:blipFill>
        <p:spPr>
          <a:xfrm>
            <a:off x="7704191" y="652180"/>
            <a:ext cx="3735536" cy="3808674"/>
          </a:xfrm>
          <a:prstGeom prst="rect">
            <a:avLst/>
          </a:prstGeom>
          <a:noFill/>
          <a:ln>
            <a:noFill/>
          </a:ln>
        </p:spPr>
      </p:pic>
      <p:sp>
        <p:nvSpPr>
          <p:cNvPr id="460" name="Google Shape;460;p7"/>
          <p:cNvSpPr txBox="1"/>
          <p:nvPr/>
        </p:nvSpPr>
        <p:spPr>
          <a:xfrm>
            <a:off x="440987" y="931038"/>
            <a:ext cx="514917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Arial"/>
                <a:ea typeface="Arial"/>
                <a:cs typeface="Arial"/>
                <a:sym typeface="Arial"/>
              </a:rPr>
              <a:t>Fallstudie: Fragen zur Reflexion </a:t>
            </a:r>
            <a:endParaRPr sz="2400" b="1" i="0" u="none" strike="noStrike" cap="none">
              <a:solidFill>
                <a:srgbClr val="C52B87"/>
              </a:solidFill>
              <a:latin typeface="Arial"/>
              <a:ea typeface="Arial"/>
              <a:cs typeface="Arial"/>
              <a:sym typeface="Arial"/>
            </a:endParaRPr>
          </a:p>
        </p:txBody>
      </p:sp>
      <p:sp>
        <p:nvSpPr>
          <p:cNvPr id="461" name="Google Shape;461;p7"/>
          <p:cNvSpPr/>
          <p:nvPr/>
        </p:nvSpPr>
        <p:spPr>
          <a:xfrm>
            <a:off x="509526" y="1521700"/>
            <a:ext cx="5746382" cy="2654532"/>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Welche Herausforderungen im Zusammenhang mit der digitalen Pädagogik können Sie in diesem Fall erkennen?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Wie zeigen sich pädagogisches Wissen (P</a:t>
            </a:r>
            <a:r>
              <a:rPr lang="sl-SI" sz="1600">
                <a:solidFill>
                  <a:srgbClr val="5F625F"/>
                </a:solidFill>
                <a:latin typeface="Calibri"/>
                <a:ea typeface="Calibri"/>
                <a:cs typeface="Calibri"/>
                <a:sym typeface="Calibri"/>
              </a:rPr>
              <a:t>W</a:t>
            </a:r>
            <a:r>
              <a:rPr lang="sl-SI" sz="1600" b="0" i="0" u="none" strike="noStrike" cap="none">
                <a:solidFill>
                  <a:srgbClr val="5F625F"/>
                </a:solidFill>
                <a:latin typeface="Calibri"/>
                <a:ea typeface="Calibri"/>
                <a:cs typeface="Calibri"/>
                <a:sym typeface="Calibri"/>
              </a:rPr>
              <a:t>) und technologisches Wissen (T</a:t>
            </a:r>
            <a:r>
              <a:rPr lang="sl-SI" sz="1600">
                <a:solidFill>
                  <a:srgbClr val="5F625F"/>
                </a:solidFill>
                <a:latin typeface="Calibri"/>
                <a:ea typeface="Calibri"/>
                <a:cs typeface="Calibri"/>
                <a:sym typeface="Calibri"/>
              </a:rPr>
              <a:t>W</a:t>
            </a:r>
            <a:r>
              <a:rPr lang="sl-SI" sz="1600" b="0" i="0" u="none" strike="noStrike" cap="none">
                <a:solidFill>
                  <a:srgbClr val="5F625F"/>
                </a:solidFill>
                <a:latin typeface="Calibri"/>
                <a:ea typeface="Calibri"/>
                <a:cs typeface="Calibri"/>
                <a:sym typeface="Calibri"/>
              </a:rPr>
              <a:t>) derzeit in der Praxis der Pädagog</a:t>
            </a:r>
            <a:r>
              <a:rPr lang="sl-SI" sz="1600">
                <a:solidFill>
                  <a:srgbClr val="5F625F"/>
                </a:solidFill>
                <a:latin typeface="Calibri"/>
                <a:ea typeface="Calibri"/>
                <a:cs typeface="Calibri"/>
                <a:sym typeface="Calibri"/>
              </a:rPr>
              <a:t>*innen</a:t>
            </a:r>
            <a:r>
              <a:rPr lang="sl-SI" sz="1600" b="0" i="0" u="none" strike="noStrike" cap="none">
                <a:solidFill>
                  <a:srgbClr val="5F625F"/>
                </a:solidFill>
                <a:latin typeface="Calibri"/>
                <a:ea typeface="Calibri"/>
                <a:cs typeface="Calibri"/>
                <a:sym typeface="Calibri"/>
              </a:rPr>
              <a:t>?</a:t>
            </a: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Auf welche Weise könnten professionelle Zusammenarbeit und Reflexion die Entwicklung des digitalen Unterrichts in diesem Kontext unterstützen?</a:t>
            </a:r>
            <a:endParaRPr sz="1600" b="0" i="0" u="none" strike="noStrike" cap="none">
              <a:solidFill>
                <a:srgbClr val="5F625F"/>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462" name="Google Shape;462;p7"/>
          <p:cNvSpPr txBox="1"/>
          <p:nvPr/>
        </p:nvSpPr>
        <p:spPr>
          <a:xfrm>
            <a:off x="9034793" y="5000765"/>
            <a:ext cx="107433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sl-SI" sz="1000" b="0" i="0" u="none" strike="noStrike" cap="none">
                <a:solidFill>
                  <a:srgbClr val="000000"/>
                </a:solidFill>
                <a:latin typeface="Calibri"/>
                <a:ea typeface="Calibri"/>
                <a:cs typeface="Calibri"/>
                <a:sym typeface="Calibri"/>
              </a:rPr>
              <a:t>Bild von Freepik</a:t>
            </a:r>
            <a:endParaRPr sz="1000" b="0" i="0" u="none" strike="noStrike" cap="none">
              <a:solidFill>
                <a:srgbClr val="000000"/>
              </a:solidFill>
              <a:latin typeface="Calibri"/>
              <a:ea typeface="Calibri"/>
              <a:cs typeface="Calibri"/>
              <a:sym typeface="Calibri"/>
            </a:endParaRPr>
          </a:p>
        </p:txBody>
      </p:sp>
      <p:pic>
        <p:nvPicPr>
          <p:cNvPr id="463" name="Google Shape;463;p7"/>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CB0F70B4-8B17-684E-F59C-3BE8A2252761}"/>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68"/>
        <p:cNvGrpSpPr/>
        <p:nvPr/>
      </p:nvGrpSpPr>
      <p:grpSpPr>
        <a:xfrm>
          <a:off x="0" y="0"/>
          <a:ext cx="0" cy="0"/>
          <a:chOff x="0" y="0"/>
          <a:chExt cx="0" cy="0"/>
        </a:xfrm>
      </p:grpSpPr>
      <p:pic>
        <p:nvPicPr>
          <p:cNvPr id="469" name="Google Shape;469;p8"/>
          <p:cNvPicPr preferRelativeResize="0">
            <a:picLocks noGrp="1"/>
          </p:cNvPicPr>
          <p:nvPr>
            <p:ph type="pic" idx="2"/>
          </p:nvPr>
        </p:nvPicPr>
        <p:blipFill rotWithShape="1">
          <a:blip r:embed="rId4">
            <a:alphaModFix/>
          </a:blip>
          <a:srcRect l="14746" r="14744"/>
          <a:stretch/>
        </p:blipFill>
        <p:spPr>
          <a:xfrm>
            <a:off x="1142022" y="765242"/>
            <a:ext cx="4497706" cy="4145301"/>
          </a:xfrm>
          <a:prstGeom prst="rect">
            <a:avLst/>
          </a:prstGeom>
          <a:noFill/>
          <a:ln>
            <a:noFill/>
          </a:ln>
        </p:spPr>
      </p:pic>
      <p:sp>
        <p:nvSpPr>
          <p:cNvPr id="470" name="Google Shape;470;p8"/>
          <p:cNvSpPr txBox="1"/>
          <p:nvPr/>
        </p:nvSpPr>
        <p:spPr>
          <a:xfrm>
            <a:off x="6712959" y="663252"/>
            <a:ext cx="48045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Aktivität 1: </a:t>
            </a:r>
            <a:endParaRPr sz="1400" b="0" i="0" u="none" strike="noStrike" cap="none">
              <a:solidFill>
                <a:srgbClr val="C52B8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0070C0"/>
                </a:solidFill>
                <a:latin typeface="Calibri"/>
                <a:ea typeface="Calibri"/>
                <a:cs typeface="Calibri"/>
                <a:sym typeface="Calibri"/>
              </a:rPr>
              <a:t>Meine Karte der digitalen Pädagogik </a:t>
            </a:r>
            <a:endParaRPr sz="1400" b="0" i="0" u="none" strike="noStrike" cap="none">
              <a:solidFill>
                <a:srgbClr val="0070C0"/>
              </a:solidFill>
              <a:latin typeface="Arial"/>
              <a:ea typeface="Arial"/>
              <a:cs typeface="Arial"/>
              <a:sym typeface="Arial"/>
            </a:endParaRPr>
          </a:p>
        </p:txBody>
      </p:sp>
      <p:sp>
        <p:nvSpPr>
          <p:cNvPr id="471" name="Google Shape;471;p8"/>
          <p:cNvSpPr/>
          <p:nvPr/>
        </p:nvSpPr>
        <p:spPr>
          <a:xfrm>
            <a:off x="6712957" y="1886462"/>
            <a:ext cx="4888898" cy="17773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Diese Aktivität lädt Sie dazu ein, über Ihre derzeitigen digitalen Lehr- und Berufspraktiken nachzudenken. Sie werden untersuchen, wie die von Ihnen verwendeten digitalen Tools mit pädagogischen Zielen und beruflichem Engagement zusammenhängen. Der Schwerpunkt liegt auf dem Verständnis, warum und wie Technologie eingesetzt wird, nicht auf der Bewertung bestimmter Tools.</a:t>
            </a: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472" name="Google Shape;472;p8"/>
          <p:cNvSpPr txBox="1"/>
          <p:nvPr/>
        </p:nvSpPr>
        <p:spPr>
          <a:xfrm>
            <a:off x="2853708" y="5266654"/>
            <a:ext cx="107433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sl-SI" sz="1000" b="0" i="0" u="none" strike="noStrike" cap="none">
                <a:solidFill>
                  <a:srgbClr val="000000"/>
                </a:solidFill>
                <a:latin typeface="Calibri"/>
                <a:ea typeface="Calibri"/>
                <a:cs typeface="Calibri"/>
                <a:sym typeface="Calibri"/>
              </a:rPr>
              <a:t>Bild von Freepik</a:t>
            </a:r>
            <a:endParaRPr sz="1000" b="0" i="0" u="none" strike="noStrike" cap="none">
              <a:solidFill>
                <a:srgbClr val="000000"/>
              </a:solidFill>
              <a:latin typeface="Calibri"/>
              <a:ea typeface="Calibri"/>
              <a:cs typeface="Calibri"/>
              <a:sym typeface="Calibri"/>
            </a:endParaRPr>
          </a:p>
        </p:txBody>
      </p:sp>
      <p:pic>
        <p:nvPicPr>
          <p:cNvPr id="473" name="Google Shape;473;p8"/>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31F40065-5AC2-324D-03CB-9DCA3151058D}"/>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78"/>
        <p:cNvGrpSpPr/>
        <p:nvPr/>
      </p:nvGrpSpPr>
      <p:grpSpPr>
        <a:xfrm>
          <a:off x="0" y="0"/>
          <a:ext cx="0" cy="0"/>
          <a:chOff x="0" y="0"/>
          <a:chExt cx="0" cy="0"/>
        </a:xfrm>
      </p:grpSpPr>
      <p:sp>
        <p:nvSpPr>
          <p:cNvPr id="479" name="Google Shape;479;p9"/>
          <p:cNvSpPr txBox="1"/>
          <p:nvPr/>
        </p:nvSpPr>
        <p:spPr>
          <a:xfrm>
            <a:off x="726542" y="879158"/>
            <a:ext cx="4633164"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Aktivität: </a:t>
            </a:r>
            <a:r>
              <a:rPr lang="sl-SI" sz="2400" b="1" i="0" u="none" strike="noStrike" cap="none">
                <a:solidFill>
                  <a:srgbClr val="0070C0"/>
                </a:solidFill>
                <a:latin typeface="Calibri"/>
                <a:ea typeface="Calibri"/>
                <a:cs typeface="Calibri"/>
                <a:sym typeface="Calibri"/>
              </a:rPr>
              <a:t>Meine Karte der digitalen Pädagogik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80" name="Google Shape;480;p9"/>
          <p:cNvSpPr txBox="1"/>
          <p:nvPr/>
        </p:nvSpPr>
        <p:spPr>
          <a:xfrm>
            <a:off x="582519" y="1711048"/>
            <a:ext cx="4921200" cy="3435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Verwenden Sie das Arbeitsblatt </a:t>
            </a:r>
            <a:r>
              <a:rPr lang="sl-SI" sz="1600" b="0" i="1" u="none" strike="noStrike" cap="none">
                <a:solidFill>
                  <a:srgbClr val="5F625F"/>
                </a:solidFill>
                <a:latin typeface="Calibri"/>
                <a:ea typeface="Calibri"/>
                <a:cs typeface="Calibri"/>
                <a:sym typeface="Calibri"/>
              </a:rPr>
              <a:t>"Meine Karte der digitale</a:t>
            </a:r>
            <a:r>
              <a:rPr lang="sl-SI" sz="1600" i="1">
                <a:solidFill>
                  <a:srgbClr val="5F625F"/>
                </a:solidFill>
                <a:latin typeface="Calibri"/>
                <a:ea typeface="Calibri"/>
                <a:cs typeface="Calibri"/>
                <a:sym typeface="Calibri"/>
              </a:rPr>
              <a:t>n </a:t>
            </a:r>
            <a:r>
              <a:rPr lang="sl-SI" sz="1600" b="0" i="1" u="none" strike="noStrike" cap="none">
                <a:solidFill>
                  <a:srgbClr val="5F625F"/>
                </a:solidFill>
                <a:latin typeface="Calibri"/>
                <a:ea typeface="Calibri"/>
                <a:cs typeface="Calibri"/>
                <a:sym typeface="Calibri"/>
              </a:rPr>
              <a:t>Pädagogik</a:t>
            </a:r>
            <a:r>
              <a:rPr lang="sl-SI" sz="1600" b="0" i="0" u="none" strike="noStrike" cap="none">
                <a:solidFill>
                  <a:srgbClr val="5F625F"/>
                </a:solidFill>
                <a:latin typeface="Calibri"/>
                <a:ea typeface="Calibri"/>
                <a:cs typeface="Calibri"/>
                <a:sym typeface="Calibri"/>
              </a:rPr>
              <a:t>".</a:t>
            </a:r>
            <a:endParaRPr sz="1600" b="0" i="0" u="none" strike="noStrike" cap="none">
              <a:solidFill>
                <a:srgbClr val="5F625F"/>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285750" marR="0" lvl="0" indent="-285750" algn="l" rtl="0">
              <a:lnSpc>
                <a:spcPct val="100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Listen Sie die digitalen Tools oder Plattformen auf, die Sie derzeit im Unterricht oder bei Ihrer beruflichen Tätigkeit verwenden (T</a:t>
            </a:r>
            <a:r>
              <a:rPr lang="sl-SI" sz="1600">
                <a:solidFill>
                  <a:srgbClr val="5F625F"/>
                </a:solidFill>
                <a:latin typeface="Calibri"/>
                <a:ea typeface="Calibri"/>
                <a:cs typeface="Calibri"/>
                <a:sym typeface="Calibri"/>
              </a:rPr>
              <a:t>W</a:t>
            </a:r>
            <a:r>
              <a:rPr lang="sl-SI" sz="1600" b="0" i="0" u="none" strike="noStrike" cap="none">
                <a:solidFill>
                  <a:srgbClr val="5F625F"/>
                </a:solidFill>
                <a:latin typeface="Calibri"/>
                <a:ea typeface="Calibri"/>
                <a:cs typeface="Calibri"/>
                <a:sym typeface="Calibri"/>
              </a:rPr>
              <a:t>)</a:t>
            </a:r>
            <a:endParaRPr sz="1600" b="0" i="0" u="none" strike="noStrike" cap="none">
              <a:solidFill>
                <a:srgbClr val="5F625F"/>
              </a:solidFill>
              <a:latin typeface="Calibri"/>
              <a:ea typeface="Calibri"/>
              <a:cs typeface="Calibri"/>
              <a:sym typeface="Calibri"/>
            </a:endParaRPr>
          </a:p>
          <a:p>
            <a:pPr marL="285750" marR="0" lvl="0" indent="-285750" algn="l" rtl="0">
              <a:lnSpc>
                <a:spcPct val="100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Bestimmen Sie den pädagogischen Zweck, den jedes Tool unterstützt (z. B. Engagement, Erklärung, Reflexion) (P</a:t>
            </a:r>
            <a:r>
              <a:rPr lang="sl-SI" sz="1600">
                <a:solidFill>
                  <a:srgbClr val="5F625F"/>
                </a:solidFill>
                <a:latin typeface="Calibri"/>
                <a:ea typeface="Calibri"/>
                <a:cs typeface="Calibri"/>
                <a:sym typeface="Calibri"/>
              </a:rPr>
              <a:t>W</a:t>
            </a:r>
            <a:r>
              <a:rPr lang="sl-SI" sz="1600" b="0" i="0" u="none" strike="noStrike" cap="none">
                <a:solidFill>
                  <a:srgbClr val="5F625F"/>
                </a:solidFill>
                <a:latin typeface="Calibri"/>
                <a:ea typeface="Calibri"/>
                <a:cs typeface="Calibri"/>
                <a:sym typeface="Calibri"/>
              </a:rPr>
              <a:t>)</a:t>
            </a:r>
            <a:endParaRPr sz="1600" b="0" i="0" u="none" strike="noStrike" cap="none">
              <a:solidFill>
                <a:srgbClr val="5F625F"/>
              </a:solidFill>
              <a:latin typeface="Calibri"/>
              <a:ea typeface="Calibri"/>
              <a:cs typeface="Calibri"/>
              <a:sym typeface="Calibri"/>
            </a:endParaRPr>
          </a:p>
          <a:p>
            <a:pPr marL="285750" marR="0" lvl="0" indent="-285750" algn="l" rtl="0">
              <a:lnSpc>
                <a:spcPct val="100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Überlegen Sie, wie diese Tools die Zusammenarbeit, die Reflexion oder die berufliche Entwicklung unterstützen.</a:t>
            </a:r>
            <a:endParaRPr sz="1600" b="0" i="0" u="none" strike="noStrike" cap="none">
              <a:solidFill>
                <a:srgbClr val="5F625F"/>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Sie können ausgewählte Elemente des DIGITALLI Toolkits als Referenz verwenden, um Ihre Reflexion zu unterstützen.</a:t>
            </a:r>
            <a:endParaRPr sz="1600" b="0" i="0" u="none" strike="noStrike" cap="none">
              <a:solidFill>
                <a:srgbClr val="5F625F"/>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Geschätzte Zeit: 40-45 Minuten</a:t>
            </a:r>
            <a:endParaRPr sz="1600" b="0" i="0" u="none" strike="noStrike" cap="none">
              <a:solidFill>
                <a:srgbClr val="5F625F"/>
              </a:solidFill>
              <a:latin typeface="Calibri"/>
              <a:ea typeface="Calibri"/>
              <a:cs typeface="Calibri"/>
              <a:sym typeface="Calibri"/>
            </a:endParaRPr>
          </a:p>
        </p:txBody>
      </p:sp>
      <p:pic>
        <p:nvPicPr>
          <p:cNvPr id="481" name="Google Shape;481;p9"/>
          <p:cNvPicPr preferRelativeResize="0">
            <a:picLocks noGrp="1"/>
          </p:cNvPicPr>
          <p:nvPr>
            <p:ph type="pic" idx="2"/>
          </p:nvPr>
        </p:nvPicPr>
        <p:blipFill rotWithShape="1">
          <a:blip r:embed="rId4">
            <a:alphaModFix/>
          </a:blip>
          <a:srcRect l="14746" r="14744"/>
          <a:stretch/>
        </p:blipFill>
        <p:spPr>
          <a:xfrm>
            <a:off x="6769636" y="460342"/>
            <a:ext cx="4426022" cy="4079233"/>
          </a:xfrm>
          <a:prstGeom prst="rect">
            <a:avLst/>
          </a:prstGeom>
          <a:noFill/>
          <a:ln>
            <a:noFill/>
          </a:ln>
        </p:spPr>
      </p:pic>
      <p:sp>
        <p:nvSpPr>
          <p:cNvPr id="482" name="Google Shape;482;p9"/>
          <p:cNvSpPr txBox="1"/>
          <p:nvPr/>
        </p:nvSpPr>
        <p:spPr>
          <a:xfrm>
            <a:off x="8445480" y="4986068"/>
            <a:ext cx="107433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sl-SI" sz="1000" b="0" i="0" u="none" strike="noStrike" cap="none">
                <a:solidFill>
                  <a:srgbClr val="000000"/>
                </a:solidFill>
                <a:latin typeface="Calibri"/>
                <a:ea typeface="Calibri"/>
                <a:cs typeface="Calibri"/>
                <a:sym typeface="Calibri"/>
              </a:rPr>
              <a:t>Bild von Freepik</a:t>
            </a:r>
            <a:endParaRPr sz="1000" b="0" i="0" u="none" strike="noStrike" cap="none">
              <a:solidFill>
                <a:srgbClr val="000000"/>
              </a:solidFill>
              <a:latin typeface="Calibri"/>
              <a:ea typeface="Calibri"/>
              <a:cs typeface="Calibri"/>
              <a:sym typeface="Calibri"/>
            </a:endParaRPr>
          </a:p>
        </p:txBody>
      </p:sp>
      <p:pic>
        <p:nvPicPr>
          <p:cNvPr id="483" name="Google Shape;483;p9"/>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3" name="TextBox 1">
            <a:extLst>
              <a:ext uri="{FF2B5EF4-FFF2-40B4-BE49-F238E27FC236}">
                <a16:creationId xmlns:a16="http://schemas.microsoft.com/office/drawing/2014/main" id="{9C6D5425-081B-0DFD-A2E0-0E083625A4E7}"/>
              </a:ext>
            </a:extLst>
          </p:cNvPr>
          <p:cNvSpPr txBox="1"/>
          <p:nvPr/>
        </p:nvSpPr>
        <p:spPr>
          <a:xfrm>
            <a:off x="3186223" y="6249712"/>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Mreža, sestavljena iz rombov 16 x 9">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2769</Words>
  <Application>Microsoft Office PowerPoint</Application>
  <PresentationFormat>Widescreen</PresentationFormat>
  <Paragraphs>202</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Mreža, sestavljena iz rombov 16 x 9</vt:lpstr>
      <vt:lpstr>PowerPoint Presentation</vt:lpstr>
      <vt:lpstr>Ziel der Einheit </vt:lpstr>
      <vt:lpstr>Lernergebnisse</vt:lpstr>
      <vt:lpstr>Überblick über die Einheit</vt:lpstr>
      <vt:lpstr>PowerPoint Presentation</vt:lpstr>
      <vt:lpstr>Fallstudie: Pädagogische Sichtweise</vt:lpstr>
      <vt:lpstr>PowerPoint Presentation</vt:lpstr>
      <vt:lpstr>PowerPoint Presentation</vt:lpstr>
      <vt:lpstr>PowerPoint Presentation</vt:lpstr>
      <vt:lpstr>PowerPoint Presentation</vt:lpstr>
      <vt:lpstr>PowerPoint Presentation</vt:lpstr>
      <vt:lpstr>Tipps für Pädagog*innen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Jasmina Pakiž</dc:creator>
  <cp:lastModifiedBy>Raj Sethia</cp:lastModifiedBy>
  <cp:revision>1</cp:revision>
  <dcterms:created xsi:type="dcterms:W3CDTF">2024-11-27T09:16:14Z</dcterms:created>
  <dcterms:modified xsi:type="dcterms:W3CDTF">2026-03-31T21:17:56Z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