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GoogleSlidesCustomDataVersion2">
      <go:slidesCustomData xmlns:go="http://customooxmlschemas.google.com/" r:id="rId33" roundtripDataSignature="AMtx7mi7wSF3YGvy/6OrlZsN7RIfmQWG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4"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5"/>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1: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0: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5" name="Google Shape;495;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1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1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20: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1: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2: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2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2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2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27:notes"/>
          <p:cNvSpPr txBox="1"/>
          <p:nvPr>
            <p:ph idx="12" type="sldNum"/>
          </p:nvPr>
        </p:nvSpPr>
        <p:spPr>
          <a:xfrm>
            <a:off x="3850444" y="9428585"/>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4: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8: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4" name="Google Shape;454;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9:notes"/>
          <p:cNvSpPr txBox="1"/>
          <p:nvPr>
            <p:ph idx="1" type="body"/>
          </p:nvPr>
        </p:nvSpPr>
        <p:spPr>
          <a:xfrm>
            <a:off x="679768" y="4777195"/>
            <a:ext cx="5438140" cy="335024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showMasterSp="0" type="title">
  <p:cSld name="TITLE">
    <p:spTree>
      <p:nvGrpSpPr>
        <p:cNvPr id="67" name="Shape 67"/>
        <p:cNvGrpSpPr/>
        <p:nvPr/>
      </p:nvGrpSpPr>
      <p:grpSpPr>
        <a:xfrm>
          <a:off x="0" y="0"/>
          <a:ext cx="0" cy="0"/>
          <a:chOff x="0" y="0"/>
          <a:chExt cx="0" cy="0"/>
        </a:xfrm>
      </p:grpSpPr>
      <p:grpSp>
        <p:nvGrpSpPr>
          <p:cNvPr id="68" name="Google Shape;68;p29"/>
          <p:cNvGrpSpPr/>
          <p:nvPr/>
        </p:nvGrpSpPr>
        <p:grpSpPr>
          <a:xfrm>
            <a:off x="-1" y="0"/>
            <a:ext cx="12192002" cy="6858000"/>
            <a:chOff x="-1" y="0"/>
            <a:chExt cx="12192002" cy="6858000"/>
          </a:xfrm>
        </p:grpSpPr>
        <p:cxnSp>
          <p:nvCxnSpPr>
            <p:cNvPr id="69" name="Google Shape;69;p29"/>
            <p:cNvCxnSpPr/>
            <p:nvPr/>
          </p:nvCxnSpPr>
          <p:spPr>
            <a:xfrm>
              <a:off x="61019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0" name="Google Shape;70;p29"/>
            <p:cNvCxnSpPr/>
            <p:nvPr/>
          </p:nvCxnSpPr>
          <p:spPr>
            <a:xfrm>
              <a:off x="182933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1" name="Google Shape;71;p29"/>
            <p:cNvCxnSpPr/>
            <p:nvPr/>
          </p:nvCxnSpPr>
          <p:spPr>
            <a:xfrm>
              <a:off x="304847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2" name="Google Shape;72;p29"/>
            <p:cNvCxnSpPr/>
            <p:nvPr/>
          </p:nvCxnSpPr>
          <p:spPr>
            <a:xfrm>
              <a:off x="426760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3" name="Google Shape;73;p29"/>
            <p:cNvCxnSpPr/>
            <p:nvPr/>
          </p:nvCxnSpPr>
          <p:spPr>
            <a:xfrm>
              <a:off x="548674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4" name="Google Shape;74;p29"/>
            <p:cNvCxnSpPr/>
            <p:nvPr/>
          </p:nvCxnSpPr>
          <p:spPr>
            <a:xfrm>
              <a:off x="6705884"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5" name="Google Shape;75;p29"/>
            <p:cNvCxnSpPr/>
            <p:nvPr/>
          </p:nvCxnSpPr>
          <p:spPr>
            <a:xfrm>
              <a:off x="7925022"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6" name="Google Shape;76;p29"/>
            <p:cNvCxnSpPr/>
            <p:nvPr/>
          </p:nvCxnSpPr>
          <p:spPr>
            <a:xfrm>
              <a:off x="9144160"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7" name="Google Shape;77;p29"/>
            <p:cNvCxnSpPr/>
            <p:nvPr/>
          </p:nvCxnSpPr>
          <p:spPr>
            <a:xfrm>
              <a:off x="10363298"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8" name="Google Shape;78;p29"/>
            <p:cNvCxnSpPr/>
            <p:nvPr/>
          </p:nvCxnSpPr>
          <p:spPr>
            <a:xfrm>
              <a:off x="11582436" y="0"/>
              <a:ext cx="0"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79" name="Google Shape;79;p29"/>
            <p:cNvCxnSpPr/>
            <p:nvPr/>
          </p:nvCxnSpPr>
          <p:spPr>
            <a:xfrm>
              <a:off x="2819" y="38648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0" name="Google Shape;80;p29"/>
            <p:cNvCxnSpPr/>
            <p:nvPr/>
          </p:nvCxnSpPr>
          <p:spPr>
            <a:xfrm>
              <a:off x="2819" y="1611181"/>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1" name="Google Shape;81;p29"/>
            <p:cNvCxnSpPr/>
            <p:nvPr/>
          </p:nvCxnSpPr>
          <p:spPr>
            <a:xfrm>
              <a:off x="2819" y="2835877"/>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2" name="Google Shape;82;p29"/>
            <p:cNvCxnSpPr/>
            <p:nvPr/>
          </p:nvCxnSpPr>
          <p:spPr>
            <a:xfrm>
              <a:off x="2819" y="4060573"/>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3" name="Google Shape;83;p29"/>
            <p:cNvCxnSpPr/>
            <p:nvPr/>
          </p:nvCxnSpPr>
          <p:spPr>
            <a:xfrm>
              <a:off x="2819" y="5285269"/>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4" name="Google Shape;84;p29"/>
            <p:cNvCxnSpPr/>
            <p:nvPr/>
          </p:nvCxnSpPr>
          <p:spPr>
            <a:xfrm>
              <a:off x="2819" y="6509965"/>
              <a:ext cx="12188952" cy="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85" name="Google Shape;85;p29"/>
            <p:cNvGrpSpPr/>
            <p:nvPr/>
          </p:nvGrpSpPr>
          <p:grpSpPr>
            <a:xfrm>
              <a:off x="-1" y="0"/>
              <a:ext cx="12192001" cy="6858000"/>
              <a:chOff x="-1" y="0"/>
              <a:chExt cx="12192001" cy="6858000"/>
            </a:xfrm>
          </p:grpSpPr>
          <p:cxnSp>
            <p:nvCxnSpPr>
              <p:cNvPr id="86" name="Google Shape;86;p29"/>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7" name="Google Shape;87;p29"/>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8" name="Google Shape;88;p29"/>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89" name="Google Shape;89;p29"/>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0" name="Google Shape;90;p29"/>
              <p:cNvCxnSpPr/>
              <p:nvPr/>
            </p:nvCxnSpPr>
            <p:spPr>
              <a:xfrm>
                <a:off x="510650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91" name="Google Shape;91;p29"/>
              <p:cNvGrpSpPr/>
              <p:nvPr/>
            </p:nvGrpSpPr>
            <p:grpSpPr>
              <a:xfrm>
                <a:off x="6327885" y="0"/>
                <a:ext cx="5864115" cy="5898673"/>
                <a:chOff x="6327885" y="0"/>
                <a:chExt cx="5864115" cy="5898673"/>
              </a:xfrm>
            </p:grpSpPr>
            <p:cxnSp>
              <p:nvCxnSpPr>
                <p:cNvPr id="92" name="Google Shape;92;p29"/>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3" name="Google Shape;93;p29"/>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4" name="Google Shape;94;p29"/>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5" name="Google Shape;95;p29"/>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6" name="Google Shape;96;p29"/>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97" name="Google Shape;97;p29"/>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8" name="Google Shape;98;p29"/>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99" name="Google Shape;99;p29"/>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0" name="Google Shape;100;p29"/>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1" name="Google Shape;101;p29"/>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nvGrpSpPr>
            <p:cNvPr id="102" name="Google Shape;102;p29"/>
            <p:cNvGrpSpPr/>
            <p:nvPr/>
          </p:nvGrpSpPr>
          <p:grpSpPr>
            <a:xfrm flipH="1">
              <a:off x="0" y="0"/>
              <a:ext cx="12192001" cy="6858000"/>
              <a:chOff x="-1" y="0"/>
              <a:chExt cx="12192001" cy="6858000"/>
            </a:xfrm>
          </p:grpSpPr>
          <p:cxnSp>
            <p:nvCxnSpPr>
              <p:cNvPr id="103" name="Google Shape;103;p29"/>
              <p:cNvCxnSpPr/>
              <p:nvPr/>
            </p:nvCxnSpPr>
            <p:spPr>
              <a:xfrm>
                <a:off x="225425"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4" name="Google Shape;104;p29"/>
              <p:cNvCxnSpPr/>
              <p:nvPr/>
            </p:nvCxnSpPr>
            <p:spPr>
              <a:xfrm>
                <a:off x="144915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5" name="Google Shape;105;p29"/>
              <p:cNvCxnSpPr/>
              <p:nvPr/>
            </p:nvCxnSpPr>
            <p:spPr>
              <a:xfrm>
                <a:off x="2665982"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6" name="Google Shape;106;p29"/>
              <p:cNvCxnSpPr/>
              <p:nvPr/>
            </p:nvCxnSpPr>
            <p:spPr>
              <a:xfrm>
                <a:off x="3885119"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07" name="Google Shape;107;p29"/>
              <p:cNvCxnSpPr/>
              <p:nvPr/>
            </p:nvCxnSpPr>
            <p:spPr>
              <a:xfrm>
                <a:off x="5150644" y="0"/>
                <a:ext cx="6815931" cy="6858000"/>
              </a:xfrm>
              <a:prstGeom prst="straightConnector1">
                <a:avLst/>
              </a:prstGeom>
              <a:noFill/>
              <a:ln cap="flat" cmpd="sng" w="9525">
                <a:solidFill>
                  <a:srgbClr val="D8D8D8">
                    <a:alpha val="34509"/>
                  </a:srgbClr>
                </a:solidFill>
                <a:prstDash val="solid"/>
                <a:miter lim="800000"/>
                <a:headEnd len="sm" w="sm" type="none"/>
                <a:tailEnd len="sm" w="sm" type="none"/>
              </a:ln>
            </p:spPr>
          </p:cxnSp>
          <p:grpSp>
            <p:nvGrpSpPr>
              <p:cNvPr id="108" name="Google Shape;108;p29"/>
              <p:cNvGrpSpPr/>
              <p:nvPr/>
            </p:nvGrpSpPr>
            <p:grpSpPr>
              <a:xfrm>
                <a:off x="6327885" y="0"/>
                <a:ext cx="5864115" cy="5898673"/>
                <a:chOff x="6327885" y="0"/>
                <a:chExt cx="5864115" cy="5898673"/>
              </a:xfrm>
            </p:grpSpPr>
            <p:cxnSp>
              <p:nvCxnSpPr>
                <p:cNvPr id="109" name="Google Shape;109;p29"/>
                <p:cNvCxnSpPr/>
                <p:nvPr/>
              </p:nvCxnSpPr>
              <p:spPr>
                <a:xfrm>
                  <a:off x="6327885" y="0"/>
                  <a:ext cx="5864115" cy="5898673"/>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0" name="Google Shape;110;p29"/>
                <p:cNvCxnSpPr/>
                <p:nvPr/>
              </p:nvCxnSpPr>
              <p:spPr>
                <a:xfrm>
                  <a:off x="7549268" y="0"/>
                  <a:ext cx="4642732" cy="467242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1" name="Google Shape;111;p29"/>
                <p:cNvCxnSpPr/>
                <p:nvPr/>
              </p:nvCxnSpPr>
              <p:spPr>
                <a:xfrm>
                  <a:off x="8772997" y="0"/>
                  <a:ext cx="3419003" cy="34567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2" name="Google Shape;112;p29"/>
                <p:cNvCxnSpPr/>
                <p:nvPr/>
              </p:nvCxnSpPr>
              <p:spPr>
                <a:xfrm>
                  <a:off x="9982200" y="0"/>
                  <a:ext cx="2209800" cy="222646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3" name="Google Shape;113;p29"/>
                <p:cNvCxnSpPr/>
                <p:nvPr/>
              </p:nvCxnSpPr>
              <p:spPr>
                <a:xfrm>
                  <a:off x="11199019" y="0"/>
                  <a:ext cx="992981" cy="1002506"/>
                </a:xfrm>
                <a:prstGeom prst="straightConnector1">
                  <a:avLst/>
                </a:prstGeom>
                <a:noFill/>
                <a:ln cap="flat" cmpd="sng" w="9525">
                  <a:solidFill>
                    <a:srgbClr val="D8D8D8">
                      <a:alpha val="34509"/>
                    </a:srgbClr>
                  </a:solidFill>
                  <a:prstDash val="solid"/>
                  <a:miter lim="800000"/>
                  <a:headEnd len="sm" w="sm" type="none"/>
                  <a:tailEnd len="sm" w="sm" type="none"/>
                </a:ln>
              </p:spPr>
            </p:cxnSp>
          </p:grpSp>
          <p:cxnSp>
            <p:nvCxnSpPr>
              <p:cNvPr id="114" name="Google Shape;114;p29"/>
              <p:cNvCxnSpPr/>
              <p:nvPr/>
            </p:nvCxnSpPr>
            <p:spPr>
              <a:xfrm rot="10800000">
                <a:off x="-1" y="1012053"/>
                <a:ext cx="5828811" cy="5845945"/>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5" name="Google Shape;115;p29"/>
              <p:cNvCxnSpPr/>
              <p:nvPr/>
            </p:nvCxnSpPr>
            <p:spPr>
              <a:xfrm rot="10800000">
                <a:off x="-1" y="2227340"/>
                <a:ext cx="4614781" cy="4630658"/>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6" name="Google Shape;116;p29"/>
              <p:cNvCxnSpPr/>
              <p:nvPr/>
            </p:nvCxnSpPr>
            <p:spPr>
              <a:xfrm rot="10800000">
                <a:off x="-1" y="3432149"/>
                <a:ext cx="3398419" cy="3425849"/>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7" name="Google Shape;117;p29"/>
              <p:cNvCxnSpPr/>
              <p:nvPr/>
            </p:nvCxnSpPr>
            <p:spPr>
              <a:xfrm rot="10800000">
                <a:off x="-1" y="4651431"/>
                <a:ext cx="2196496" cy="2206567"/>
              </a:xfrm>
              <a:prstGeom prst="straightConnector1">
                <a:avLst/>
              </a:prstGeom>
              <a:noFill/>
              <a:ln cap="flat" cmpd="sng" w="9525">
                <a:solidFill>
                  <a:srgbClr val="D8D8D8">
                    <a:alpha val="34509"/>
                  </a:srgbClr>
                </a:solidFill>
                <a:prstDash val="solid"/>
                <a:miter lim="800000"/>
                <a:headEnd len="sm" w="sm" type="none"/>
                <a:tailEnd len="sm" w="sm" type="none"/>
              </a:ln>
            </p:spPr>
          </p:cxnSp>
          <p:cxnSp>
            <p:nvCxnSpPr>
              <p:cNvPr id="118" name="Google Shape;118;p29"/>
              <p:cNvCxnSpPr/>
              <p:nvPr/>
            </p:nvCxnSpPr>
            <p:spPr>
              <a:xfrm rot="10800000">
                <a:off x="-1" y="5864453"/>
                <a:ext cx="987003" cy="993545"/>
              </a:xfrm>
              <a:prstGeom prst="straightConnector1">
                <a:avLst/>
              </a:prstGeom>
              <a:noFill/>
              <a:ln cap="flat" cmpd="sng" w="9525">
                <a:solidFill>
                  <a:srgbClr val="D8D8D8">
                    <a:alpha val="34509"/>
                  </a:srgbClr>
                </a:solidFill>
                <a:prstDash val="solid"/>
                <a:miter lim="800000"/>
                <a:headEnd len="sm" w="sm" type="none"/>
                <a:tailEnd len="sm" w="sm" type="none"/>
              </a:ln>
            </p:spPr>
          </p:cxnSp>
        </p:grpSp>
      </p:grpSp>
      <p:sp>
        <p:nvSpPr>
          <p:cNvPr id="119" name="Google Shape;119;p29"/>
          <p:cNvSpPr txBox="1"/>
          <p:nvPr>
            <p:ph type="ctrTitle"/>
          </p:nvPr>
        </p:nvSpPr>
        <p:spPr>
          <a:xfrm>
            <a:off x="1293845" y="1909346"/>
            <a:ext cx="9604310" cy="3383280"/>
          </a:xfrm>
          <a:prstGeom prst="rect">
            <a:avLst/>
          </a:prstGeom>
          <a:noFill/>
          <a:ln>
            <a:noFill/>
          </a:ln>
        </p:spPr>
        <p:txBody>
          <a:bodyPr anchorCtr="0" anchor="b" bIns="45700" lIns="91425" spcFirstLastPara="1" rIns="91425" wrap="square" tIns="4570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9"/>
          <p:cNvSpPr txBox="1"/>
          <p:nvPr>
            <p:ph idx="1" type="subTitle"/>
          </p:nvPr>
        </p:nvSpPr>
        <p:spPr>
          <a:xfrm>
            <a:off x="1293845" y="5432564"/>
            <a:ext cx="9604310" cy="457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000"/>
              <a:buNone/>
              <a:defRPr b="0" sz="200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p:txBody>
      </p:sp>
      <p:cxnSp>
        <p:nvCxnSpPr>
          <p:cNvPr id="121" name="Google Shape;121;p29"/>
          <p:cNvCxnSpPr/>
          <p:nvPr/>
        </p:nvCxnSpPr>
        <p:spPr>
          <a:xfrm>
            <a:off x="1295400" y="5294175"/>
            <a:ext cx="96012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376" name="Shape 376"/>
        <p:cNvGrpSpPr/>
        <p:nvPr/>
      </p:nvGrpSpPr>
      <p:grpSpPr>
        <a:xfrm>
          <a:off x="0" y="0"/>
          <a:ext cx="0" cy="0"/>
          <a:chOff x="0" y="0"/>
          <a:chExt cx="0" cy="0"/>
        </a:xfrm>
      </p:grpSpPr>
      <p:sp>
        <p:nvSpPr>
          <p:cNvPr id="377" name="Google Shape;377;p3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8" name="Google Shape;378;p38"/>
          <p:cNvSpPr txBox="1"/>
          <p:nvPr>
            <p:ph idx="1" type="body"/>
          </p:nvPr>
        </p:nvSpPr>
        <p:spPr>
          <a:xfrm rot="5400000">
            <a:off x="4191001" y="-914400"/>
            <a:ext cx="3809999"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79" name="Google Shape;379;p3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3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en naslov in besedilo" type="vertTitleAndTx">
  <p:cSld name="VERTICAL_TITLE_AND_VERTICAL_TEXT">
    <p:spTree>
      <p:nvGrpSpPr>
        <p:cNvPr id="382" name="Shape 382"/>
        <p:cNvGrpSpPr/>
        <p:nvPr/>
      </p:nvGrpSpPr>
      <p:grpSpPr>
        <a:xfrm>
          <a:off x="0" y="0"/>
          <a:ext cx="0" cy="0"/>
          <a:chOff x="0" y="0"/>
          <a:chExt cx="0" cy="0"/>
        </a:xfrm>
      </p:grpSpPr>
      <p:sp>
        <p:nvSpPr>
          <p:cNvPr id="383" name="Google Shape;383;p39"/>
          <p:cNvSpPr txBox="1"/>
          <p:nvPr>
            <p:ph type="title"/>
          </p:nvPr>
        </p:nvSpPr>
        <p:spPr>
          <a:xfrm rot="5400000">
            <a:off x="7402286" y="2296885"/>
            <a:ext cx="5301343" cy="16872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4" name="Google Shape;384;p39"/>
          <p:cNvSpPr txBox="1"/>
          <p:nvPr>
            <p:ph idx="1" type="body"/>
          </p:nvPr>
        </p:nvSpPr>
        <p:spPr>
          <a:xfrm rot="5400000">
            <a:off x="2438400" y="-653144"/>
            <a:ext cx="5301343" cy="75873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385" name="Google Shape;385;p39"/>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39"/>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39"/>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z napisom" showMasterSp="0" type="picTx">
  <p:cSld name="PICTURE_WITH_CAPTION_TEXT">
    <p:bg>
      <p:bgPr>
        <a:gradFill>
          <a:gsLst>
            <a:gs pos="0">
              <a:schemeClr val="accent1"/>
            </a:gs>
            <a:gs pos="100000">
              <a:srgbClr val="AF4329"/>
            </a:gs>
          </a:gsLst>
          <a:path path="circle">
            <a:fillToRect b="50%" l="50%" r="50%" t="50%"/>
          </a:path>
          <a:tileRect/>
        </a:gradFill>
      </p:bgPr>
    </p:bg>
    <p:spTree>
      <p:nvGrpSpPr>
        <p:cNvPr id="122" name="Shape 122"/>
        <p:cNvGrpSpPr/>
        <p:nvPr/>
      </p:nvGrpSpPr>
      <p:grpSpPr>
        <a:xfrm>
          <a:off x="0" y="0"/>
          <a:ext cx="0" cy="0"/>
          <a:chOff x="0" y="0"/>
          <a:chExt cx="0" cy="0"/>
        </a:xfrm>
      </p:grpSpPr>
      <p:grpSp>
        <p:nvGrpSpPr>
          <p:cNvPr id="123" name="Google Shape;123;p30"/>
          <p:cNvGrpSpPr/>
          <p:nvPr/>
        </p:nvGrpSpPr>
        <p:grpSpPr>
          <a:xfrm>
            <a:off x="-1" y="0"/>
            <a:ext cx="12192002" cy="6858000"/>
            <a:chOff x="-1" y="0"/>
            <a:chExt cx="12192002" cy="6858000"/>
          </a:xfrm>
        </p:grpSpPr>
        <p:cxnSp>
          <p:nvCxnSpPr>
            <p:cNvPr id="124" name="Google Shape;124;p30"/>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5" name="Google Shape;125;p30"/>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6" name="Google Shape;126;p30"/>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7" name="Google Shape;127;p30"/>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8" name="Google Shape;128;p30"/>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29" name="Google Shape;129;p30"/>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0" name="Google Shape;130;p30"/>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1" name="Google Shape;131;p30"/>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2" name="Google Shape;132;p30"/>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3" name="Google Shape;133;p30"/>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4" name="Google Shape;134;p30"/>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5" name="Google Shape;135;p30"/>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6" name="Google Shape;136;p30"/>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7" name="Google Shape;137;p30"/>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8" name="Google Shape;138;p30"/>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39" name="Google Shape;139;p30"/>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0" name="Google Shape;140;p30"/>
            <p:cNvGrpSpPr/>
            <p:nvPr/>
          </p:nvGrpSpPr>
          <p:grpSpPr>
            <a:xfrm>
              <a:off x="-1" y="0"/>
              <a:ext cx="12192001" cy="6858000"/>
              <a:chOff x="-1" y="0"/>
              <a:chExt cx="12192001" cy="6858000"/>
            </a:xfrm>
          </p:grpSpPr>
          <p:cxnSp>
            <p:nvCxnSpPr>
              <p:cNvPr id="141" name="Google Shape;141;p30"/>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2" name="Google Shape;142;p30"/>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3" name="Google Shape;143;p30"/>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4" name="Google Shape;144;p30"/>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5" name="Google Shape;145;p30"/>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46" name="Google Shape;146;p30"/>
              <p:cNvGrpSpPr/>
              <p:nvPr/>
            </p:nvGrpSpPr>
            <p:grpSpPr>
              <a:xfrm>
                <a:off x="6327885" y="0"/>
                <a:ext cx="5864115" cy="5898673"/>
                <a:chOff x="6327885" y="0"/>
                <a:chExt cx="5864115" cy="5898673"/>
              </a:xfrm>
            </p:grpSpPr>
            <p:cxnSp>
              <p:nvCxnSpPr>
                <p:cNvPr id="147" name="Google Shape;147;p30"/>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8" name="Google Shape;148;p30"/>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49" name="Google Shape;149;p30"/>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0" name="Google Shape;150;p30"/>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1" name="Google Shape;151;p30"/>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52" name="Google Shape;152;p30"/>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3" name="Google Shape;153;p30"/>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4" name="Google Shape;154;p30"/>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5" name="Google Shape;155;p30"/>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6" name="Google Shape;156;p30"/>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157" name="Google Shape;157;p30"/>
            <p:cNvGrpSpPr/>
            <p:nvPr/>
          </p:nvGrpSpPr>
          <p:grpSpPr>
            <a:xfrm flipH="1">
              <a:off x="0" y="0"/>
              <a:ext cx="12192001" cy="6858000"/>
              <a:chOff x="-1" y="0"/>
              <a:chExt cx="12192001" cy="6858000"/>
            </a:xfrm>
          </p:grpSpPr>
          <p:cxnSp>
            <p:nvCxnSpPr>
              <p:cNvPr id="158" name="Google Shape;158;p30"/>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59" name="Google Shape;159;p30"/>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0" name="Google Shape;160;p30"/>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1" name="Google Shape;161;p30"/>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2" name="Google Shape;162;p30"/>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163" name="Google Shape;163;p30"/>
              <p:cNvGrpSpPr/>
              <p:nvPr/>
            </p:nvGrpSpPr>
            <p:grpSpPr>
              <a:xfrm>
                <a:off x="6327885" y="0"/>
                <a:ext cx="5864115" cy="5898673"/>
                <a:chOff x="6327885" y="0"/>
                <a:chExt cx="5864115" cy="5898673"/>
              </a:xfrm>
            </p:grpSpPr>
            <p:cxnSp>
              <p:nvCxnSpPr>
                <p:cNvPr id="164" name="Google Shape;164;p30"/>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5" name="Google Shape;165;p30"/>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6" name="Google Shape;166;p30"/>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7" name="Google Shape;167;p30"/>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68" name="Google Shape;168;p30"/>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169" name="Google Shape;169;p30"/>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0" name="Google Shape;170;p30"/>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1" name="Google Shape;171;p30"/>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2" name="Google Shape;172;p30"/>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73" name="Google Shape;173;p30"/>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174" name="Google Shape;174;p30"/>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75" name="Google Shape;175;p30"/>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176" name="Google Shape;176;p30"/>
          <p:cNvSpPr txBox="1"/>
          <p:nvPr>
            <p:ph type="title"/>
          </p:nvPr>
        </p:nvSpPr>
        <p:spPr>
          <a:xfrm>
            <a:off x="7909560" y="576072"/>
            <a:ext cx="3657600" cy="2194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razna označba mesta za dodajanje slike. Kliknite označbo mesta in izberite sliko, ki jo želite dodati." id="177" name="Google Shape;177;p30"/>
          <p:cNvSpPr/>
          <p:nvPr>
            <p:ph idx="2" type="pic"/>
          </p:nvPr>
        </p:nvSpPr>
        <p:spPr>
          <a:xfrm>
            <a:off x="4412" y="-159"/>
            <a:ext cx="7315200" cy="6858000"/>
          </a:xfrm>
          <a:prstGeom prst="rect">
            <a:avLst/>
          </a:prstGeom>
          <a:noFill/>
          <a:ln>
            <a:noFill/>
          </a:ln>
        </p:spPr>
      </p:sp>
      <p:sp>
        <p:nvSpPr>
          <p:cNvPr id="178" name="Google Shape;178;p30"/>
          <p:cNvSpPr txBox="1"/>
          <p:nvPr>
            <p:ph idx="1" type="body"/>
          </p:nvPr>
        </p:nvSpPr>
        <p:spPr>
          <a:xfrm>
            <a:off x="7909560" y="2999232"/>
            <a:ext cx="36576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179" name="Shape 179"/>
        <p:cNvGrpSpPr/>
        <p:nvPr/>
      </p:nvGrpSpPr>
      <p:grpSpPr>
        <a:xfrm>
          <a:off x="0" y="0"/>
          <a:ext cx="0" cy="0"/>
          <a:chOff x="0" y="0"/>
          <a:chExt cx="0" cy="0"/>
        </a:xfrm>
      </p:grpSpPr>
      <p:sp>
        <p:nvSpPr>
          <p:cNvPr id="180" name="Google Shape;180;p31"/>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1"/>
          <p:cNvSpPr txBox="1"/>
          <p:nvPr>
            <p:ph idx="1" type="body"/>
          </p:nvPr>
        </p:nvSpPr>
        <p:spPr>
          <a:xfrm>
            <a:off x="12954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2" name="Google Shape;182;p31"/>
          <p:cNvSpPr txBox="1"/>
          <p:nvPr>
            <p:ph idx="2" type="body"/>
          </p:nvPr>
        </p:nvSpPr>
        <p:spPr>
          <a:xfrm>
            <a:off x="6324600" y="1981199"/>
            <a:ext cx="4572000" cy="3810001"/>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42900" lvl="5" marL="2743200" algn="l">
              <a:lnSpc>
                <a:spcPct val="90000"/>
              </a:lnSpc>
              <a:spcBef>
                <a:spcPts val="600"/>
              </a:spcBef>
              <a:spcAft>
                <a:spcPts val="0"/>
              </a:spcAft>
              <a:buSzPts val="1800"/>
              <a:buChar char="▪"/>
              <a:defRPr sz="1800"/>
            </a:lvl6pPr>
            <a:lvl7pPr indent="-342900" lvl="6" marL="3200400" algn="l">
              <a:lnSpc>
                <a:spcPct val="90000"/>
              </a:lnSpc>
              <a:spcBef>
                <a:spcPts val="600"/>
              </a:spcBef>
              <a:spcAft>
                <a:spcPts val="0"/>
              </a:spcAft>
              <a:buSzPts val="1800"/>
              <a:buChar char="▪"/>
              <a:defRPr sz="1800"/>
            </a:lvl7pPr>
            <a:lvl8pPr indent="-342900" lvl="7" marL="3657600" algn="l">
              <a:lnSpc>
                <a:spcPct val="90000"/>
              </a:lnSpc>
              <a:spcBef>
                <a:spcPts val="600"/>
              </a:spcBef>
              <a:spcAft>
                <a:spcPts val="0"/>
              </a:spcAft>
              <a:buSzPts val="1800"/>
              <a:buChar char="▪"/>
              <a:defRPr sz="1800"/>
            </a:lvl8pPr>
            <a:lvl9pPr indent="-228600" lvl="8" marL="4114800" algn="l">
              <a:lnSpc>
                <a:spcPct val="90000"/>
              </a:lnSpc>
              <a:spcBef>
                <a:spcPts val="600"/>
              </a:spcBef>
              <a:spcAft>
                <a:spcPts val="0"/>
              </a:spcAft>
              <a:buSzPts val="1800"/>
              <a:buNone/>
              <a:defRPr sz="1800"/>
            </a:lvl9pPr>
          </a:lstStyle>
          <a:p/>
        </p:txBody>
      </p:sp>
      <p:sp>
        <p:nvSpPr>
          <p:cNvPr id="183" name="Google Shape;183;p31"/>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1"/>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1"/>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186" name="Shape 186"/>
        <p:cNvGrpSpPr/>
        <p:nvPr/>
      </p:nvGrpSpPr>
      <p:grpSpPr>
        <a:xfrm>
          <a:off x="0" y="0"/>
          <a:ext cx="0" cy="0"/>
          <a:chOff x="0" y="0"/>
          <a:chExt cx="0" cy="0"/>
        </a:xfrm>
      </p:grpSpPr>
      <p:sp>
        <p:nvSpPr>
          <p:cNvPr id="187" name="Google Shape;187;p32"/>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32"/>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SzPts val="1800"/>
              <a:buChar char="▪"/>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800"/>
              </a:spcBef>
              <a:spcAft>
                <a:spcPts val="0"/>
              </a:spcAft>
              <a:buSzPts val="1800"/>
              <a:buChar char="▪"/>
              <a:defRPr/>
            </a:lvl3pPr>
            <a:lvl4pPr indent="-342900" lvl="3" marL="1828800" algn="l">
              <a:lnSpc>
                <a:spcPct val="90000"/>
              </a:lnSpc>
              <a:spcBef>
                <a:spcPts val="8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600"/>
              </a:spcBef>
              <a:spcAft>
                <a:spcPts val="0"/>
              </a:spcAft>
              <a:buSzPts val="1800"/>
              <a:buChar char="▪"/>
              <a:defRPr/>
            </a:lvl8pPr>
            <a:lvl9pPr indent="-228600" lvl="8" marL="4114800" algn="l">
              <a:lnSpc>
                <a:spcPct val="90000"/>
              </a:lnSpc>
              <a:spcBef>
                <a:spcPts val="600"/>
              </a:spcBef>
              <a:spcAft>
                <a:spcPts val="0"/>
              </a:spcAft>
              <a:buSzPts val="1800"/>
              <a:buNone/>
              <a:defRPr/>
            </a:lvl9pPr>
          </a:lstStyle>
          <a:p/>
        </p:txBody>
      </p:sp>
      <p:sp>
        <p:nvSpPr>
          <p:cNvPr id="189" name="Google Shape;189;p32"/>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32"/>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2"/>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showMasterSp="0" type="secHead">
  <p:cSld name="SECTION_HEADER">
    <p:bg>
      <p:bgPr>
        <a:gradFill>
          <a:gsLst>
            <a:gs pos="0">
              <a:schemeClr val="accent1"/>
            </a:gs>
            <a:gs pos="97000">
              <a:srgbClr val="AF4329"/>
            </a:gs>
            <a:gs pos="100000">
              <a:srgbClr val="AF4329"/>
            </a:gs>
          </a:gsLst>
          <a:path path="circle">
            <a:fillToRect b="50%" l="50%" r="50%" t="50%"/>
          </a:path>
          <a:tileRect/>
        </a:gradFill>
      </p:bgPr>
    </p:bg>
    <p:spTree>
      <p:nvGrpSpPr>
        <p:cNvPr id="192" name="Shape 192"/>
        <p:cNvGrpSpPr/>
        <p:nvPr/>
      </p:nvGrpSpPr>
      <p:grpSpPr>
        <a:xfrm>
          <a:off x="0" y="0"/>
          <a:ext cx="0" cy="0"/>
          <a:chOff x="0" y="0"/>
          <a:chExt cx="0" cy="0"/>
        </a:xfrm>
      </p:grpSpPr>
      <p:grpSp>
        <p:nvGrpSpPr>
          <p:cNvPr id="193" name="Google Shape;193;p33"/>
          <p:cNvGrpSpPr/>
          <p:nvPr/>
        </p:nvGrpSpPr>
        <p:grpSpPr>
          <a:xfrm>
            <a:off x="-1" y="0"/>
            <a:ext cx="12192002" cy="6858000"/>
            <a:chOff x="-1" y="0"/>
            <a:chExt cx="12192002" cy="6858000"/>
          </a:xfrm>
        </p:grpSpPr>
        <p:cxnSp>
          <p:nvCxnSpPr>
            <p:cNvPr id="194" name="Google Shape;194;p33"/>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5" name="Google Shape;195;p33"/>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6" name="Google Shape;196;p33"/>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7" name="Google Shape;197;p33"/>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8" name="Google Shape;198;p33"/>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199" name="Google Shape;199;p33"/>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0" name="Google Shape;200;p33"/>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1" name="Google Shape;201;p33"/>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2" name="Google Shape;202;p33"/>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3" name="Google Shape;203;p33"/>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4" name="Google Shape;204;p33"/>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5" name="Google Shape;205;p33"/>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6" name="Google Shape;206;p33"/>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7" name="Google Shape;207;p33"/>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8" name="Google Shape;208;p33"/>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09" name="Google Shape;209;p33"/>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0" name="Google Shape;210;p33"/>
            <p:cNvGrpSpPr/>
            <p:nvPr/>
          </p:nvGrpSpPr>
          <p:grpSpPr>
            <a:xfrm>
              <a:off x="-1" y="0"/>
              <a:ext cx="12192001" cy="6858000"/>
              <a:chOff x="-1" y="0"/>
              <a:chExt cx="12192001" cy="6858000"/>
            </a:xfrm>
          </p:grpSpPr>
          <p:cxnSp>
            <p:nvCxnSpPr>
              <p:cNvPr id="211" name="Google Shape;211;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2" name="Google Shape;212;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3" name="Google Shape;213;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4" name="Google Shape;214;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5" name="Google Shape;215;p33"/>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16" name="Google Shape;216;p33"/>
              <p:cNvGrpSpPr/>
              <p:nvPr/>
            </p:nvGrpSpPr>
            <p:grpSpPr>
              <a:xfrm>
                <a:off x="6327885" y="0"/>
                <a:ext cx="5864115" cy="5898673"/>
                <a:chOff x="6327885" y="0"/>
                <a:chExt cx="5864115" cy="5898673"/>
              </a:xfrm>
            </p:grpSpPr>
            <p:cxnSp>
              <p:nvCxnSpPr>
                <p:cNvPr id="217" name="Google Shape;217;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8" name="Google Shape;218;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19" name="Google Shape;219;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0" name="Google Shape;220;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1" name="Google Shape;221;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22" name="Google Shape;222;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3" name="Google Shape;223;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4" name="Google Shape;224;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5" name="Google Shape;225;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6" name="Google Shape;226;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227" name="Google Shape;227;p33"/>
            <p:cNvGrpSpPr/>
            <p:nvPr/>
          </p:nvGrpSpPr>
          <p:grpSpPr>
            <a:xfrm flipH="1">
              <a:off x="0" y="0"/>
              <a:ext cx="12192001" cy="6858000"/>
              <a:chOff x="-1" y="0"/>
              <a:chExt cx="12192001" cy="6858000"/>
            </a:xfrm>
          </p:grpSpPr>
          <p:cxnSp>
            <p:nvCxnSpPr>
              <p:cNvPr id="228" name="Google Shape;228;p33"/>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29" name="Google Shape;229;p33"/>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0" name="Google Shape;230;p33"/>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1" name="Google Shape;231;p33"/>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2" name="Google Shape;232;p33"/>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233" name="Google Shape;233;p33"/>
              <p:cNvGrpSpPr/>
              <p:nvPr/>
            </p:nvGrpSpPr>
            <p:grpSpPr>
              <a:xfrm>
                <a:off x="6327885" y="0"/>
                <a:ext cx="5864115" cy="5898673"/>
                <a:chOff x="6327885" y="0"/>
                <a:chExt cx="5864115" cy="5898673"/>
              </a:xfrm>
            </p:grpSpPr>
            <p:cxnSp>
              <p:nvCxnSpPr>
                <p:cNvPr id="234" name="Google Shape;234;p33"/>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5" name="Google Shape;235;p33"/>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6" name="Google Shape;236;p33"/>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7" name="Google Shape;237;p33"/>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38" name="Google Shape;238;p33"/>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239" name="Google Shape;239;p33"/>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0" name="Google Shape;240;p33"/>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1" name="Google Shape;241;p33"/>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2" name="Google Shape;242;p33"/>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243" name="Google Shape;243;p33"/>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244" name="Google Shape;244;p33"/>
          <p:cNvSpPr txBox="1"/>
          <p:nvPr>
            <p:ph type="title"/>
          </p:nvPr>
        </p:nvSpPr>
        <p:spPr>
          <a:xfrm>
            <a:off x="1295400" y="2541573"/>
            <a:ext cx="9601200" cy="27432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33"/>
          <p:cNvSpPr txBox="1"/>
          <p:nvPr>
            <p:ph idx="1" type="body"/>
          </p:nvPr>
        </p:nvSpPr>
        <p:spPr>
          <a:xfrm>
            <a:off x="1295400" y="5431536"/>
            <a:ext cx="9601200" cy="457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lt1"/>
                </a:solidFill>
              </a:defRPr>
            </a:lvl1pPr>
            <a:lvl2pPr indent="-228600" lvl="1" marL="914400" algn="l">
              <a:lnSpc>
                <a:spcPct val="90000"/>
              </a:lnSpc>
              <a:spcBef>
                <a:spcPts val="1200"/>
              </a:spcBef>
              <a:spcAft>
                <a:spcPts val="0"/>
              </a:spcAft>
              <a:buSzPts val="2000"/>
              <a:buNone/>
              <a:defRPr sz="2000"/>
            </a:lvl2pPr>
            <a:lvl3pPr indent="-228600" lvl="2" marL="1371600" algn="l">
              <a:lnSpc>
                <a:spcPct val="90000"/>
              </a:lnSpc>
              <a:spcBef>
                <a:spcPts val="800"/>
              </a:spcBef>
              <a:spcAft>
                <a:spcPts val="0"/>
              </a:spcAft>
              <a:buSzPts val="1800"/>
              <a:buNone/>
              <a:defRPr sz="1800"/>
            </a:lvl3pPr>
            <a:lvl4pPr indent="-228600" lvl="3" marL="1828800" algn="l">
              <a:lnSpc>
                <a:spcPct val="90000"/>
              </a:lnSpc>
              <a:spcBef>
                <a:spcPts val="8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228600" lvl="5" marL="2743200" algn="l">
              <a:lnSpc>
                <a:spcPct val="90000"/>
              </a:lnSpc>
              <a:spcBef>
                <a:spcPts val="600"/>
              </a:spcBef>
              <a:spcAft>
                <a:spcPts val="0"/>
              </a:spcAft>
              <a:buSzPts val="1600"/>
              <a:buNone/>
              <a:defRPr sz="1600"/>
            </a:lvl6pPr>
            <a:lvl7pPr indent="-228600" lvl="6" marL="3200400" algn="l">
              <a:lnSpc>
                <a:spcPct val="90000"/>
              </a:lnSpc>
              <a:spcBef>
                <a:spcPts val="600"/>
              </a:spcBef>
              <a:spcAft>
                <a:spcPts val="0"/>
              </a:spcAft>
              <a:buSzPts val="1600"/>
              <a:buNone/>
              <a:defRPr sz="1600"/>
            </a:lvl7pPr>
            <a:lvl8pPr indent="-228600" lvl="7" marL="3657600" algn="l">
              <a:lnSpc>
                <a:spcPct val="90000"/>
              </a:lnSpc>
              <a:spcBef>
                <a:spcPts val="600"/>
              </a:spcBef>
              <a:spcAft>
                <a:spcPts val="0"/>
              </a:spcAft>
              <a:buSzPts val="1600"/>
              <a:buNone/>
              <a:defRPr sz="1600"/>
            </a:lvl8pPr>
            <a:lvl9pPr indent="-228600" lvl="8" marL="4114800" algn="l">
              <a:lnSpc>
                <a:spcPct val="90000"/>
              </a:lnSpc>
              <a:spcBef>
                <a:spcPts val="600"/>
              </a:spcBef>
              <a:spcAft>
                <a:spcPts val="0"/>
              </a:spcAft>
              <a:buSzPts val="1600"/>
              <a:buNone/>
              <a:defRPr sz="1600"/>
            </a:lvl9pPr>
          </a:lstStyle>
          <a:p/>
        </p:txBody>
      </p:sp>
      <p:cxnSp>
        <p:nvCxnSpPr>
          <p:cNvPr id="246" name="Google Shape;246;p33"/>
          <p:cNvCxnSpPr/>
          <p:nvPr/>
        </p:nvCxnSpPr>
        <p:spPr>
          <a:xfrm>
            <a:off x="1295400" y="5294175"/>
            <a:ext cx="9601200" cy="0"/>
          </a:xfrm>
          <a:prstGeom prst="straightConnector1">
            <a:avLst/>
          </a:prstGeom>
          <a:noFill/>
          <a:ln cap="flat" cmpd="sng" w="12700">
            <a:solidFill>
              <a:schemeClr val="lt1"/>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247" name="Shape 247"/>
        <p:cNvGrpSpPr/>
        <p:nvPr/>
      </p:nvGrpSpPr>
      <p:grpSpPr>
        <a:xfrm>
          <a:off x="0" y="0"/>
          <a:ext cx="0" cy="0"/>
          <a:chOff x="0" y="0"/>
          <a:chExt cx="0" cy="0"/>
        </a:xfrm>
      </p:grpSpPr>
      <p:sp>
        <p:nvSpPr>
          <p:cNvPr id="248" name="Google Shape;248;p34"/>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4"/>
          <p:cNvSpPr txBox="1"/>
          <p:nvPr>
            <p:ph idx="1" type="body"/>
          </p:nvPr>
        </p:nvSpPr>
        <p:spPr>
          <a:xfrm>
            <a:off x="12954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0" name="Google Shape;250;p34"/>
          <p:cNvSpPr txBox="1"/>
          <p:nvPr>
            <p:ph idx="2" type="body"/>
          </p:nvPr>
        </p:nvSpPr>
        <p:spPr>
          <a:xfrm>
            <a:off x="12954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1" name="Google Shape;251;p34"/>
          <p:cNvSpPr txBox="1"/>
          <p:nvPr>
            <p:ph idx="3" type="body"/>
          </p:nvPr>
        </p:nvSpPr>
        <p:spPr>
          <a:xfrm>
            <a:off x="6324600" y="1818322"/>
            <a:ext cx="4572000" cy="64135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SzPts val="2000"/>
              <a:buNone/>
              <a:defRPr b="0" sz="2000">
                <a:solidFill>
                  <a:schemeClr val="accent1"/>
                </a:solidFill>
              </a:defRPr>
            </a:lvl1pPr>
            <a:lvl2pPr indent="-228600" lvl="1" marL="914400" algn="l">
              <a:lnSpc>
                <a:spcPct val="90000"/>
              </a:lnSpc>
              <a:spcBef>
                <a:spcPts val="1200"/>
              </a:spcBef>
              <a:spcAft>
                <a:spcPts val="0"/>
              </a:spcAft>
              <a:buSzPts val="2000"/>
              <a:buNone/>
              <a:defRPr b="1" sz="2000"/>
            </a:lvl2pPr>
            <a:lvl3pPr indent="-228600" lvl="2" marL="1371600" algn="l">
              <a:lnSpc>
                <a:spcPct val="90000"/>
              </a:lnSpc>
              <a:spcBef>
                <a:spcPts val="800"/>
              </a:spcBef>
              <a:spcAft>
                <a:spcPts val="0"/>
              </a:spcAft>
              <a:buSzPts val="1800"/>
              <a:buNone/>
              <a:defRPr b="1" sz="1800"/>
            </a:lvl3pPr>
            <a:lvl4pPr indent="-228600" lvl="3" marL="1828800" algn="l">
              <a:lnSpc>
                <a:spcPct val="90000"/>
              </a:lnSpc>
              <a:spcBef>
                <a:spcPts val="8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SzPts val="160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600"/>
              </a:spcBef>
              <a:spcAft>
                <a:spcPts val="0"/>
              </a:spcAft>
              <a:buSzPts val="1600"/>
              <a:buNone/>
              <a:defRPr b="1" sz="1600"/>
            </a:lvl8pPr>
            <a:lvl9pPr indent="-228600" lvl="8" marL="4114800" algn="l">
              <a:lnSpc>
                <a:spcPct val="90000"/>
              </a:lnSpc>
              <a:spcBef>
                <a:spcPts val="600"/>
              </a:spcBef>
              <a:spcAft>
                <a:spcPts val="0"/>
              </a:spcAft>
              <a:buSzPts val="1600"/>
              <a:buNone/>
              <a:defRPr b="1" sz="1600"/>
            </a:lvl9pPr>
          </a:lstStyle>
          <a:p/>
        </p:txBody>
      </p:sp>
      <p:sp>
        <p:nvSpPr>
          <p:cNvPr id="252" name="Google Shape;252;p34"/>
          <p:cNvSpPr txBox="1"/>
          <p:nvPr>
            <p:ph idx="4" type="body"/>
          </p:nvPr>
        </p:nvSpPr>
        <p:spPr>
          <a:xfrm>
            <a:off x="6324600" y="2503713"/>
            <a:ext cx="4572000" cy="328748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30200" lvl="5" marL="2743200" algn="l">
              <a:lnSpc>
                <a:spcPct val="90000"/>
              </a:lnSpc>
              <a:spcBef>
                <a:spcPts val="600"/>
              </a:spcBef>
              <a:spcAft>
                <a:spcPts val="0"/>
              </a:spcAft>
              <a:buSzPts val="1600"/>
              <a:buChar char="▪"/>
              <a:defRPr sz="1600"/>
            </a:lvl6pPr>
            <a:lvl7pPr indent="-330200" lvl="6" marL="3200400" algn="l">
              <a:lnSpc>
                <a:spcPct val="90000"/>
              </a:lnSpc>
              <a:spcBef>
                <a:spcPts val="600"/>
              </a:spcBef>
              <a:spcAft>
                <a:spcPts val="0"/>
              </a:spcAft>
              <a:buSzPts val="1600"/>
              <a:buChar char="▪"/>
              <a:defRPr sz="1600"/>
            </a:lvl7pPr>
            <a:lvl8pPr indent="-330200" lvl="7" marL="3657600" algn="l">
              <a:lnSpc>
                <a:spcPct val="90000"/>
              </a:lnSpc>
              <a:spcBef>
                <a:spcPts val="600"/>
              </a:spcBef>
              <a:spcAft>
                <a:spcPts val="0"/>
              </a:spcAft>
              <a:buSzPts val="1600"/>
              <a:buChar char="▪"/>
              <a:defRPr sz="1600"/>
            </a:lvl8pPr>
            <a:lvl9pPr indent="-228600" lvl="8" marL="4114800" algn="l">
              <a:lnSpc>
                <a:spcPct val="90000"/>
              </a:lnSpc>
              <a:spcBef>
                <a:spcPts val="600"/>
              </a:spcBef>
              <a:spcAft>
                <a:spcPts val="0"/>
              </a:spcAft>
              <a:buSzPts val="1600"/>
              <a:buNone/>
              <a:defRPr sz="1600"/>
            </a:lvl9pPr>
          </a:lstStyle>
          <a:p/>
        </p:txBody>
      </p:sp>
      <p:sp>
        <p:nvSpPr>
          <p:cNvPr id="253" name="Google Shape;253;p34"/>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34"/>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34"/>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256" name="Shape 256"/>
        <p:cNvGrpSpPr/>
        <p:nvPr/>
      </p:nvGrpSpPr>
      <p:grpSpPr>
        <a:xfrm>
          <a:off x="0" y="0"/>
          <a:ext cx="0" cy="0"/>
          <a:chOff x="0" y="0"/>
          <a:chExt cx="0" cy="0"/>
        </a:xfrm>
      </p:grpSpPr>
      <p:sp>
        <p:nvSpPr>
          <p:cNvPr id="257" name="Google Shape;257;p35"/>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35"/>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35"/>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5"/>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no" showMasterSp="0" type="blank">
  <p:cSld name="BLANK">
    <p:spTree>
      <p:nvGrpSpPr>
        <p:cNvPr id="261" name="Shape 261"/>
        <p:cNvGrpSpPr/>
        <p:nvPr/>
      </p:nvGrpSpPr>
      <p:grpSpPr>
        <a:xfrm>
          <a:off x="0" y="0"/>
          <a:ext cx="0" cy="0"/>
          <a:chOff x="0" y="0"/>
          <a:chExt cx="0" cy="0"/>
        </a:xfrm>
      </p:grpSpPr>
      <p:grpSp>
        <p:nvGrpSpPr>
          <p:cNvPr id="262" name="Google Shape;262;p36"/>
          <p:cNvGrpSpPr/>
          <p:nvPr/>
        </p:nvGrpSpPr>
        <p:grpSpPr>
          <a:xfrm>
            <a:off x="-1" y="0"/>
            <a:ext cx="12192002" cy="6858000"/>
            <a:chOff x="-1" y="0"/>
            <a:chExt cx="12192002" cy="6858000"/>
          </a:xfrm>
        </p:grpSpPr>
        <p:cxnSp>
          <p:nvCxnSpPr>
            <p:cNvPr id="263" name="Google Shape;263;p36"/>
            <p:cNvCxnSpPr/>
            <p:nvPr/>
          </p:nvCxnSpPr>
          <p:spPr>
            <a:xfrm>
              <a:off x="61019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4" name="Google Shape;264;p36"/>
            <p:cNvCxnSpPr/>
            <p:nvPr/>
          </p:nvCxnSpPr>
          <p:spPr>
            <a:xfrm>
              <a:off x="182933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5" name="Google Shape;265;p36"/>
            <p:cNvCxnSpPr/>
            <p:nvPr/>
          </p:nvCxnSpPr>
          <p:spPr>
            <a:xfrm>
              <a:off x="304847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6" name="Google Shape;266;p36"/>
            <p:cNvCxnSpPr/>
            <p:nvPr/>
          </p:nvCxnSpPr>
          <p:spPr>
            <a:xfrm>
              <a:off x="426760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7" name="Google Shape;267;p36"/>
            <p:cNvCxnSpPr/>
            <p:nvPr/>
          </p:nvCxnSpPr>
          <p:spPr>
            <a:xfrm>
              <a:off x="548674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8" name="Google Shape;268;p36"/>
            <p:cNvCxnSpPr/>
            <p:nvPr/>
          </p:nvCxnSpPr>
          <p:spPr>
            <a:xfrm>
              <a:off x="6705884"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69" name="Google Shape;269;p36"/>
            <p:cNvCxnSpPr/>
            <p:nvPr/>
          </p:nvCxnSpPr>
          <p:spPr>
            <a:xfrm>
              <a:off x="7925022"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0" name="Google Shape;270;p36"/>
            <p:cNvCxnSpPr/>
            <p:nvPr/>
          </p:nvCxnSpPr>
          <p:spPr>
            <a:xfrm>
              <a:off x="9144160"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1" name="Google Shape;271;p36"/>
            <p:cNvCxnSpPr/>
            <p:nvPr/>
          </p:nvCxnSpPr>
          <p:spPr>
            <a:xfrm>
              <a:off x="10363298"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2" name="Google Shape;272;p36"/>
            <p:cNvCxnSpPr/>
            <p:nvPr/>
          </p:nvCxnSpPr>
          <p:spPr>
            <a:xfrm>
              <a:off x="11582436" y="0"/>
              <a:ext cx="0"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3" name="Google Shape;273;p36"/>
            <p:cNvCxnSpPr/>
            <p:nvPr/>
          </p:nvCxnSpPr>
          <p:spPr>
            <a:xfrm>
              <a:off x="2819" y="38648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4" name="Google Shape;274;p36"/>
            <p:cNvCxnSpPr/>
            <p:nvPr/>
          </p:nvCxnSpPr>
          <p:spPr>
            <a:xfrm>
              <a:off x="2819" y="1611181"/>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5" name="Google Shape;275;p36"/>
            <p:cNvCxnSpPr/>
            <p:nvPr/>
          </p:nvCxnSpPr>
          <p:spPr>
            <a:xfrm>
              <a:off x="2819" y="2835877"/>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6" name="Google Shape;276;p36"/>
            <p:cNvCxnSpPr/>
            <p:nvPr/>
          </p:nvCxnSpPr>
          <p:spPr>
            <a:xfrm>
              <a:off x="2819" y="4060573"/>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7" name="Google Shape;277;p36"/>
            <p:cNvCxnSpPr/>
            <p:nvPr/>
          </p:nvCxnSpPr>
          <p:spPr>
            <a:xfrm>
              <a:off x="2819" y="5285269"/>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78" name="Google Shape;278;p36"/>
            <p:cNvCxnSpPr/>
            <p:nvPr/>
          </p:nvCxnSpPr>
          <p:spPr>
            <a:xfrm>
              <a:off x="2819" y="6509965"/>
              <a:ext cx="12188952" cy="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79" name="Google Shape;279;p36"/>
            <p:cNvGrpSpPr/>
            <p:nvPr/>
          </p:nvGrpSpPr>
          <p:grpSpPr>
            <a:xfrm>
              <a:off x="-1" y="0"/>
              <a:ext cx="12192001" cy="6858000"/>
              <a:chOff x="-1" y="0"/>
              <a:chExt cx="12192001" cy="6858000"/>
            </a:xfrm>
          </p:grpSpPr>
          <p:cxnSp>
            <p:nvCxnSpPr>
              <p:cNvPr id="280" name="Google Shape;280;p36"/>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1" name="Google Shape;281;p36"/>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2" name="Google Shape;282;p36"/>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3" name="Google Shape;283;p36"/>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4" name="Google Shape;284;p36"/>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285" name="Google Shape;285;p36"/>
              <p:cNvGrpSpPr/>
              <p:nvPr/>
            </p:nvGrpSpPr>
            <p:grpSpPr>
              <a:xfrm>
                <a:off x="6327885" y="0"/>
                <a:ext cx="5864115" cy="5898673"/>
                <a:chOff x="6327885" y="0"/>
                <a:chExt cx="5864115" cy="5898673"/>
              </a:xfrm>
            </p:grpSpPr>
            <p:cxnSp>
              <p:nvCxnSpPr>
                <p:cNvPr id="286" name="Google Shape;286;p36"/>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7" name="Google Shape;287;p36"/>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8" name="Google Shape;288;p36"/>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89" name="Google Shape;289;p36"/>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0" name="Google Shape;290;p36"/>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291" name="Google Shape;291;p36"/>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2" name="Google Shape;292;p36"/>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3" name="Google Shape;293;p36"/>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4" name="Google Shape;294;p36"/>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5" name="Google Shape;295;p36"/>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nvGrpSpPr>
            <p:cNvPr id="296" name="Google Shape;296;p36"/>
            <p:cNvGrpSpPr/>
            <p:nvPr/>
          </p:nvGrpSpPr>
          <p:grpSpPr>
            <a:xfrm flipH="1">
              <a:off x="0" y="0"/>
              <a:ext cx="12192001" cy="6858000"/>
              <a:chOff x="-1" y="0"/>
              <a:chExt cx="12192001" cy="6858000"/>
            </a:xfrm>
          </p:grpSpPr>
          <p:cxnSp>
            <p:nvCxnSpPr>
              <p:cNvPr id="297" name="Google Shape;297;p36"/>
              <p:cNvCxnSpPr/>
              <p:nvPr/>
            </p:nvCxnSpPr>
            <p:spPr>
              <a:xfrm>
                <a:off x="225425"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8" name="Google Shape;298;p36"/>
              <p:cNvCxnSpPr/>
              <p:nvPr/>
            </p:nvCxnSpPr>
            <p:spPr>
              <a:xfrm>
                <a:off x="1449154"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299" name="Google Shape;299;p36"/>
              <p:cNvCxnSpPr/>
              <p:nvPr/>
            </p:nvCxnSpPr>
            <p:spPr>
              <a:xfrm>
                <a:off x="266598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0" name="Google Shape;300;p36"/>
              <p:cNvCxnSpPr/>
              <p:nvPr/>
            </p:nvCxnSpPr>
            <p:spPr>
              <a:xfrm>
                <a:off x="3885119"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1" name="Google Shape;301;p36"/>
              <p:cNvCxnSpPr/>
              <p:nvPr/>
            </p:nvCxnSpPr>
            <p:spPr>
              <a:xfrm>
                <a:off x="5106502" y="0"/>
                <a:ext cx="6815931" cy="6858000"/>
              </a:xfrm>
              <a:prstGeom prst="straightConnector1">
                <a:avLst/>
              </a:prstGeom>
              <a:noFill/>
              <a:ln cap="flat" cmpd="sng" w="9525">
                <a:solidFill>
                  <a:srgbClr val="D8D8D8">
                    <a:alpha val="29411"/>
                  </a:srgbClr>
                </a:solidFill>
                <a:prstDash val="solid"/>
                <a:miter lim="800000"/>
                <a:headEnd len="sm" w="sm" type="none"/>
                <a:tailEnd len="sm" w="sm" type="none"/>
              </a:ln>
            </p:spPr>
          </p:cxnSp>
          <p:grpSp>
            <p:nvGrpSpPr>
              <p:cNvPr id="302" name="Google Shape;302;p36"/>
              <p:cNvGrpSpPr/>
              <p:nvPr/>
            </p:nvGrpSpPr>
            <p:grpSpPr>
              <a:xfrm>
                <a:off x="6327885" y="0"/>
                <a:ext cx="5864115" cy="5898673"/>
                <a:chOff x="6327885" y="0"/>
                <a:chExt cx="5864115" cy="5898673"/>
              </a:xfrm>
            </p:grpSpPr>
            <p:cxnSp>
              <p:nvCxnSpPr>
                <p:cNvPr id="303" name="Google Shape;303;p36"/>
                <p:cNvCxnSpPr/>
                <p:nvPr/>
              </p:nvCxnSpPr>
              <p:spPr>
                <a:xfrm>
                  <a:off x="6327885" y="0"/>
                  <a:ext cx="5864115" cy="5898673"/>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4" name="Google Shape;304;p36"/>
                <p:cNvCxnSpPr/>
                <p:nvPr/>
              </p:nvCxnSpPr>
              <p:spPr>
                <a:xfrm>
                  <a:off x="7549268" y="0"/>
                  <a:ext cx="4642732" cy="467242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5" name="Google Shape;305;p36"/>
                <p:cNvCxnSpPr/>
                <p:nvPr/>
              </p:nvCxnSpPr>
              <p:spPr>
                <a:xfrm>
                  <a:off x="8772997" y="0"/>
                  <a:ext cx="3419003" cy="34567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6" name="Google Shape;306;p36"/>
                <p:cNvCxnSpPr/>
                <p:nvPr/>
              </p:nvCxnSpPr>
              <p:spPr>
                <a:xfrm>
                  <a:off x="9982200" y="0"/>
                  <a:ext cx="2209800" cy="222646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7" name="Google Shape;307;p36"/>
                <p:cNvCxnSpPr/>
                <p:nvPr/>
              </p:nvCxnSpPr>
              <p:spPr>
                <a:xfrm>
                  <a:off x="11199019" y="0"/>
                  <a:ext cx="992981" cy="1002506"/>
                </a:xfrm>
                <a:prstGeom prst="straightConnector1">
                  <a:avLst/>
                </a:prstGeom>
                <a:noFill/>
                <a:ln cap="flat" cmpd="sng" w="9525">
                  <a:solidFill>
                    <a:srgbClr val="D8D8D8">
                      <a:alpha val="29411"/>
                    </a:srgbClr>
                  </a:solidFill>
                  <a:prstDash val="solid"/>
                  <a:miter lim="800000"/>
                  <a:headEnd len="sm" w="sm" type="none"/>
                  <a:tailEnd len="sm" w="sm" type="none"/>
                </a:ln>
              </p:spPr>
            </p:cxnSp>
          </p:grpSp>
          <p:cxnSp>
            <p:nvCxnSpPr>
              <p:cNvPr id="308" name="Google Shape;308;p36"/>
              <p:cNvCxnSpPr/>
              <p:nvPr/>
            </p:nvCxnSpPr>
            <p:spPr>
              <a:xfrm rot="10800000">
                <a:off x="-1" y="1012053"/>
                <a:ext cx="5828811" cy="5845945"/>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09" name="Google Shape;309;p36"/>
              <p:cNvCxnSpPr/>
              <p:nvPr/>
            </p:nvCxnSpPr>
            <p:spPr>
              <a:xfrm rot="10800000">
                <a:off x="-1" y="2227340"/>
                <a:ext cx="4614781" cy="4630658"/>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0" name="Google Shape;310;p36"/>
              <p:cNvCxnSpPr/>
              <p:nvPr/>
            </p:nvCxnSpPr>
            <p:spPr>
              <a:xfrm rot="10800000">
                <a:off x="-1" y="3432149"/>
                <a:ext cx="3398419" cy="3425849"/>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1" name="Google Shape;311;p36"/>
              <p:cNvCxnSpPr/>
              <p:nvPr/>
            </p:nvCxnSpPr>
            <p:spPr>
              <a:xfrm rot="10800000">
                <a:off x="-1" y="4651431"/>
                <a:ext cx="2196496" cy="2206567"/>
              </a:xfrm>
              <a:prstGeom prst="straightConnector1">
                <a:avLst/>
              </a:prstGeom>
              <a:noFill/>
              <a:ln cap="flat" cmpd="sng" w="9525">
                <a:solidFill>
                  <a:srgbClr val="D8D8D8">
                    <a:alpha val="29411"/>
                  </a:srgbClr>
                </a:solidFill>
                <a:prstDash val="solid"/>
                <a:miter lim="800000"/>
                <a:headEnd len="sm" w="sm" type="none"/>
                <a:tailEnd len="sm" w="sm" type="none"/>
              </a:ln>
            </p:spPr>
          </p:cxnSp>
          <p:cxnSp>
            <p:nvCxnSpPr>
              <p:cNvPr id="312" name="Google Shape;312;p36"/>
              <p:cNvCxnSpPr/>
              <p:nvPr/>
            </p:nvCxnSpPr>
            <p:spPr>
              <a:xfrm rot="10800000">
                <a:off x="-1" y="5864453"/>
                <a:ext cx="987003" cy="993545"/>
              </a:xfrm>
              <a:prstGeom prst="straightConnector1">
                <a:avLst/>
              </a:prstGeom>
              <a:noFill/>
              <a:ln cap="flat" cmpd="sng" w="9525">
                <a:solidFill>
                  <a:srgbClr val="D8D8D8">
                    <a:alpha val="29411"/>
                  </a:srgbClr>
                </a:solidFill>
                <a:prstDash val="solid"/>
                <a:miter lim="800000"/>
                <a:headEnd len="sm" w="sm" type="none"/>
                <a:tailEnd len="sm" w="sm" type="none"/>
              </a:ln>
            </p:spPr>
          </p:cxnSp>
        </p:grpSp>
      </p:grpSp>
      <p:sp>
        <p:nvSpPr>
          <p:cNvPr id="313" name="Google Shape;313;p36"/>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6"/>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36"/>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showMasterSp="0" type="objTx">
  <p:cSld name="OBJECT_WITH_CAPTION_TEXT">
    <p:bg>
      <p:bgPr>
        <a:gradFill>
          <a:gsLst>
            <a:gs pos="0">
              <a:schemeClr val="accent1"/>
            </a:gs>
            <a:gs pos="100000">
              <a:srgbClr val="AF4329"/>
            </a:gs>
          </a:gsLst>
          <a:path path="circle">
            <a:fillToRect b="50%" l="50%" r="50%" t="50%"/>
          </a:path>
          <a:tileRect/>
        </a:gradFill>
      </p:bgPr>
    </p:bg>
    <p:spTree>
      <p:nvGrpSpPr>
        <p:cNvPr id="316" name="Shape 316"/>
        <p:cNvGrpSpPr/>
        <p:nvPr/>
      </p:nvGrpSpPr>
      <p:grpSpPr>
        <a:xfrm>
          <a:off x="0" y="0"/>
          <a:ext cx="0" cy="0"/>
          <a:chOff x="0" y="0"/>
          <a:chExt cx="0" cy="0"/>
        </a:xfrm>
      </p:grpSpPr>
      <p:grpSp>
        <p:nvGrpSpPr>
          <p:cNvPr id="317" name="Google Shape;317;p37"/>
          <p:cNvGrpSpPr/>
          <p:nvPr/>
        </p:nvGrpSpPr>
        <p:grpSpPr>
          <a:xfrm>
            <a:off x="-1" y="0"/>
            <a:ext cx="12192002" cy="6858000"/>
            <a:chOff x="-1" y="0"/>
            <a:chExt cx="12192002" cy="6858000"/>
          </a:xfrm>
        </p:grpSpPr>
        <p:cxnSp>
          <p:nvCxnSpPr>
            <p:cNvPr id="318" name="Google Shape;318;p37"/>
            <p:cNvCxnSpPr/>
            <p:nvPr/>
          </p:nvCxnSpPr>
          <p:spPr>
            <a:xfrm>
              <a:off x="61019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19" name="Google Shape;319;p37"/>
            <p:cNvCxnSpPr/>
            <p:nvPr/>
          </p:nvCxnSpPr>
          <p:spPr>
            <a:xfrm>
              <a:off x="182933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0" name="Google Shape;320;p37"/>
            <p:cNvCxnSpPr/>
            <p:nvPr/>
          </p:nvCxnSpPr>
          <p:spPr>
            <a:xfrm>
              <a:off x="304847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1" name="Google Shape;321;p37"/>
            <p:cNvCxnSpPr/>
            <p:nvPr/>
          </p:nvCxnSpPr>
          <p:spPr>
            <a:xfrm>
              <a:off x="426760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2" name="Google Shape;322;p37"/>
            <p:cNvCxnSpPr/>
            <p:nvPr/>
          </p:nvCxnSpPr>
          <p:spPr>
            <a:xfrm>
              <a:off x="548674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3" name="Google Shape;323;p37"/>
            <p:cNvCxnSpPr/>
            <p:nvPr/>
          </p:nvCxnSpPr>
          <p:spPr>
            <a:xfrm>
              <a:off x="6705884"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4" name="Google Shape;324;p37"/>
            <p:cNvCxnSpPr/>
            <p:nvPr/>
          </p:nvCxnSpPr>
          <p:spPr>
            <a:xfrm>
              <a:off x="7925022"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5" name="Google Shape;325;p37"/>
            <p:cNvCxnSpPr/>
            <p:nvPr/>
          </p:nvCxnSpPr>
          <p:spPr>
            <a:xfrm>
              <a:off x="9144160"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6" name="Google Shape;326;p37"/>
            <p:cNvCxnSpPr/>
            <p:nvPr/>
          </p:nvCxnSpPr>
          <p:spPr>
            <a:xfrm>
              <a:off x="10363298"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7" name="Google Shape;327;p37"/>
            <p:cNvCxnSpPr/>
            <p:nvPr/>
          </p:nvCxnSpPr>
          <p:spPr>
            <a:xfrm>
              <a:off x="11582436" y="0"/>
              <a:ext cx="0"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8" name="Google Shape;328;p37"/>
            <p:cNvCxnSpPr/>
            <p:nvPr/>
          </p:nvCxnSpPr>
          <p:spPr>
            <a:xfrm>
              <a:off x="2819" y="38648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29" name="Google Shape;329;p37"/>
            <p:cNvCxnSpPr/>
            <p:nvPr/>
          </p:nvCxnSpPr>
          <p:spPr>
            <a:xfrm>
              <a:off x="2819" y="1611181"/>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0" name="Google Shape;330;p37"/>
            <p:cNvCxnSpPr/>
            <p:nvPr/>
          </p:nvCxnSpPr>
          <p:spPr>
            <a:xfrm>
              <a:off x="2819" y="2835877"/>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1" name="Google Shape;331;p37"/>
            <p:cNvCxnSpPr/>
            <p:nvPr/>
          </p:nvCxnSpPr>
          <p:spPr>
            <a:xfrm>
              <a:off x="2819" y="4060573"/>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2" name="Google Shape;332;p37"/>
            <p:cNvCxnSpPr/>
            <p:nvPr/>
          </p:nvCxnSpPr>
          <p:spPr>
            <a:xfrm>
              <a:off x="2819" y="5285269"/>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3" name="Google Shape;333;p37"/>
            <p:cNvCxnSpPr/>
            <p:nvPr/>
          </p:nvCxnSpPr>
          <p:spPr>
            <a:xfrm>
              <a:off x="2819" y="6509965"/>
              <a:ext cx="12188952" cy="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34" name="Google Shape;334;p37"/>
            <p:cNvGrpSpPr/>
            <p:nvPr/>
          </p:nvGrpSpPr>
          <p:grpSpPr>
            <a:xfrm>
              <a:off x="-1" y="0"/>
              <a:ext cx="12192001" cy="6858000"/>
              <a:chOff x="-1" y="0"/>
              <a:chExt cx="12192001" cy="6858000"/>
            </a:xfrm>
          </p:grpSpPr>
          <p:cxnSp>
            <p:nvCxnSpPr>
              <p:cNvPr id="335" name="Google Shape;335;p37"/>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6" name="Google Shape;336;p37"/>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7" name="Google Shape;337;p37"/>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8" name="Google Shape;338;p37"/>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39" name="Google Shape;339;p37"/>
              <p:cNvCxnSpPr/>
              <p:nvPr/>
            </p:nvCxnSpPr>
            <p:spPr>
              <a:xfrm>
                <a:off x="510650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40" name="Google Shape;340;p37"/>
              <p:cNvGrpSpPr/>
              <p:nvPr/>
            </p:nvGrpSpPr>
            <p:grpSpPr>
              <a:xfrm>
                <a:off x="6327885" y="0"/>
                <a:ext cx="5864115" cy="5898673"/>
                <a:chOff x="6327885" y="0"/>
                <a:chExt cx="5864115" cy="5898673"/>
              </a:xfrm>
            </p:grpSpPr>
            <p:cxnSp>
              <p:nvCxnSpPr>
                <p:cNvPr id="341" name="Google Shape;341;p37"/>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2" name="Google Shape;342;p37"/>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3" name="Google Shape;343;p37"/>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4" name="Google Shape;344;p37"/>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5" name="Google Shape;345;p37"/>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46" name="Google Shape;346;p37"/>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7" name="Google Shape;347;p37"/>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8" name="Google Shape;348;p37"/>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49" name="Google Shape;349;p37"/>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0" name="Google Shape;350;p37"/>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nvGrpSpPr>
            <p:cNvPr id="351" name="Google Shape;351;p37"/>
            <p:cNvGrpSpPr/>
            <p:nvPr/>
          </p:nvGrpSpPr>
          <p:grpSpPr>
            <a:xfrm flipH="1">
              <a:off x="0" y="0"/>
              <a:ext cx="12192001" cy="6858000"/>
              <a:chOff x="-1" y="0"/>
              <a:chExt cx="12192001" cy="6858000"/>
            </a:xfrm>
          </p:grpSpPr>
          <p:cxnSp>
            <p:nvCxnSpPr>
              <p:cNvPr id="352" name="Google Shape;352;p37"/>
              <p:cNvCxnSpPr/>
              <p:nvPr/>
            </p:nvCxnSpPr>
            <p:spPr>
              <a:xfrm>
                <a:off x="225425"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3" name="Google Shape;353;p37"/>
              <p:cNvCxnSpPr/>
              <p:nvPr/>
            </p:nvCxnSpPr>
            <p:spPr>
              <a:xfrm>
                <a:off x="144915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4" name="Google Shape;354;p37"/>
              <p:cNvCxnSpPr/>
              <p:nvPr/>
            </p:nvCxnSpPr>
            <p:spPr>
              <a:xfrm>
                <a:off x="2665982"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5" name="Google Shape;355;p37"/>
              <p:cNvCxnSpPr/>
              <p:nvPr/>
            </p:nvCxnSpPr>
            <p:spPr>
              <a:xfrm>
                <a:off x="3885119"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6" name="Google Shape;356;p37"/>
              <p:cNvCxnSpPr/>
              <p:nvPr/>
            </p:nvCxnSpPr>
            <p:spPr>
              <a:xfrm>
                <a:off x="5150644" y="0"/>
                <a:ext cx="6815931" cy="6858000"/>
              </a:xfrm>
              <a:prstGeom prst="straightConnector1">
                <a:avLst/>
              </a:prstGeom>
              <a:noFill/>
              <a:ln cap="flat" cmpd="sng" w="9525">
                <a:solidFill>
                  <a:srgbClr val="A43E27">
                    <a:alpha val="24313"/>
                  </a:srgbClr>
                </a:solidFill>
                <a:prstDash val="solid"/>
                <a:miter lim="800000"/>
                <a:headEnd len="sm" w="sm" type="none"/>
                <a:tailEnd len="sm" w="sm" type="none"/>
              </a:ln>
            </p:spPr>
          </p:cxnSp>
          <p:grpSp>
            <p:nvGrpSpPr>
              <p:cNvPr id="357" name="Google Shape;357;p37"/>
              <p:cNvGrpSpPr/>
              <p:nvPr/>
            </p:nvGrpSpPr>
            <p:grpSpPr>
              <a:xfrm>
                <a:off x="6327885" y="0"/>
                <a:ext cx="5864115" cy="5898673"/>
                <a:chOff x="6327885" y="0"/>
                <a:chExt cx="5864115" cy="5898673"/>
              </a:xfrm>
            </p:grpSpPr>
            <p:cxnSp>
              <p:nvCxnSpPr>
                <p:cNvPr id="358" name="Google Shape;358;p37"/>
                <p:cNvCxnSpPr/>
                <p:nvPr/>
              </p:nvCxnSpPr>
              <p:spPr>
                <a:xfrm>
                  <a:off x="6327885" y="0"/>
                  <a:ext cx="5864115" cy="5898673"/>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59" name="Google Shape;359;p37"/>
                <p:cNvCxnSpPr/>
                <p:nvPr/>
              </p:nvCxnSpPr>
              <p:spPr>
                <a:xfrm>
                  <a:off x="7549268" y="0"/>
                  <a:ext cx="4642732" cy="467242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0" name="Google Shape;360;p37"/>
                <p:cNvCxnSpPr/>
                <p:nvPr/>
              </p:nvCxnSpPr>
              <p:spPr>
                <a:xfrm>
                  <a:off x="8772997" y="0"/>
                  <a:ext cx="3419003" cy="34567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1" name="Google Shape;361;p37"/>
                <p:cNvCxnSpPr/>
                <p:nvPr/>
              </p:nvCxnSpPr>
              <p:spPr>
                <a:xfrm>
                  <a:off x="9982200" y="0"/>
                  <a:ext cx="2209800" cy="222646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2" name="Google Shape;362;p37"/>
                <p:cNvCxnSpPr/>
                <p:nvPr/>
              </p:nvCxnSpPr>
              <p:spPr>
                <a:xfrm>
                  <a:off x="11199019" y="0"/>
                  <a:ext cx="992981" cy="1002506"/>
                </a:xfrm>
                <a:prstGeom prst="straightConnector1">
                  <a:avLst/>
                </a:prstGeom>
                <a:noFill/>
                <a:ln cap="flat" cmpd="sng" w="9525">
                  <a:solidFill>
                    <a:srgbClr val="A43E27">
                      <a:alpha val="24313"/>
                    </a:srgbClr>
                  </a:solidFill>
                  <a:prstDash val="solid"/>
                  <a:miter lim="800000"/>
                  <a:headEnd len="sm" w="sm" type="none"/>
                  <a:tailEnd len="sm" w="sm" type="none"/>
                </a:ln>
              </p:spPr>
            </p:cxnSp>
          </p:grpSp>
          <p:cxnSp>
            <p:nvCxnSpPr>
              <p:cNvPr id="363" name="Google Shape;363;p37"/>
              <p:cNvCxnSpPr/>
              <p:nvPr/>
            </p:nvCxnSpPr>
            <p:spPr>
              <a:xfrm rot="10800000">
                <a:off x="-1" y="1012053"/>
                <a:ext cx="5828811" cy="5845945"/>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4" name="Google Shape;364;p37"/>
              <p:cNvCxnSpPr/>
              <p:nvPr/>
            </p:nvCxnSpPr>
            <p:spPr>
              <a:xfrm rot="10800000">
                <a:off x="-1" y="2227340"/>
                <a:ext cx="4614781" cy="4630658"/>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5" name="Google Shape;365;p37"/>
              <p:cNvCxnSpPr/>
              <p:nvPr/>
            </p:nvCxnSpPr>
            <p:spPr>
              <a:xfrm rot="10800000">
                <a:off x="-1" y="3432149"/>
                <a:ext cx="3398419" cy="3425849"/>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6" name="Google Shape;366;p37"/>
              <p:cNvCxnSpPr/>
              <p:nvPr/>
            </p:nvCxnSpPr>
            <p:spPr>
              <a:xfrm rot="10800000">
                <a:off x="-1" y="4651431"/>
                <a:ext cx="2196496" cy="2206567"/>
              </a:xfrm>
              <a:prstGeom prst="straightConnector1">
                <a:avLst/>
              </a:prstGeom>
              <a:noFill/>
              <a:ln cap="flat" cmpd="sng" w="9525">
                <a:solidFill>
                  <a:srgbClr val="A43E27">
                    <a:alpha val="24313"/>
                  </a:srgbClr>
                </a:solidFill>
                <a:prstDash val="solid"/>
                <a:miter lim="800000"/>
                <a:headEnd len="sm" w="sm" type="none"/>
                <a:tailEnd len="sm" w="sm" type="none"/>
              </a:ln>
            </p:spPr>
          </p:cxnSp>
          <p:cxnSp>
            <p:nvCxnSpPr>
              <p:cNvPr id="367" name="Google Shape;367;p37"/>
              <p:cNvCxnSpPr/>
              <p:nvPr/>
            </p:nvCxnSpPr>
            <p:spPr>
              <a:xfrm rot="10800000">
                <a:off x="-1" y="5864453"/>
                <a:ext cx="987003" cy="993545"/>
              </a:xfrm>
              <a:prstGeom prst="straightConnector1">
                <a:avLst/>
              </a:prstGeom>
              <a:noFill/>
              <a:ln cap="flat" cmpd="sng" w="9525">
                <a:solidFill>
                  <a:srgbClr val="A43E27">
                    <a:alpha val="24313"/>
                  </a:srgbClr>
                </a:solidFill>
                <a:prstDash val="solid"/>
                <a:miter lim="800000"/>
                <a:headEnd len="sm" w="sm" type="none"/>
                <a:tailEnd len="sm" w="sm" type="none"/>
              </a:ln>
            </p:spPr>
          </p:cxnSp>
        </p:grpSp>
      </p:grpSp>
      <p:sp>
        <p:nvSpPr>
          <p:cNvPr id="368" name="Google Shape;368;p37"/>
          <p:cNvSpPr/>
          <p:nvPr/>
        </p:nvSpPr>
        <p:spPr>
          <a:xfrm>
            <a:off x="0" y="0"/>
            <a:ext cx="7315200" cy="6858000"/>
          </a:xfrm>
          <a:prstGeom prst="rect">
            <a:avLst/>
          </a:prstGeom>
          <a:gradFill>
            <a:gsLst>
              <a:gs pos="0">
                <a:schemeClr val="lt1"/>
              </a:gs>
              <a:gs pos="69000">
                <a:schemeClr val="lt1"/>
              </a:gs>
              <a:gs pos="100000">
                <a:srgbClr val="F2F2F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9" name="Google Shape;369;p37"/>
          <p:cNvSpPr txBox="1"/>
          <p:nvPr>
            <p:ph type="title"/>
          </p:nvPr>
        </p:nvSpPr>
        <p:spPr>
          <a:xfrm>
            <a:off x="7913152" y="571500"/>
            <a:ext cx="3657600" cy="219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37"/>
          <p:cNvSpPr txBox="1"/>
          <p:nvPr>
            <p:ph idx="1" type="body"/>
          </p:nvPr>
        </p:nvSpPr>
        <p:spPr>
          <a:xfrm>
            <a:off x="543197" y="571500"/>
            <a:ext cx="6217920" cy="5715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800"/>
              </a:spcBef>
              <a:spcAft>
                <a:spcPts val="0"/>
              </a:spcAft>
              <a:buSzPts val="2000"/>
              <a:buChar char="▪"/>
              <a:defRPr sz="2000"/>
            </a:lvl1pPr>
            <a:lvl2pPr indent="-342900" lvl="1" marL="914400" algn="l">
              <a:lnSpc>
                <a:spcPct val="90000"/>
              </a:lnSpc>
              <a:spcBef>
                <a:spcPts val="1200"/>
              </a:spcBef>
              <a:spcAft>
                <a:spcPts val="0"/>
              </a:spcAft>
              <a:buSzPts val="1800"/>
              <a:buChar char="▪"/>
              <a:defRPr sz="1800"/>
            </a:lvl2pPr>
            <a:lvl3pPr indent="-330200" lvl="2" marL="1371600" algn="l">
              <a:lnSpc>
                <a:spcPct val="90000"/>
              </a:lnSpc>
              <a:spcBef>
                <a:spcPts val="800"/>
              </a:spcBef>
              <a:spcAft>
                <a:spcPts val="0"/>
              </a:spcAft>
              <a:buSzPts val="1600"/>
              <a:buChar char="▪"/>
              <a:defRPr sz="1600"/>
            </a:lvl3pPr>
            <a:lvl4pPr indent="-317500" lvl="3" marL="1828800" algn="l">
              <a:lnSpc>
                <a:spcPct val="90000"/>
              </a:lnSpc>
              <a:spcBef>
                <a:spcPts val="800"/>
              </a:spcBef>
              <a:spcAft>
                <a:spcPts val="0"/>
              </a:spcAft>
              <a:buSzPts val="1400"/>
              <a:buChar char="▪"/>
              <a:defRPr sz="1400"/>
            </a:lvl4pPr>
            <a:lvl5pPr indent="-317500" lvl="4" marL="2286000" algn="l">
              <a:lnSpc>
                <a:spcPct val="90000"/>
              </a:lnSpc>
              <a:spcBef>
                <a:spcPts val="600"/>
              </a:spcBef>
              <a:spcAft>
                <a:spcPts val="0"/>
              </a:spcAft>
              <a:buSzPts val="1400"/>
              <a:buChar char="▪"/>
              <a:defRPr sz="1400"/>
            </a:lvl5pPr>
            <a:lvl6pPr indent="-355600" lvl="5" marL="2743200" algn="l">
              <a:lnSpc>
                <a:spcPct val="90000"/>
              </a:lnSpc>
              <a:spcBef>
                <a:spcPts val="600"/>
              </a:spcBef>
              <a:spcAft>
                <a:spcPts val="0"/>
              </a:spcAft>
              <a:buSzPts val="2000"/>
              <a:buChar char="▪"/>
              <a:defRPr sz="2000"/>
            </a:lvl6pPr>
            <a:lvl7pPr indent="-355600" lvl="6" marL="3200400" algn="l">
              <a:lnSpc>
                <a:spcPct val="90000"/>
              </a:lnSpc>
              <a:spcBef>
                <a:spcPts val="600"/>
              </a:spcBef>
              <a:spcAft>
                <a:spcPts val="0"/>
              </a:spcAft>
              <a:buSzPts val="2000"/>
              <a:buChar char="▪"/>
              <a:defRPr sz="2000"/>
            </a:lvl7pPr>
            <a:lvl8pPr indent="-355600" lvl="7" marL="3657600" algn="l">
              <a:lnSpc>
                <a:spcPct val="90000"/>
              </a:lnSpc>
              <a:spcBef>
                <a:spcPts val="600"/>
              </a:spcBef>
              <a:spcAft>
                <a:spcPts val="0"/>
              </a:spcAft>
              <a:buSzPts val="2000"/>
              <a:buChar char="▪"/>
              <a:defRPr sz="2000"/>
            </a:lvl8pPr>
            <a:lvl9pPr indent="-228600" lvl="8" marL="4114800" algn="l">
              <a:lnSpc>
                <a:spcPct val="90000"/>
              </a:lnSpc>
              <a:spcBef>
                <a:spcPts val="600"/>
              </a:spcBef>
              <a:spcAft>
                <a:spcPts val="0"/>
              </a:spcAft>
              <a:buSzPts val="2000"/>
              <a:buNone/>
              <a:defRPr sz="2000"/>
            </a:lvl9pPr>
          </a:lstStyle>
          <a:p/>
        </p:txBody>
      </p:sp>
      <p:sp>
        <p:nvSpPr>
          <p:cNvPr id="371" name="Google Shape;371;p37"/>
          <p:cNvSpPr txBox="1"/>
          <p:nvPr>
            <p:ph idx="2" type="body"/>
          </p:nvPr>
        </p:nvSpPr>
        <p:spPr>
          <a:xfrm>
            <a:off x="7913152" y="2995012"/>
            <a:ext cx="3657600" cy="22859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600"/>
              <a:buNone/>
              <a:defRPr sz="1600">
                <a:solidFill>
                  <a:schemeClr val="lt1"/>
                </a:solidFill>
              </a:defRPr>
            </a:lvl1pPr>
            <a:lvl2pPr indent="-228600" lvl="1" marL="914400" algn="l">
              <a:lnSpc>
                <a:spcPct val="90000"/>
              </a:lnSpc>
              <a:spcBef>
                <a:spcPts val="1200"/>
              </a:spcBef>
              <a:spcAft>
                <a:spcPts val="0"/>
              </a:spcAft>
              <a:buSzPts val="1400"/>
              <a:buNone/>
              <a:defRPr sz="1400"/>
            </a:lvl2pPr>
            <a:lvl3pPr indent="-228600" lvl="2" marL="1371600" algn="l">
              <a:lnSpc>
                <a:spcPct val="90000"/>
              </a:lnSpc>
              <a:spcBef>
                <a:spcPts val="800"/>
              </a:spcBef>
              <a:spcAft>
                <a:spcPts val="0"/>
              </a:spcAft>
              <a:buSzPts val="1200"/>
              <a:buNone/>
              <a:defRPr sz="1200"/>
            </a:lvl3pPr>
            <a:lvl4pPr indent="-228600" lvl="3" marL="1828800" algn="l">
              <a:lnSpc>
                <a:spcPct val="90000"/>
              </a:lnSpc>
              <a:spcBef>
                <a:spcPts val="8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SzPts val="1000"/>
              <a:buNone/>
              <a:defRPr sz="1000"/>
            </a:lvl6pPr>
            <a:lvl7pPr indent="-228600" lvl="6" marL="3200400" algn="l">
              <a:lnSpc>
                <a:spcPct val="90000"/>
              </a:lnSpc>
              <a:spcBef>
                <a:spcPts val="600"/>
              </a:spcBef>
              <a:spcAft>
                <a:spcPts val="0"/>
              </a:spcAft>
              <a:buSzPts val="1000"/>
              <a:buNone/>
              <a:defRPr sz="1000"/>
            </a:lvl7pPr>
            <a:lvl8pPr indent="-228600" lvl="7" marL="3657600" algn="l">
              <a:lnSpc>
                <a:spcPct val="90000"/>
              </a:lnSpc>
              <a:spcBef>
                <a:spcPts val="600"/>
              </a:spcBef>
              <a:spcAft>
                <a:spcPts val="0"/>
              </a:spcAft>
              <a:buSzPts val="1000"/>
              <a:buNone/>
              <a:defRPr sz="1000"/>
            </a:lvl8pPr>
            <a:lvl9pPr indent="-228600" lvl="8" marL="4114800" algn="l">
              <a:lnSpc>
                <a:spcPct val="90000"/>
              </a:lnSpc>
              <a:spcBef>
                <a:spcPts val="600"/>
              </a:spcBef>
              <a:spcAft>
                <a:spcPts val="0"/>
              </a:spcAft>
              <a:buSzPts val="1000"/>
              <a:buNone/>
              <a:defRPr sz="1000"/>
            </a:lvl9pPr>
          </a:lstStyle>
          <a:p/>
        </p:txBody>
      </p:sp>
      <p:cxnSp>
        <p:nvCxnSpPr>
          <p:cNvPr id="372" name="Google Shape;372;p37"/>
          <p:cNvCxnSpPr/>
          <p:nvPr/>
        </p:nvCxnSpPr>
        <p:spPr>
          <a:xfrm>
            <a:off x="7923089" y="2895600"/>
            <a:ext cx="3659311" cy="0"/>
          </a:xfrm>
          <a:prstGeom prst="straightConnector1">
            <a:avLst/>
          </a:prstGeom>
          <a:noFill/>
          <a:ln cap="flat" cmpd="sng" w="19050">
            <a:solidFill>
              <a:schemeClr val="lt1"/>
            </a:solidFill>
            <a:prstDash val="solid"/>
            <a:miter lim="800000"/>
            <a:headEnd len="sm" w="sm" type="none"/>
            <a:tailEnd len="sm" w="sm" type="none"/>
          </a:ln>
        </p:spPr>
      </p:cxnSp>
      <p:sp>
        <p:nvSpPr>
          <p:cNvPr id="373" name="Google Shape;373;p37"/>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37"/>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p37"/>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chemeClr val="lt1"/>
            </a:gs>
            <a:gs pos="100000">
              <a:srgbClr val="F2F2F2">
                <a:alpha val="64313"/>
              </a:srgbClr>
            </a:gs>
          </a:gsLst>
          <a:lin ang="5400000" scaled="0"/>
        </a:gradFill>
      </p:bgPr>
    </p:bg>
    <p:spTree>
      <p:nvGrpSpPr>
        <p:cNvPr id="9" name="Shape 9"/>
        <p:cNvGrpSpPr/>
        <p:nvPr/>
      </p:nvGrpSpPr>
      <p:grpSpPr>
        <a:xfrm>
          <a:off x="0" y="0"/>
          <a:ext cx="0" cy="0"/>
          <a:chOff x="0" y="0"/>
          <a:chExt cx="0" cy="0"/>
        </a:xfrm>
      </p:grpSpPr>
      <p:grpSp>
        <p:nvGrpSpPr>
          <p:cNvPr id="10" name="Google Shape;10;p28"/>
          <p:cNvGrpSpPr/>
          <p:nvPr/>
        </p:nvGrpSpPr>
        <p:grpSpPr>
          <a:xfrm>
            <a:off x="-1" y="-195943"/>
            <a:ext cx="12192002" cy="6858000"/>
            <a:chOff x="-1" y="0"/>
            <a:chExt cx="12192002" cy="6858000"/>
          </a:xfrm>
        </p:grpSpPr>
        <p:cxnSp>
          <p:nvCxnSpPr>
            <p:cNvPr id="11" name="Google Shape;11;p28"/>
            <p:cNvCxnSpPr/>
            <p:nvPr/>
          </p:nvCxnSpPr>
          <p:spPr>
            <a:xfrm>
              <a:off x="61019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2" name="Google Shape;12;p28"/>
            <p:cNvCxnSpPr/>
            <p:nvPr/>
          </p:nvCxnSpPr>
          <p:spPr>
            <a:xfrm>
              <a:off x="182933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3" name="Google Shape;13;p28"/>
            <p:cNvCxnSpPr/>
            <p:nvPr/>
          </p:nvCxnSpPr>
          <p:spPr>
            <a:xfrm>
              <a:off x="304847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4" name="Google Shape;14;p28"/>
            <p:cNvCxnSpPr/>
            <p:nvPr/>
          </p:nvCxnSpPr>
          <p:spPr>
            <a:xfrm>
              <a:off x="426760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5" name="Google Shape;15;p28"/>
            <p:cNvCxnSpPr/>
            <p:nvPr/>
          </p:nvCxnSpPr>
          <p:spPr>
            <a:xfrm>
              <a:off x="548674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6" name="Google Shape;16;p28"/>
            <p:cNvCxnSpPr/>
            <p:nvPr/>
          </p:nvCxnSpPr>
          <p:spPr>
            <a:xfrm>
              <a:off x="6705884"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7" name="Google Shape;17;p28"/>
            <p:cNvCxnSpPr/>
            <p:nvPr/>
          </p:nvCxnSpPr>
          <p:spPr>
            <a:xfrm>
              <a:off x="7925022"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8" name="Google Shape;18;p28"/>
            <p:cNvCxnSpPr/>
            <p:nvPr/>
          </p:nvCxnSpPr>
          <p:spPr>
            <a:xfrm>
              <a:off x="9144160"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19" name="Google Shape;19;p28"/>
            <p:cNvCxnSpPr/>
            <p:nvPr/>
          </p:nvCxnSpPr>
          <p:spPr>
            <a:xfrm>
              <a:off x="10363298"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0" name="Google Shape;20;p28"/>
            <p:cNvCxnSpPr/>
            <p:nvPr/>
          </p:nvCxnSpPr>
          <p:spPr>
            <a:xfrm>
              <a:off x="11582436" y="0"/>
              <a:ext cx="0"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1" name="Google Shape;21;p28"/>
            <p:cNvCxnSpPr/>
            <p:nvPr/>
          </p:nvCxnSpPr>
          <p:spPr>
            <a:xfrm>
              <a:off x="2819" y="38648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2" name="Google Shape;22;p28"/>
            <p:cNvCxnSpPr/>
            <p:nvPr/>
          </p:nvCxnSpPr>
          <p:spPr>
            <a:xfrm>
              <a:off x="2819" y="1611181"/>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3" name="Google Shape;23;p28"/>
            <p:cNvCxnSpPr/>
            <p:nvPr/>
          </p:nvCxnSpPr>
          <p:spPr>
            <a:xfrm>
              <a:off x="2819" y="2835877"/>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4" name="Google Shape;24;p28"/>
            <p:cNvCxnSpPr/>
            <p:nvPr/>
          </p:nvCxnSpPr>
          <p:spPr>
            <a:xfrm>
              <a:off x="2819" y="4060573"/>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5" name="Google Shape;25;p28"/>
            <p:cNvCxnSpPr/>
            <p:nvPr/>
          </p:nvCxnSpPr>
          <p:spPr>
            <a:xfrm>
              <a:off x="2819" y="5285269"/>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6" name="Google Shape;26;p28"/>
            <p:cNvCxnSpPr/>
            <p:nvPr/>
          </p:nvCxnSpPr>
          <p:spPr>
            <a:xfrm>
              <a:off x="2819" y="6509965"/>
              <a:ext cx="12188952" cy="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27" name="Google Shape;27;p28"/>
            <p:cNvGrpSpPr/>
            <p:nvPr/>
          </p:nvGrpSpPr>
          <p:grpSpPr>
            <a:xfrm>
              <a:off x="-1" y="0"/>
              <a:ext cx="12192001" cy="6858000"/>
              <a:chOff x="-1" y="0"/>
              <a:chExt cx="12192001" cy="6858000"/>
            </a:xfrm>
          </p:grpSpPr>
          <p:cxnSp>
            <p:nvCxnSpPr>
              <p:cNvPr id="28" name="Google Shape;28;p28"/>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29" name="Google Shape;29;p28"/>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0" name="Google Shape;30;p28"/>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1" name="Google Shape;31;p28"/>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2" name="Google Shape;32;p28"/>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33" name="Google Shape;33;p28"/>
              <p:cNvGrpSpPr/>
              <p:nvPr/>
            </p:nvGrpSpPr>
            <p:grpSpPr>
              <a:xfrm>
                <a:off x="6327885" y="0"/>
                <a:ext cx="5864115" cy="5898673"/>
                <a:chOff x="6327885" y="0"/>
                <a:chExt cx="5864115" cy="5898673"/>
              </a:xfrm>
            </p:grpSpPr>
            <p:cxnSp>
              <p:nvCxnSpPr>
                <p:cNvPr id="34" name="Google Shape;34;p28"/>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5" name="Google Shape;35;p28"/>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6" name="Google Shape;36;p28"/>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7" name="Google Shape;37;p28"/>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38" name="Google Shape;38;p28"/>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39" name="Google Shape;39;p28"/>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0" name="Google Shape;40;p28"/>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1" name="Google Shape;41;p28"/>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2" name="Google Shape;42;p28"/>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3" name="Google Shape;43;p28"/>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nvGrpSpPr>
            <p:cNvPr id="44" name="Google Shape;44;p28"/>
            <p:cNvGrpSpPr/>
            <p:nvPr/>
          </p:nvGrpSpPr>
          <p:grpSpPr>
            <a:xfrm flipH="1">
              <a:off x="0" y="0"/>
              <a:ext cx="12192001" cy="6858000"/>
              <a:chOff x="-1" y="0"/>
              <a:chExt cx="12192001" cy="6858000"/>
            </a:xfrm>
          </p:grpSpPr>
          <p:cxnSp>
            <p:nvCxnSpPr>
              <p:cNvPr id="45" name="Google Shape;45;p28"/>
              <p:cNvCxnSpPr/>
              <p:nvPr/>
            </p:nvCxnSpPr>
            <p:spPr>
              <a:xfrm>
                <a:off x="225425"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6" name="Google Shape;46;p28"/>
              <p:cNvCxnSpPr/>
              <p:nvPr/>
            </p:nvCxnSpPr>
            <p:spPr>
              <a:xfrm>
                <a:off x="1449154"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7" name="Google Shape;47;p28"/>
              <p:cNvCxnSpPr/>
              <p:nvPr/>
            </p:nvCxnSpPr>
            <p:spPr>
              <a:xfrm>
                <a:off x="266598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8" name="Google Shape;48;p28"/>
              <p:cNvCxnSpPr/>
              <p:nvPr/>
            </p:nvCxnSpPr>
            <p:spPr>
              <a:xfrm>
                <a:off x="3885119"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49" name="Google Shape;49;p28"/>
              <p:cNvCxnSpPr/>
              <p:nvPr/>
            </p:nvCxnSpPr>
            <p:spPr>
              <a:xfrm>
                <a:off x="5106502" y="0"/>
                <a:ext cx="6815931" cy="6858000"/>
              </a:xfrm>
              <a:prstGeom prst="straightConnector1">
                <a:avLst/>
              </a:prstGeom>
              <a:noFill/>
              <a:ln cap="flat" cmpd="sng" w="9525">
                <a:solidFill>
                  <a:srgbClr val="D8D8D8">
                    <a:alpha val="24313"/>
                  </a:srgbClr>
                </a:solidFill>
                <a:prstDash val="solid"/>
                <a:miter lim="800000"/>
                <a:headEnd len="sm" w="sm" type="none"/>
                <a:tailEnd len="sm" w="sm" type="none"/>
              </a:ln>
            </p:spPr>
          </p:cxnSp>
          <p:grpSp>
            <p:nvGrpSpPr>
              <p:cNvPr id="50" name="Google Shape;50;p28"/>
              <p:cNvGrpSpPr/>
              <p:nvPr/>
            </p:nvGrpSpPr>
            <p:grpSpPr>
              <a:xfrm>
                <a:off x="6327885" y="0"/>
                <a:ext cx="5864115" cy="5898673"/>
                <a:chOff x="6327885" y="0"/>
                <a:chExt cx="5864115" cy="5898673"/>
              </a:xfrm>
            </p:grpSpPr>
            <p:cxnSp>
              <p:nvCxnSpPr>
                <p:cNvPr id="51" name="Google Shape;51;p28"/>
                <p:cNvCxnSpPr/>
                <p:nvPr/>
              </p:nvCxnSpPr>
              <p:spPr>
                <a:xfrm>
                  <a:off x="6327885" y="0"/>
                  <a:ext cx="5864115" cy="5898673"/>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2" name="Google Shape;52;p28"/>
                <p:cNvCxnSpPr/>
                <p:nvPr/>
              </p:nvCxnSpPr>
              <p:spPr>
                <a:xfrm>
                  <a:off x="7549268" y="0"/>
                  <a:ext cx="4642732" cy="467242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3" name="Google Shape;53;p28"/>
                <p:cNvCxnSpPr/>
                <p:nvPr/>
              </p:nvCxnSpPr>
              <p:spPr>
                <a:xfrm>
                  <a:off x="8772997" y="0"/>
                  <a:ext cx="3419003" cy="34567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4" name="Google Shape;54;p28"/>
                <p:cNvCxnSpPr/>
                <p:nvPr/>
              </p:nvCxnSpPr>
              <p:spPr>
                <a:xfrm>
                  <a:off x="9982200" y="0"/>
                  <a:ext cx="2209800" cy="222646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5" name="Google Shape;55;p28"/>
                <p:cNvCxnSpPr/>
                <p:nvPr/>
              </p:nvCxnSpPr>
              <p:spPr>
                <a:xfrm>
                  <a:off x="11199019" y="0"/>
                  <a:ext cx="992981" cy="1002506"/>
                </a:xfrm>
                <a:prstGeom prst="straightConnector1">
                  <a:avLst/>
                </a:prstGeom>
                <a:noFill/>
                <a:ln cap="flat" cmpd="sng" w="9525">
                  <a:solidFill>
                    <a:srgbClr val="D8D8D8">
                      <a:alpha val="24313"/>
                    </a:srgbClr>
                  </a:solidFill>
                  <a:prstDash val="solid"/>
                  <a:miter lim="800000"/>
                  <a:headEnd len="sm" w="sm" type="none"/>
                  <a:tailEnd len="sm" w="sm" type="none"/>
                </a:ln>
              </p:spPr>
            </p:cxnSp>
          </p:grpSp>
          <p:cxnSp>
            <p:nvCxnSpPr>
              <p:cNvPr id="56" name="Google Shape;56;p28"/>
              <p:cNvCxnSpPr/>
              <p:nvPr/>
            </p:nvCxnSpPr>
            <p:spPr>
              <a:xfrm rot="10800000">
                <a:off x="-1" y="1012053"/>
                <a:ext cx="5828811" cy="5845945"/>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7" name="Google Shape;57;p28"/>
              <p:cNvCxnSpPr/>
              <p:nvPr/>
            </p:nvCxnSpPr>
            <p:spPr>
              <a:xfrm rot="10800000">
                <a:off x="-1" y="2227340"/>
                <a:ext cx="4614781" cy="4630658"/>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8" name="Google Shape;58;p28"/>
              <p:cNvCxnSpPr/>
              <p:nvPr/>
            </p:nvCxnSpPr>
            <p:spPr>
              <a:xfrm rot="10800000">
                <a:off x="-1" y="3432149"/>
                <a:ext cx="3398419" cy="3425849"/>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59" name="Google Shape;59;p28"/>
              <p:cNvCxnSpPr/>
              <p:nvPr/>
            </p:nvCxnSpPr>
            <p:spPr>
              <a:xfrm rot="10800000">
                <a:off x="-1" y="4651431"/>
                <a:ext cx="2196496" cy="2206567"/>
              </a:xfrm>
              <a:prstGeom prst="straightConnector1">
                <a:avLst/>
              </a:prstGeom>
              <a:noFill/>
              <a:ln cap="flat" cmpd="sng" w="9525">
                <a:solidFill>
                  <a:srgbClr val="D8D8D8">
                    <a:alpha val="24313"/>
                  </a:srgbClr>
                </a:solidFill>
                <a:prstDash val="solid"/>
                <a:miter lim="800000"/>
                <a:headEnd len="sm" w="sm" type="none"/>
                <a:tailEnd len="sm" w="sm" type="none"/>
              </a:ln>
            </p:spPr>
          </p:cxnSp>
          <p:cxnSp>
            <p:nvCxnSpPr>
              <p:cNvPr id="60" name="Google Shape;60;p28"/>
              <p:cNvCxnSpPr/>
              <p:nvPr/>
            </p:nvCxnSpPr>
            <p:spPr>
              <a:xfrm rot="10800000">
                <a:off x="-1" y="5864453"/>
                <a:ext cx="987003" cy="993545"/>
              </a:xfrm>
              <a:prstGeom prst="straightConnector1">
                <a:avLst/>
              </a:prstGeom>
              <a:noFill/>
              <a:ln cap="flat" cmpd="sng" w="9525">
                <a:solidFill>
                  <a:srgbClr val="D8D8D8">
                    <a:alpha val="24313"/>
                  </a:srgbClr>
                </a:solidFill>
                <a:prstDash val="solid"/>
                <a:miter lim="800000"/>
                <a:headEnd len="sm" w="sm" type="none"/>
                <a:tailEnd len="sm" w="sm" type="none"/>
              </a:ln>
            </p:spPr>
          </p:cxnSp>
        </p:grpSp>
      </p:grpSp>
      <p:sp>
        <p:nvSpPr>
          <p:cNvPr id="61" name="Google Shape;61;p28"/>
          <p:cNvSpPr txBox="1"/>
          <p:nvPr>
            <p:ph type="title"/>
          </p:nvPr>
        </p:nvSpPr>
        <p:spPr>
          <a:xfrm>
            <a:off x="1295400" y="503853"/>
            <a:ext cx="9601200" cy="1142385"/>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A43E27"/>
              </a:buClr>
              <a:buSzPts val="3200"/>
              <a:buFont typeface="Arial"/>
              <a:buNone/>
              <a:defRPr b="1" i="0" sz="3200" u="none" cap="none" strike="noStrike">
                <a:solidFill>
                  <a:srgbClr val="A43E2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28"/>
          <p:cNvSpPr txBox="1"/>
          <p:nvPr>
            <p:ph idx="1" type="body"/>
          </p:nvPr>
        </p:nvSpPr>
        <p:spPr>
          <a:xfrm>
            <a:off x="1295400" y="1981201"/>
            <a:ext cx="9601200" cy="3809999"/>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1800"/>
              </a:spcBef>
              <a:spcAft>
                <a:spcPts val="0"/>
              </a:spcAft>
              <a:buClr>
                <a:srgbClr val="A43E27"/>
              </a:buClr>
              <a:buSzPts val="2000"/>
              <a:buFont typeface="Arial"/>
              <a:buChar char="▪"/>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1200"/>
              </a:spcBef>
              <a:spcAft>
                <a:spcPts val="0"/>
              </a:spcAft>
              <a:buClr>
                <a:srgbClr val="A43E27"/>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800"/>
              </a:spcBef>
              <a:spcAft>
                <a:spcPts val="0"/>
              </a:spcAft>
              <a:buClr>
                <a:srgbClr val="A43E27"/>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8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600"/>
              </a:spcBef>
              <a:spcAft>
                <a:spcPts val="0"/>
              </a:spcAft>
              <a:buClr>
                <a:srgbClr val="A43E27"/>
              </a:buClr>
              <a:buSzPts val="1400"/>
              <a:buFont typeface="Arial"/>
              <a:buChar char="▪"/>
              <a:defRPr b="0" i="0" sz="14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0"/>
              </a:spcAft>
              <a:buClr>
                <a:srgbClr val="A43E27"/>
              </a:buClr>
              <a:buSzPts val="1400"/>
              <a:buFont typeface="Arial"/>
              <a:buNone/>
              <a:defRPr b="0" i="0" sz="1400" u="none" cap="none" strike="noStrike">
                <a:solidFill>
                  <a:schemeClr val="dk1"/>
                </a:solidFill>
                <a:latin typeface="Arial"/>
                <a:ea typeface="Arial"/>
                <a:cs typeface="Arial"/>
                <a:sym typeface="Arial"/>
              </a:defRPr>
            </a:lvl9pPr>
          </a:lstStyle>
          <a:p/>
        </p:txBody>
      </p:sp>
      <p:cxnSp>
        <p:nvCxnSpPr>
          <p:cNvPr id="63" name="Google Shape;63;p28"/>
          <p:cNvCxnSpPr/>
          <p:nvPr/>
        </p:nvCxnSpPr>
        <p:spPr>
          <a:xfrm>
            <a:off x="609600" y="6172200"/>
            <a:ext cx="10972800" cy="0"/>
          </a:xfrm>
          <a:prstGeom prst="straightConnector1">
            <a:avLst/>
          </a:prstGeom>
          <a:noFill/>
          <a:ln cap="flat" cmpd="sng" w="12700">
            <a:solidFill>
              <a:srgbClr val="A43E27"/>
            </a:solidFill>
            <a:prstDash val="solid"/>
            <a:miter lim="800000"/>
            <a:headEnd len="sm" w="sm" type="none"/>
            <a:tailEnd len="sm" w="sm" type="none"/>
          </a:ln>
        </p:spPr>
      </p:cxnSp>
      <p:sp>
        <p:nvSpPr>
          <p:cNvPr id="64" name="Google Shape;64;p28"/>
          <p:cNvSpPr txBox="1"/>
          <p:nvPr>
            <p:ph idx="11" type="ftr"/>
          </p:nvPr>
        </p:nvSpPr>
        <p:spPr>
          <a:xfrm>
            <a:off x="609601" y="6289679"/>
            <a:ext cx="6128030" cy="22243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5" name="Google Shape;65;p28"/>
          <p:cNvSpPr txBox="1"/>
          <p:nvPr>
            <p:ph idx="10" type="dt"/>
          </p:nvPr>
        </p:nvSpPr>
        <p:spPr>
          <a:xfrm>
            <a:off x="9294042" y="6289679"/>
            <a:ext cx="965946" cy="22243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100" u="none" cap="none" strike="noStrike">
                <a:solidFill>
                  <a:srgbClr val="41424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28"/>
          <p:cNvSpPr txBox="1"/>
          <p:nvPr>
            <p:ph idx="12" type="sldNum"/>
          </p:nvPr>
        </p:nvSpPr>
        <p:spPr>
          <a:xfrm>
            <a:off x="10665311" y="6289679"/>
            <a:ext cx="918882" cy="22243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41424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1.png"/><Relationship Id="rId5" Type="http://schemas.openxmlformats.org/officeDocument/2006/relationships/hyperlink" Target="https://www.freepik.com/free-vector/school-children-attending-distance-class-monitors-desks-classroom-screen-view_13146643.htm#fromView=search&amp;page=1&amp;position=26&amp;uuid=26162b84-7b02-4a5e-900e-ba1b1e3597a5&amp;query=Digital+classro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3.png"/><Relationship Id="rId5" Type="http://schemas.openxmlformats.org/officeDocument/2006/relationships/hyperlink" Target="https://www.freepik.com/free-vector/businessmen-climb-growth-column-graph-career-personality-development-careerbuilder-career-planning-progress-concept_10780373.htm#fromView=search&amp;page=1&amp;position=6&amp;uuid=1190331d-0fcf-44c2-a930-c144f593a1fa&amp;query=digital+learning+succe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7.png"/><Relationship Id="rId5" Type="http://schemas.openxmlformats.org/officeDocument/2006/relationships/hyperlink" Target="https://www.freepik.com/free-vector/app-testing-optimization-ux-designer-developer-smartphone-interface-female-cartoon-character-programming-mobile-phone-application_12083132.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hyperlink" Target="https://eaea.org/2025/09/04/making-technology-work-for-adult-learners-our-6-key-research-findings/" TargetMode="External"/><Relationship Id="rId11" Type="http://schemas.openxmlformats.org/officeDocument/2006/relationships/image" Target="../media/image18.png"/><Relationship Id="rId10" Type="http://schemas.openxmlformats.org/officeDocument/2006/relationships/image" Target="../media/image16.png"/><Relationship Id="rId9" Type="http://schemas.openxmlformats.org/officeDocument/2006/relationships/image" Target="../media/image15.png"/><Relationship Id="rId5" Type="http://schemas.openxmlformats.org/officeDocument/2006/relationships/hyperlink" Target="https://www.youtube.com/watch?v=NvkGktUzBas" TargetMode="External"/><Relationship Id="rId6" Type="http://schemas.openxmlformats.org/officeDocument/2006/relationships/hyperlink" Target="https://digitalpromise.org/2025/07/24/untapped-potential-boosting-adult-learning-with-artificial-intelligence-and-gamification/" TargetMode="External"/><Relationship Id="rId7" Type="http://schemas.openxmlformats.org/officeDocument/2006/relationships/hyperlink" Target="https://nationalcentreforai.jiscinvolve.org/wp/2025/08/12/ai-tools-blog-learning-tools/" TargetMode="External"/><Relationship Id="rId8"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s://www.freepik.com/free-vector/business-background-design_990706.htm#fromView=search&amp;page=1&amp;position=14&amp;uuid=3b0668b6-f2f2-4532-b50f-314a57b0c671&amp;query=learning+aim" TargetMode="External"/><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hyperlink" Target="https://www.freepik.com/free-ai-image/illustration-depicting-corporate-job_390231541.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jpg"/><Relationship Id="rId4" Type="http://schemas.openxmlformats.org/officeDocument/2006/relationships/hyperlink" Target="https://data.europa.eu/doi/10.2766/153756" TargetMode="External"/><Relationship Id="rId5" Type="http://schemas.openxmlformats.org/officeDocument/2006/relationships/hyperlink" Target="https://doi.org/10.1787/c3f402ba-en" TargetMode="External"/><Relationship Id="rId6" Type="http://schemas.openxmlformats.org/officeDocument/2006/relationships/hyperlink" Target="https://doi.org/10.1080/02601370.2024.2367395" TargetMode="External"/><Relationship Id="rId7" Type="http://schemas.openxmlformats.org/officeDocument/2006/relationships/image" Target="../media/image26.png"/><Relationship Id="rId8" Type="http://schemas.openxmlformats.org/officeDocument/2006/relationships/hyperlink" Target="https://www.freepik.com/free-vector/customer-service-guide-abstract-concept-vector-illustration-customer-service-tutorial-excellence-training-manual-employee-tips-implementation-guide-educational-information-abstract-metaphor_12083693.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 Id="rId4" Type="http://schemas.openxmlformats.org/officeDocument/2006/relationships/image" Target="../media/image27.png"/><Relationship Id="rId5" Type="http://schemas.openxmlformats.org/officeDocument/2006/relationships/hyperlink" Target="https://www.freepik.com/free-vector/tiny-people-standing-near-big-checkmark-team-male-female-characters-finishing-work-with-list-good-job-sign-flat-vector-illustration-done-job-checklist-time-management-concept_21683572.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 Id="rId10" Type="http://schemas.openxmlformats.org/officeDocument/2006/relationships/image" Target="../media/image28.png"/><Relationship Id="rId9" Type="http://schemas.openxmlformats.org/officeDocument/2006/relationships/image" Target="../media/image24.png"/><Relationship Id="rId5" Type="http://schemas.openxmlformats.org/officeDocument/2006/relationships/image" Target="../media/image23.jpg"/><Relationship Id="rId6" Type="http://schemas.openxmlformats.org/officeDocument/2006/relationships/image" Target="../media/image20.png"/><Relationship Id="rId7" Type="http://schemas.openxmlformats.org/officeDocument/2006/relationships/image" Target="../media/image13.jpg"/><Relationship Id="rId8"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9.png"/><Relationship Id="rId5" Type="http://schemas.openxmlformats.org/officeDocument/2006/relationships/hyperlink" Target="https://www.freepik.com/free-vector/illustration-light-bulb-ideas_2807773.htm#fromView=search&amp;page=1&amp;position=2&amp;uuid=0e0bf519-100d-4c8f-af1c-5f0d3eb16557&amp;query=learning+outcom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hyperlink" Target="https://www.freepik.com/free-vector/laptop-computer-isolated-white-background_18542988.htm#fromView=search&amp;page=1&amp;position=2&amp;uuid=40bbaddd-cd99-4917-8de8-a2deb2a47118&amp;query=content+knowledge" TargetMode="External"/><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https://www.freepik.com/free-vector/sketches-user-experience_848044.htm#fromView=search&amp;page=1&amp;position=5&amp;uuid=ebd88f4d-bc62-4aee-8cb9-22e7f2ac6432&amp;query=Technology+to+Support+Content" TargetMode="External"/><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www.freepik.com/free-vector/books-laptops-with-education-icons_26353483.htm#fromView=search&amp;page=1&amp;position=3&amp;uuid=8a5022d3-7c0e-4540-8417-a4c3a64812f7&amp;query=Digital+Resources" TargetMode="External"/><Relationship Id="rId5"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s://www.freepik.com/free-vector/chatbot-technical-support-artificial-intelligence-software-flat-composition-with-robot-answering-customer-questions-illustration_15481385.htm#fromView=search&amp;page=1&amp;position=10&amp;uuid=b59b3670-7f6d-4dbd-95bc-11633071c034&amp;query=AI+to+Support+Learning+Design" TargetMode="External"/><Relationship Id="rId5"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5.png"/><Relationship Id="rId5" Type="http://schemas.openxmlformats.org/officeDocument/2006/relationships/hyperlink" Target="https://www.freepik.com/free-vector/online-education-background_4398921.htm#fromView=search&amp;page=1&amp;position=13&amp;uuid=c5b1ae29-589d-4a7a-8211-ac94abf49d42&amp;query=Digital+classro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24000">
              <a:schemeClr val="lt1"/>
            </a:gs>
            <a:gs pos="100000">
              <a:srgbClr val="F2F2F2">
                <a:alpha val="64313"/>
              </a:srgbClr>
            </a:gs>
          </a:gsLst>
          <a:lin ang="5400000" scaled="0"/>
        </a:gradFill>
      </p:bgPr>
    </p:bg>
    <p:spTree>
      <p:nvGrpSpPr>
        <p:cNvPr id="392" name="Shape 392"/>
        <p:cNvGrpSpPr/>
        <p:nvPr/>
      </p:nvGrpSpPr>
      <p:grpSpPr>
        <a:xfrm>
          <a:off x="0" y="0"/>
          <a:ext cx="0" cy="0"/>
          <a:chOff x="0" y="0"/>
          <a:chExt cx="0" cy="0"/>
        </a:xfrm>
      </p:grpSpPr>
      <p:sp>
        <p:nvSpPr>
          <p:cNvPr id="393" name="Google Shape;393;p1"/>
          <p:cNvSpPr txBox="1"/>
          <p:nvPr>
            <p:ph idx="1" type="subTitle"/>
          </p:nvPr>
        </p:nvSpPr>
        <p:spPr>
          <a:xfrm>
            <a:off x="1232885" y="5432563"/>
            <a:ext cx="9604310" cy="45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100"/>
              <a:buNone/>
            </a:pPr>
            <a:r>
              <a:rPr lang="en-IE" sz="1100">
                <a:solidFill>
                  <a:srgbClr val="0070C0"/>
                </a:solidFill>
                <a:latin typeface="Calibri"/>
                <a:ea typeface="Calibri"/>
                <a:cs typeface="Calibri"/>
                <a:sym typeface="Calibri"/>
              </a:rPr>
              <a:t>Project n° </a:t>
            </a:r>
            <a:r>
              <a:rPr b="1" lang="en-IE" sz="1100">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b="39429" l="0" r="0" t="21235"/>
          <a:stretch/>
        </p:blipFill>
        <p:spPr>
          <a:xfrm>
            <a:off x="982197" y="850354"/>
            <a:ext cx="3576552" cy="1406846"/>
          </a:xfrm>
          <a:prstGeom prst="rect">
            <a:avLst/>
          </a:prstGeom>
          <a:noFill/>
          <a:ln>
            <a:noFill/>
          </a:ln>
        </p:spPr>
      </p:pic>
      <p:pic>
        <p:nvPicPr>
          <p:cNvPr descr="Slika:Flag of Austria.svg - Wikipedija, prosta enciklopedija" id="395" name="Google Shape;395;p1"/>
          <p:cNvPicPr preferRelativeResize="0"/>
          <p:nvPr/>
        </p:nvPicPr>
        <p:blipFill rotWithShape="1">
          <a:blip r:embed="rId4">
            <a:alphaModFix/>
          </a:blip>
          <a:srcRect b="0" l="0" r="0" t="0"/>
          <a:stretch/>
        </p:blipFill>
        <p:spPr>
          <a:xfrm>
            <a:off x="10149087" y="2193125"/>
            <a:ext cx="674955" cy="450533"/>
          </a:xfrm>
          <a:prstGeom prst="rect">
            <a:avLst/>
          </a:prstGeom>
          <a:noFill/>
          <a:ln>
            <a:noFill/>
          </a:ln>
        </p:spPr>
      </p:pic>
      <p:pic>
        <p:nvPicPr>
          <p:cNvPr descr="Slika:Flag of Greece.svg - Wikipedija, prosta enciklopedija" id="396" name="Google Shape;396;p1"/>
          <p:cNvPicPr preferRelativeResize="0"/>
          <p:nvPr/>
        </p:nvPicPr>
        <p:blipFill rotWithShape="1">
          <a:blip r:embed="rId5">
            <a:alphaModFix/>
          </a:blip>
          <a:srcRect b="0" l="0" r="0" t="0"/>
          <a:stretch/>
        </p:blipFill>
        <p:spPr>
          <a:xfrm>
            <a:off x="10154546" y="3447756"/>
            <a:ext cx="675060" cy="450040"/>
          </a:xfrm>
          <a:prstGeom prst="rect">
            <a:avLst/>
          </a:prstGeom>
          <a:noFill/>
          <a:ln>
            <a:noFill/>
          </a:ln>
        </p:spPr>
      </p:pic>
      <p:pic>
        <p:nvPicPr>
          <p:cNvPr descr="Slika:Flag of Ireland.svg - Wikipedija, prosta enciklopedija" id="397" name="Google Shape;397;p1"/>
          <p:cNvPicPr preferRelativeResize="0"/>
          <p:nvPr/>
        </p:nvPicPr>
        <p:blipFill rotWithShape="1">
          <a:blip r:embed="rId6">
            <a:alphaModFix/>
          </a:blip>
          <a:srcRect b="0" l="0" r="0" t="0"/>
          <a:stretch/>
        </p:blipFill>
        <p:spPr>
          <a:xfrm>
            <a:off x="10154546" y="4074825"/>
            <a:ext cx="669496" cy="334748"/>
          </a:xfrm>
          <a:prstGeom prst="rect">
            <a:avLst/>
          </a:prstGeom>
          <a:noFill/>
          <a:ln>
            <a:noFill/>
          </a:ln>
        </p:spPr>
      </p:pic>
      <p:pic>
        <p:nvPicPr>
          <p:cNvPr descr="Slika:Flag of Cyprus.svg - Wikipedija, prosta enciklopedija" id="398" name="Google Shape;398;p1"/>
          <p:cNvPicPr preferRelativeResize="0"/>
          <p:nvPr/>
        </p:nvPicPr>
        <p:blipFill rotWithShape="1">
          <a:blip r:embed="rId7">
            <a:alphaModFix/>
          </a:blip>
          <a:srcRect b="0" l="0" r="0" t="0"/>
          <a:stretch/>
        </p:blipFill>
        <p:spPr>
          <a:xfrm>
            <a:off x="10149087" y="2820687"/>
            <a:ext cx="674955" cy="450040"/>
          </a:xfrm>
          <a:prstGeom prst="rect">
            <a:avLst/>
          </a:prstGeom>
          <a:noFill/>
          <a:ln>
            <a:noFill/>
          </a:ln>
        </p:spPr>
      </p:pic>
      <p:pic>
        <p:nvPicPr>
          <p:cNvPr descr="Flag of Slovenia - Wikipedia" id="399" name="Google Shape;399;p1"/>
          <p:cNvPicPr preferRelativeResize="0"/>
          <p:nvPr/>
        </p:nvPicPr>
        <p:blipFill rotWithShape="1">
          <a:blip r:embed="rId8">
            <a:alphaModFix/>
          </a:blip>
          <a:srcRect b="0" l="0" r="0" t="0"/>
          <a:stretch/>
        </p:blipFill>
        <p:spPr>
          <a:xfrm>
            <a:off x="10154547" y="4586602"/>
            <a:ext cx="669495" cy="334748"/>
          </a:xfrm>
          <a:prstGeom prst="rect">
            <a:avLst/>
          </a:prstGeom>
          <a:noFill/>
          <a:ln>
            <a:noFill/>
          </a:ln>
        </p:spPr>
      </p:pic>
      <p:pic>
        <p:nvPicPr>
          <p:cNvPr id="400" name="Google Shape;400;p1"/>
          <p:cNvPicPr preferRelativeResize="0"/>
          <p:nvPr/>
        </p:nvPicPr>
        <p:blipFill rotWithShape="1">
          <a:blip r:embed="rId9">
            <a:alphaModFix/>
          </a:blip>
          <a:srcRect b="0" l="0" r="0" t="0"/>
          <a:stretch/>
        </p:blipFill>
        <p:spPr>
          <a:xfrm>
            <a:off x="8746584" y="5436828"/>
            <a:ext cx="2220297"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anchorCtr="0" anchor="b" bIns="45700" lIns="91425" spcFirstLastPara="1" rIns="91425" wrap="square" tIns="45700">
            <a:normAutofit/>
          </a:bodyPr>
          <a:lstStyle/>
          <a:p>
            <a:pPr indent="0" lvl="0" marL="0" marR="0" rtl="0" algn="ctr">
              <a:lnSpc>
                <a:spcPct val="76000"/>
              </a:lnSpc>
              <a:spcBef>
                <a:spcPts val="0"/>
              </a:spcBef>
              <a:spcAft>
                <a:spcPts val="0"/>
              </a:spcAft>
              <a:buNone/>
            </a:pPr>
            <a:r>
              <a:rPr b="1" i="0" lang="en-IE" sz="4000" u="none" cap="none" strike="noStrike">
                <a:solidFill>
                  <a:srgbClr val="C52B87"/>
                </a:solidFill>
                <a:latin typeface="Calibri"/>
                <a:ea typeface="Calibri"/>
                <a:cs typeface="Calibri"/>
                <a:sym typeface="Calibri"/>
              </a:rPr>
              <a:t>Designing Digital Learning Experiences </a:t>
            </a:r>
            <a:endParaRPr b="0" i="0" sz="1400" u="none" cap="none" strike="noStrike">
              <a:solidFill>
                <a:srgbClr val="000000"/>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76000"/>
              </a:lnSpc>
              <a:spcBef>
                <a:spcPts val="0"/>
              </a:spcBef>
              <a:spcAft>
                <a:spcPts val="0"/>
              </a:spcAft>
              <a:buClr>
                <a:srgbClr val="C52B87"/>
              </a:buClr>
              <a:buSzPts val="2800"/>
              <a:buFont typeface="Calibri"/>
              <a:buNone/>
            </a:pPr>
            <a:r>
              <a:rPr b="1" i="0" lang="en-IE" sz="2800" u="none" cap="none" strike="noStrike">
                <a:solidFill>
                  <a:srgbClr val="C52B87"/>
                </a:solidFill>
                <a:latin typeface="Calibri"/>
                <a:ea typeface="Calibri"/>
                <a:cs typeface="Calibri"/>
                <a:sym typeface="Calibri"/>
              </a:rPr>
              <a:t>Using CK and TCK for Learner-Centred Digital Content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72" name="Shape 472"/>
        <p:cNvGrpSpPr/>
        <p:nvPr/>
      </p:nvGrpSpPr>
      <p:grpSpPr>
        <a:xfrm>
          <a:off x="0" y="0"/>
          <a:ext cx="0" cy="0"/>
          <a:chOff x="0" y="0"/>
          <a:chExt cx="0" cy="0"/>
        </a:xfrm>
      </p:grpSpPr>
      <p:sp>
        <p:nvSpPr>
          <p:cNvPr id="473" name="Google Shape;473;p10"/>
          <p:cNvSpPr/>
          <p:nvPr/>
        </p:nvSpPr>
        <p:spPr>
          <a:xfrm>
            <a:off x="406880" y="1123175"/>
            <a:ext cx="6484808" cy="400105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Actions taken:</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Core subject learning objectives were clearly defined before selecting digital tools</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Existing course materials were adapted into digital formats rather than recreated</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Short instructional videos were used to explain key concepts</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Learning materials were organised in the VHS learning platform for self-paced access</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Collaborative documents supported shared exercises and peer exchange</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Open Educational Resources (OER) were adapted to local language and context</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Accessibility measures were applied (clear structure, simple language, subtitles)</a:t>
            </a:r>
            <a:endParaRPr/>
          </a:p>
          <a:p>
            <a:pPr indent="-285750" lvl="0" marL="285750" marR="0" rtl="0" algn="just">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Educators used digital tools selectively to support understanding, not replace teaching</a:t>
            </a:r>
            <a:endParaRPr b="0" i="0" sz="1600" u="none" cap="none" strike="noStrike">
              <a:solidFill>
                <a:srgbClr val="5F625F"/>
              </a:solidFill>
              <a:latin typeface="Calibri"/>
              <a:ea typeface="Calibri"/>
              <a:cs typeface="Calibri"/>
              <a:sym typeface="Calibri"/>
            </a:endParaRPr>
          </a:p>
        </p:txBody>
      </p:sp>
      <p:pic>
        <p:nvPicPr>
          <p:cNvPr id="474" name="Google Shape;474;p10"/>
          <p:cNvPicPr preferRelativeResize="0"/>
          <p:nvPr/>
        </p:nvPicPr>
        <p:blipFill rotWithShape="1">
          <a:blip r:embed="rId4">
            <a:alphaModFix/>
          </a:blip>
          <a:srcRect b="0" l="0" r="0" t="0"/>
          <a:stretch/>
        </p:blipFill>
        <p:spPr>
          <a:xfrm>
            <a:off x="7110436" y="1678708"/>
            <a:ext cx="4991175" cy="2342732"/>
          </a:xfrm>
          <a:prstGeom prst="rect">
            <a:avLst/>
          </a:prstGeom>
          <a:noFill/>
          <a:ln>
            <a:noFill/>
          </a:ln>
        </p:spPr>
      </p:pic>
      <p:sp>
        <p:nvSpPr>
          <p:cNvPr id="475" name="Google Shape;475;p10"/>
          <p:cNvSpPr txBox="1"/>
          <p:nvPr/>
        </p:nvSpPr>
        <p:spPr>
          <a:xfrm>
            <a:off x="7110436" y="4258765"/>
            <a:ext cx="496878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pch.vector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
        <p:nvSpPr>
          <p:cNvPr id="476" name="Google Shape;476;p10"/>
          <p:cNvSpPr txBox="1"/>
          <p:nvPr/>
        </p:nvSpPr>
        <p:spPr>
          <a:xfrm>
            <a:off x="568482" y="-100869"/>
            <a:ext cx="10834086"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Case Study - Digital Course Redesign at VHS Wien</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0" name="Shape 480"/>
        <p:cNvGrpSpPr/>
        <p:nvPr/>
      </p:nvGrpSpPr>
      <p:grpSpPr>
        <a:xfrm>
          <a:off x="0" y="0"/>
          <a:ext cx="0" cy="0"/>
          <a:chOff x="0" y="0"/>
          <a:chExt cx="0" cy="0"/>
        </a:xfrm>
      </p:grpSpPr>
      <p:pic>
        <p:nvPicPr>
          <p:cNvPr id="481" name="Google Shape;481;p11"/>
          <p:cNvPicPr preferRelativeResize="0"/>
          <p:nvPr>
            <p:ph idx="2" type="pic"/>
          </p:nvPr>
        </p:nvPicPr>
        <p:blipFill rotWithShape="1">
          <a:blip r:embed="rId4">
            <a:alphaModFix/>
          </a:blip>
          <a:srcRect b="0" l="21719" r="21719" t="0"/>
          <a:stretch/>
        </p:blipFill>
        <p:spPr>
          <a:xfrm>
            <a:off x="7534655" y="987122"/>
            <a:ext cx="3750691" cy="4421600"/>
          </a:xfrm>
          <a:prstGeom prst="rect">
            <a:avLst/>
          </a:prstGeom>
          <a:noFill/>
          <a:ln>
            <a:noFill/>
          </a:ln>
        </p:spPr>
      </p:pic>
      <p:sp>
        <p:nvSpPr>
          <p:cNvPr id="482" name="Google Shape;482;p11"/>
          <p:cNvSpPr txBox="1"/>
          <p:nvPr/>
        </p:nvSpPr>
        <p:spPr>
          <a:xfrm>
            <a:off x="504317" y="641412"/>
            <a:ext cx="11623675" cy="4524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Case Study - Digital Course Redesign at VHS Wien</a:t>
            </a:r>
            <a:endParaRPr b="0" i="0" sz="2800" u="none" cap="none" strike="noStrike">
              <a:solidFill>
                <a:srgbClr val="000000"/>
              </a:solidFill>
              <a:latin typeface="Arial"/>
              <a:ea typeface="Arial"/>
              <a:cs typeface="Arial"/>
              <a:sym typeface="Arial"/>
            </a:endParaRPr>
          </a:p>
        </p:txBody>
      </p:sp>
      <p:sp>
        <p:nvSpPr>
          <p:cNvPr id="483" name="Google Shape;483;p11"/>
          <p:cNvSpPr/>
          <p:nvPr/>
        </p:nvSpPr>
        <p:spPr>
          <a:xfrm>
            <a:off x="568481" y="1438099"/>
            <a:ext cx="6306771"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Impact</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Improved flexibility for adult learners balancing work and family responsibilities</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Clearer structure and better access to learning materials</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Increased learner confidence in engaging with digital resources</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Educators reported greater confidence in adapting content digitally</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Tips from VHS Educators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Start with content goals, then choose digital tools</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Adapt existing resources instead of creating everything from scratch</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Keep digital materials simple, structured, and accessible</a:t>
            </a:r>
            <a:endParaRPr/>
          </a:p>
          <a:p>
            <a:pPr indent="-285750" lvl="0" marL="285750" marR="0" rtl="0" algn="l">
              <a:lnSpc>
                <a:spcPct val="100000"/>
              </a:lnSpc>
              <a:spcBef>
                <a:spcPts val="0"/>
              </a:spcBef>
              <a:spcAft>
                <a:spcPts val="0"/>
              </a:spcAft>
              <a:buClr>
                <a:srgbClr val="000000"/>
              </a:buClr>
              <a:buSzPts val="1600"/>
              <a:buFont typeface="Arial"/>
              <a:buChar char="•"/>
            </a:pPr>
            <a:r>
              <a:rPr b="0" i="0" lang="en-IE" sz="1600" u="none" cap="none" strike="noStrike">
                <a:solidFill>
                  <a:srgbClr val="5F625F"/>
                </a:solidFill>
                <a:latin typeface="Calibri"/>
                <a:ea typeface="Calibri"/>
                <a:cs typeface="Calibri"/>
                <a:sym typeface="Calibri"/>
              </a:rPr>
              <a:t>Design resources that respect adult learners’ experience and pace</a:t>
            </a:r>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600" u="none" cap="none" strike="noStrike">
                <a:solidFill>
                  <a:srgbClr val="5F625F"/>
                </a:solidFill>
                <a:latin typeface="Calibri"/>
                <a:ea typeface="Calibri"/>
                <a:cs typeface="Calibri"/>
                <a:sym typeface="Calibri"/>
              </a:rPr>
              <a:t>Source:</a:t>
            </a:r>
            <a:endParaRPr/>
          </a:p>
          <a:p>
            <a:pPr indent="0" lvl="0" marL="0" marR="0" rtl="0" algn="l">
              <a:lnSpc>
                <a:spcPct val="100000"/>
              </a:lnSpc>
              <a:spcBef>
                <a:spcPts val="0"/>
              </a:spcBef>
              <a:spcAft>
                <a:spcPts val="0"/>
              </a:spcAft>
              <a:buNone/>
            </a:pPr>
            <a:r>
              <a:rPr b="0" i="1" lang="en-IE" sz="1600" u="none" cap="none" strike="noStrike">
                <a:solidFill>
                  <a:srgbClr val="5F625F"/>
                </a:solidFill>
                <a:latin typeface="Calibri"/>
                <a:ea typeface="Calibri"/>
                <a:cs typeface="Calibri"/>
                <a:sym typeface="Calibri"/>
              </a:rPr>
              <a:t>This case study is based on publicly available information and documented practices curated from VHS Wien, www.vhs.at: Digital learning and blended course development. </a:t>
            </a:r>
            <a:endParaRPr/>
          </a:p>
        </p:txBody>
      </p:sp>
      <p:sp>
        <p:nvSpPr>
          <p:cNvPr id="484" name="Google Shape;484;p11"/>
          <p:cNvSpPr txBox="1"/>
          <p:nvPr/>
        </p:nvSpPr>
        <p:spPr>
          <a:xfrm>
            <a:off x="7607806" y="5152690"/>
            <a:ext cx="378561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vectorjuice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88" name="Shape 488"/>
        <p:cNvGrpSpPr/>
        <p:nvPr/>
      </p:nvGrpSpPr>
      <p:grpSpPr>
        <a:xfrm>
          <a:off x="0" y="0"/>
          <a:ext cx="0" cy="0"/>
          <a:chOff x="0" y="0"/>
          <a:chExt cx="0" cy="0"/>
        </a:xfrm>
      </p:grpSpPr>
      <p:sp>
        <p:nvSpPr>
          <p:cNvPr id="489" name="Google Shape;489;p12"/>
          <p:cNvSpPr txBox="1"/>
          <p:nvPr/>
        </p:nvSpPr>
        <p:spPr>
          <a:xfrm>
            <a:off x="576072" y="587728"/>
            <a:ext cx="1128369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Activity</a:t>
            </a:r>
            <a:r>
              <a:rPr b="1" i="0" lang="en-IE" sz="2400" u="none" cap="none" strike="noStrike">
                <a:solidFill>
                  <a:srgbClr val="0070C0"/>
                </a:solidFill>
                <a:latin typeface="Calibri"/>
                <a:ea typeface="Calibri"/>
                <a:cs typeface="Calibri"/>
                <a:sym typeface="Calibri"/>
              </a:rPr>
              <a:t> </a:t>
            </a:r>
            <a:r>
              <a:rPr b="1" i="0" lang="en-IE" sz="2400" u="none" cap="none" strike="noStrike">
                <a:solidFill>
                  <a:srgbClr val="C52B87"/>
                </a:solidFill>
                <a:latin typeface="Calibri"/>
                <a:ea typeface="Calibri"/>
                <a:cs typeface="Calibri"/>
                <a:sym typeface="Calibri"/>
              </a:rPr>
              <a:t>1. Analysing Your Current Digital Learning Design</a:t>
            </a:r>
            <a:r>
              <a:rPr b="1" i="0" lang="en-IE" sz="2000" u="none" cap="none" strike="noStrike">
                <a:solidFill>
                  <a:srgbClr val="C52B87"/>
                </a:solidFill>
                <a:latin typeface="Calibri"/>
                <a:ea typeface="Calibri"/>
                <a:cs typeface="Calibri"/>
                <a:sym typeface="Calibri"/>
              </a:rPr>
              <a:t> </a:t>
            </a:r>
            <a:endParaRPr b="1" i="0" sz="2000" u="none" cap="none" strike="noStrike">
              <a:solidFill>
                <a:srgbClr val="C52B87"/>
              </a:solidFill>
              <a:latin typeface="Calibri"/>
              <a:ea typeface="Calibri"/>
              <a:cs typeface="Calibri"/>
              <a:sym typeface="Calibri"/>
            </a:endParaRPr>
          </a:p>
        </p:txBody>
      </p:sp>
      <p:sp>
        <p:nvSpPr>
          <p:cNvPr id="490" name="Google Shape;490;p12"/>
          <p:cNvSpPr/>
          <p:nvPr/>
        </p:nvSpPr>
        <p:spPr>
          <a:xfrm>
            <a:off x="6096000" y="1277289"/>
            <a:ext cx="5779698" cy="40933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IE" sz="2000" u="none" cap="none" strike="noStrike">
                <a:solidFill>
                  <a:srgbClr val="0070C0"/>
                </a:solidFill>
                <a:latin typeface="Calibri"/>
                <a:ea typeface="Calibri"/>
                <a:cs typeface="Calibri"/>
                <a:sym typeface="Calibri"/>
              </a:rPr>
              <a:t>Reviewing Content and Digital Resource Use</a:t>
            </a:r>
            <a:endParaRPr b="1" i="0" sz="2000" u="none" cap="none" strike="noStrike">
              <a:solidFill>
                <a:srgbClr val="C52B87"/>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This activity invites you to reflect on how you currently design digital learning experiences in your teaching or training practice. You will analyse one existing lesson, module, or learning activity to understand how well your content, pedagogy, and digital resources are aligned.</a:t>
            </a:r>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The focus is on identifying whether digital tools genuinely support subject understanding and adult learners’ needs, or whether they are used mainly for convenience or delivery.</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Goal: Gain clarity on your current practice and identify opportunities to improve how digital resources support learning content.</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Suggested time: 45 minutes</a:t>
            </a:r>
            <a:endParaRPr b="0" i="0" sz="900" u="none" cap="none" strike="noStrike">
              <a:solidFill>
                <a:schemeClr val="dk1"/>
              </a:solidFill>
              <a:latin typeface="Arial"/>
              <a:ea typeface="Arial"/>
              <a:cs typeface="Arial"/>
              <a:sym typeface="Arial"/>
            </a:endParaRPr>
          </a:p>
        </p:txBody>
      </p:sp>
      <p:pic>
        <p:nvPicPr>
          <p:cNvPr descr="A person standing next to a large tablet&#10;&#10;AI-generated content may be incorrect." id="491" name="Google Shape;491;p12"/>
          <p:cNvPicPr preferRelativeResize="0"/>
          <p:nvPr/>
        </p:nvPicPr>
        <p:blipFill rotWithShape="1">
          <a:blip r:embed="rId4">
            <a:alphaModFix/>
          </a:blip>
          <a:srcRect b="0" l="0" r="0" t="0"/>
          <a:stretch/>
        </p:blipFill>
        <p:spPr>
          <a:xfrm>
            <a:off x="886326" y="943276"/>
            <a:ext cx="4408371" cy="4408371"/>
          </a:xfrm>
          <a:prstGeom prst="rect">
            <a:avLst/>
          </a:prstGeom>
          <a:noFill/>
          <a:ln>
            <a:noFill/>
          </a:ln>
        </p:spPr>
      </p:pic>
      <p:sp>
        <p:nvSpPr>
          <p:cNvPr id="492" name="Google Shape;492;p12"/>
          <p:cNvSpPr txBox="1"/>
          <p:nvPr/>
        </p:nvSpPr>
        <p:spPr>
          <a:xfrm>
            <a:off x="886326" y="5351647"/>
            <a:ext cx="201049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vectorjuice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13"/>
          <p:cNvSpPr txBox="1"/>
          <p:nvPr/>
        </p:nvSpPr>
        <p:spPr>
          <a:xfrm>
            <a:off x="615700" y="217310"/>
            <a:ext cx="109605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Activity</a:t>
            </a:r>
            <a:r>
              <a:rPr b="1" i="0" lang="en-IE" sz="2400" u="none" cap="none" strike="noStrike">
                <a:solidFill>
                  <a:srgbClr val="0070C0"/>
                </a:solidFill>
                <a:latin typeface="Calibri"/>
                <a:ea typeface="Calibri"/>
                <a:cs typeface="Calibri"/>
                <a:sym typeface="Calibri"/>
              </a:rPr>
              <a:t> Reviewing and Mapping Your Practice </a:t>
            </a:r>
            <a:r>
              <a:rPr b="1" i="0" lang="en-IE" sz="2000" u="none" cap="none" strike="noStrike">
                <a:solidFill>
                  <a:srgbClr val="0070C0"/>
                </a:solidFill>
                <a:latin typeface="Calibri"/>
                <a:ea typeface="Calibri"/>
                <a:cs typeface="Calibri"/>
                <a:sym typeface="Calibri"/>
              </a:rPr>
              <a:t>(45 minutes)</a:t>
            </a:r>
            <a:endParaRPr b="0" i="0" sz="1400" u="none" cap="none" strike="noStrike">
              <a:solidFill>
                <a:srgbClr val="000000"/>
              </a:solidFill>
              <a:latin typeface="Arial"/>
              <a:ea typeface="Arial"/>
              <a:cs typeface="Arial"/>
              <a:sym typeface="Arial"/>
            </a:endParaRPr>
          </a:p>
        </p:txBody>
      </p:sp>
      <p:sp>
        <p:nvSpPr>
          <p:cNvPr id="498" name="Google Shape;498;p13"/>
          <p:cNvSpPr txBox="1"/>
          <p:nvPr/>
        </p:nvSpPr>
        <p:spPr>
          <a:xfrm>
            <a:off x="434721" y="1048306"/>
            <a:ext cx="11757279" cy="536111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1" i="0" lang="en-IE" sz="1600" u="none" cap="none" strike="noStrike">
                <a:solidFill>
                  <a:srgbClr val="5F625F"/>
                </a:solidFill>
                <a:latin typeface="Calibri"/>
                <a:ea typeface="Calibri"/>
                <a:cs typeface="Calibri"/>
                <a:sym typeface="Calibri"/>
              </a:rPr>
              <a:t>Step 1 – Select a learning activity</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Choose one lesson, module, or learning activity you currently deliver.</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1" i="0" lang="en-IE" sz="1600" u="none" cap="none" strike="noStrike">
                <a:solidFill>
                  <a:srgbClr val="5F625F"/>
                </a:solidFill>
                <a:latin typeface="Calibri"/>
                <a:ea typeface="Calibri"/>
                <a:cs typeface="Calibri"/>
                <a:sym typeface="Calibri"/>
              </a:rPr>
              <a:t>Step 2 – Map your current design. Reflect on the following:</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Content Knowledge (CK):</a:t>
            </a:r>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	What key knowledge, skills, or concepts are learners expected to understand or apply?</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Pedagogical approach:</a:t>
            </a:r>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	How is learning organised (discussion, case study, practice task, self-study)?</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Digital resources used:</a:t>
            </a:r>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	What digital materials or tools are currently used (videos, LMS content, documents, quizzes)?</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1" i="0" lang="en-IE" sz="1600" u="none" cap="none" strike="noStrike">
                <a:solidFill>
                  <a:srgbClr val="5F625F"/>
                </a:solidFill>
                <a:latin typeface="Calibri"/>
                <a:ea typeface="Calibri"/>
                <a:cs typeface="Calibri"/>
                <a:sym typeface="Calibri"/>
              </a:rPr>
              <a:t>Step 3 – Reflect on improvement opportunities</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Consider:</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Do the digital resources support understanding of the content?</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Are they accessible and appropriate for adult learners?</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Could they be adapted to increase engagement, relevance, or flexibility?</a:t>
            </a:r>
            <a:endParaRPr b="0" i="0" sz="2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02" name="Shape 502"/>
        <p:cNvGrpSpPr/>
        <p:nvPr/>
      </p:nvGrpSpPr>
      <p:grpSpPr>
        <a:xfrm>
          <a:off x="0" y="0"/>
          <a:ext cx="0" cy="0"/>
          <a:chOff x="0" y="0"/>
          <a:chExt cx="0" cy="0"/>
        </a:xfrm>
      </p:grpSpPr>
      <p:sp>
        <p:nvSpPr>
          <p:cNvPr id="503" name="Google Shape;503;p14"/>
          <p:cNvSpPr/>
          <p:nvPr>
            <p:ph idx="2" type="pic"/>
          </p:nvPr>
        </p:nvSpPr>
        <p:spPr>
          <a:xfrm>
            <a:off x="7712015" y="1160086"/>
            <a:ext cx="3833353" cy="4358580"/>
          </a:xfrm>
          <a:prstGeom prst="rect">
            <a:avLst/>
          </a:prstGeom>
          <a:noFill/>
          <a:ln>
            <a:noFill/>
          </a:ln>
        </p:spPr>
      </p:sp>
      <p:sp>
        <p:nvSpPr>
          <p:cNvPr id="504" name="Google Shape;504;p14"/>
          <p:cNvSpPr txBox="1"/>
          <p:nvPr/>
        </p:nvSpPr>
        <p:spPr>
          <a:xfrm>
            <a:off x="525861" y="407091"/>
            <a:ext cx="1104129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Activity 2. Designing an Improved Digital Learning Resource</a:t>
            </a:r>
            <a:endParaRPr b="0" i="0" sz="1400" u="none" cap="none" strike="noStrike">
              <a:solidFill>
                <a:srgbClr val="000000"/>
              </a:solidFill>
              <a:latin typeface="Arial"/>
              <a:ea typeface="Arial"/>
              <a:cs typeface="Arial"/>
              <a:sym typeface="Arial"/>
            </a:endParaRPr>
          </a:p>
        </p:txBody>
      </p:sp>
      <p:sp>
        <p:nvSpPr>
          <p:cNvPr id="505" name="Google Shape;505;p14"/>
          <p:cNvSpPr/>
          <p:nvPr/>
        </p:nvSpPr>
        <p:spPr>
          <a:xfrm>
            <a:off x="327803" y="1145073"/>
            <a:ext cx="6495690" cy="35624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IE" sz="2000" u="none" cap="none" strike="noStrike">
                <a:solidFill>
                  <a:srgbClr val="0070C0"/>
                </a:solidFill>
                <a:latin typeface="Calibri"/>
                <a:ea typeface="Calibri"/>
                <a:cs typeface="Calibri"/>
                <a:sym typeface="Calibri"/>
              </a:rPr>
              <a:t>Applying Improvements Through Digital Tools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In this activity, you will design or adapt a small digital learning resource based on the reflections from Activity 1. The focus is on improving content delivery and learner experience, not on creating complex materials.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You will select one digital or AI-supported tool that clearly supports your learning objective and adult learners’ needs.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Goal: Create a simple, content-aligned digital learning element that can be used in real practice.</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Suggested time: 45 minutes</a:t>
            </a:r>
            <a:endParaRPr b="0"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09" name="Shape 509"/>
        <p:cNvGrpSpPr/>
        <p:nvPr/>
      </p:nvGrpSpPr>
      <p:grpSpPr>
        <a:xfrm>
          <a:off x="0" y="0"/>
          <a:ext cx="0" cy="0"/>
          <a:chOff x="0" y="0"/>
          <a:chExt cx="0" cy="0"/>
        </a:xfrm>
      </p:grpSpPr>
      <p:sp>
        <p:nvSpPr>
          <p:cNvPr id="510" name="Google Shape;510;p15"/>
          <p:cNvSpPr txBox="1"/>
          <p:nvPr/>
        </p:nvSpPr>
        <p:spPr>
          <a:xfrm>
            <a:off x="615700" y="217310"/>
            <a:ext cx="10788421"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Activity</a:t>
            </a:r>
            <a:r>
              <a:rPr b="1" i="0" lang="en-IE" sz="2400" u="none" cap="none" strike="noStrike">
                <a:solidFill>
                  <a:srgbClr val="0070C0"/>
                </a:solidFill>
                <a:latin typeface="Calibri"/>
                <a:ea typeface="Calibri"/>
                <a:cs typeface="Calibri"/>
                <a:sym typeface="Calibri"/>
              </a:rPr>
              <a:t> Build, Explain, and Reflect (45 minutes)</a:t>
            </a:r>
            <a:endParaRPr b="0" i="0" sz="1400" u="none" cap="none" strike="noStrike">
              <a:solidFill>
                <a:srgbClr val="000000"/>
              </a:solidFill>
              <a:latin typeface="Arial"/>
              <a:ea typeface="Arial"/>
              <a:cs typeface="Arial"/>
              <a:sym typeface="Arial"/>
            </a:endParaRPr>
          </a:p>
        </p:txBody>
      </p:sp>
      <p:sp>
        <p:nvSpPr>
          <p:cNvPr id="511" name="Google Shape;511;p15"/>
          <p:cNvSpPr txBox="1"/>
          <p:nvPr/>
        </p:nvSpPr>
        <p:spPr>
          <a:xfrm>
            <a:off x="434721" y="1186330"/>
            <a:ext cx="11757279" cy="494705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Step 1 – Choose one improvement to implement. Examples:</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 short explainer video or presentation</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An adapted OER with simplified language</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 collaborative document with guiding questions</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An AI-supported outline or example set (reviewed and adapted by you)</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Step 2 – Create a simple prototype. Focus on:</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Clear structure</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Alignment with learning goals</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Accessibility and clarity for adult learners</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Step 3 – Explain your design choices. Briefly describe:</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Learning goal supported</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Why this digital tool fits the content</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How it improves learner engagement or understanding</a:t>
            </a:r>
            <a:endParaRPr/>
          </a:p>
          <a:p>
            <a:pPr indent="0" lvl="0" marL="0" marR="0" rtl="0" algn="just">
              <a:lnSpc>
                <a:spcPct val="100000"/>
              </a:lnSpc>
              <a:spcBef>
                <a:spcPts val="0"/>
              </a:spcBef>
              <a:spcAft>
                <a:spcPts val="0"/>
              </a:spcAft>
              <a:buClr>
                <a:schemeClr val="dk1"/>
              </a:buClr>
              <a:buSzPts val="14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400"/>
              <a:buFont typeface="Arial"/>
              <a:buNone/>
            </a:pPr>
            <a:r>
              <a:rPr b="0" i="0" lang="en-IE" sz="1600" u="none" cap="none" strike="noStrike">
                <a:solidFill>
                  <a:srgbClr val="5F625F"/>
                </a:solidFill>
                <a:latin typeface="Calibri"/>
                <a:ea typeface="Calibri"/>
                <a:cs typeface="Calibri"/>
                <a:sym typeface="Calibri"/>
              </a:rPr>
              <a:t>Step 4 – Quick reflection. Ask yourself:</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Does this resource support content learning?</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Is it practical and usable for adult learners?</a:t>
            </a:r>
            <a:endParaRPr/>
          </a:p>
          <a:p>
            <a:pPr indent="-285750" lvl="0" marL="285750" marR="0" rtl="0" algn="just">
              <a:lnSpc>
                <a:spcPct val="100000"/>
              </a:lnSpc>
              <a:spcBef>
                <a:spcPts val="0"/>
              </a:spcBef>
              <a:spcAft>
                <a:spcPts val="0"/>
              </a:spcAft>
              <a:buClr>
                <a:schemeClr val="dk1"/>
              </a:buClr>
              <a:buSzPts val="1400"/>
              <a:buFont typeface="Arial"/>
              <a:buChar char="•"/>
            </a:pPr>
            <a:r>
              <a:rPr b="0" i="0" lang="en-IE" sz="1600" u="none" cap="none" strike="noStrike">
                <a:solidFill>
                  <a:srgbClr val="5F625F"/>
                </a:solidFill>
                <a:latin typeface="Calibri"/>
                <a:ea typeface="Calibri"/>
                <a:cs typeface="Calibri"/>
                <a:sym typeface="Calibri"/>
              </a:rPr>
              <a:t>What would you improve before using it?</a:t>
            </a:r>
            <a:endParaRPr b="0" i="0" sz="2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15" name="Shape 515"/>
        <p:cNvGrpSpPr/>
        <p:nvPr/>
      </p:nvGrpSpPr>
      <p:grpSpPr>
        <a:xfrm>
          <a:off x="0" y="0"/>
          <a:ext cx="0" cy="0"/>
          <a:chOff x="0" y="0"/>
          <a:chExt cx="0" cy="0"/>
        </a:xfrm>
      </p:grpSpPr>
      <p:sp>
        <p:nvSpPr>
          <p:cNvPr id="516" name="Google Shape;516;p16"/>
          <p:cNvSpPr txBox="1"/>
          <p:nvPr>
            <p:ph type="title"/>
          </p:nvPr>
        </p:nvSpPr>
        <p:spPr>
          <a:xfrm>
            <a:off x="4229100" y="60385"/>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en-IE">
                <a:solidFill>
                  <a:srgbClr val="0070C0"/>
                </a:solidFill>
                <a:latin typeface="Calibri"/>
                <a:ea typeface="Calibri"/>
                <a:cs typeface="Calibri"/>
                <a:sym typeface="Calibri"/>
              </a:rPr>
              <a:t>Tips for</a:t>
            </a:r>
            <a:r>
              <a:rPr lang="en-IE">
                <a:solidFill>
                  <a:srgbClr val="C52B87"/>
                </a:solidFill>
                <a:latin typeface="Calibri"/>
                <a:ea typeface="Calibri"/>
                <a:cs typeface="Calibri"/>
                <a:sym typeface="Calibri"/>
              </a:rPr>
              <a:t> Educators</a:t>
            </a:r>
            <a:endParaRPr/>
          </a:p>
        </p:txBody>
      </p:sp>
      <p:sp>
        <p:nvSpPr>
          <p:cNvPr id="517" name="Google Shape;517;p16"/>
          <p:cNvSpPr txBox="1"/>
          <p:nvPr/>
        </p:nvSpPr>
        <p:spPr>
          <a:xfrm>
            <a:off x="1362974" y="1431986"/>
            <a:ext cx="4612973"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Tip 1: Start with content, not tools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Begin by clearly defining what adult learners should understand or be able to do. Select digital tools only after clarifying learning goals, ensuring technology supports subject understanding rather than distracting from content or adding unnecessary complexity.</a:t>
            </a:r>
            <a:endParaRPr b="0" i="0" sz="1400" u="none" cap="none" strike="noStrike">
              <a:solidFill>
                <a:srgbClr val="000000"/>
              </a:solidFill>
              <a:latin typeface="Arial"/>
              <a:ea typeface="Arial"/>
              <a:cs typeface="Arial"/>
              <a:sym typeface="Arial"/>
            </a:endParaRPr>
          </a:p>
        </p:txBody>
      </p:sp>
      <p:sp>
        <p:nvSpPr>
          <p:cNvPr id="518" name="Google Shape;518;p16"/>
          <p:cNvSpPr txBox="1"/>
          <p:nvPr/>
        </p:nvSpPr>
        <p:spPr>
          <a:xfrm>
            <a:off x="1362974" y="3620220"/>
            <a:ext cx="4612973"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Tip 2: Adapt before you create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Before creating new materials, explore existing digital resources or open educational resources. Adapting proven content saves time, improves quality, and allows you to tailor materials to learners’ contexts, language levels, and real-life applications.</a:t>
            </a:r>
            <a:endParaRPr b="0" i="0" sz="1400" u="none" cap="none" strike="noStrike">
              <a:solidFill>
                <a:srgbClr val="000000"/>
              </a:solidFill>
              <a:latin typeface="Arial"/>
              <a:ea typeface="Arial"/>
              <a:cs typeface="Arial"/>
              <a:sym typeface="Arial"/>
            </a:endParaRPr>
          </a:p>
        </p:txBody>
      </p:sp>
      <p:sp>
        <p:nvSpPr>
          <p:cNvPr id="519" name="Google Shape;519;p16"/>
          <p:cNvSpPr txBox="1"/>
          <p:nvPr/>
        </p:nvSpPr>
        <p:spPr>
          <a:xfrm>
            <a:off x="6239776" y="1454527"/>
            <a:ext cx="4612973"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Tip 3: Design for clarity and accessibility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Structure digital materials clearly, using simple language, consistent layouts, and clear instructions. Include scaffolding such as examples, prompts, or checklists to ensure adult learners with different backgrounds can engage confidently and independently.</a:t>
            </a:r>
            <a:endParaRPr b="0" i="0" sz="1400" u="none" cap="none" strike="noStrike">
              <a:solidFill>
                <a:srgbClr val="000000"/>
              </a:solidFill>
              <a:latin typeface="Arial"/>
              <a:ea typeface="Arial"/>
              <a:cs typeface="Arial"/>
              <a:sym typeface="Arial"/>
            </a:endParaRPr>
          </a:p>
        </p:txBody>
      </p:sp>
      <p:sp>
        <p:nvSpPr>
          <p:cNvPr id="520" name="Google Shape;520;p16"/>
          <p:cNvSpPr txBox="1"/>
          <p:nvPr/>
        </p:nvSpPr>
        <p:spPr>
          <a:xfrm>
            <a:off x="6213178" y="3620220"/>
            <a:ext cx="4612973" cy="16003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Tip 4: Use AI as support, not replacement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Use AI tools to support idea generation, examples, or lesson planning, but always review and adapt outputs. Educators remain responsible for accuracy, relevance, ethics, and pedagogical decisions in all learning materials.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24" name="Shape 524"/>
        <p:cNvGrpSpPr/>
        <p:nvPr/>
      </p:nvGrpSpPr>
      <p:grpSpPr>
        <a:xfrm>
          <a:off x="0" y="0"/>
          <a:ext cx="0" cy="0"/>
          <a:chOff x="0" y="0"/>
          <a:chExt cx="0" cy="0"/>
        </a:xfrm>
      </p:grpSpPr>
      <p:sp>
        <p:nvSpPr>
          <p:cNvPr id="525" name="Google Shape;525;p17"/>
          <p:cNvSpPr txBox="1"/>
          <p:nvPr/>
        </p:nvSpPr>
        <p:spPr>
          <a:xfrm>
            <a:off x="845038" y="976434"/>
            <a:ext cx="364471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Additional Resources</a:t>
            </a:r>
            <a:endParaRPr b="0" i="0" sz="1400" u="none" cap="none" strike="noStrike">
              <a:solidFill>
                <a:srgbClr val="000000"/>
              </a:solidFill>
              <a:latin typeface="Arial"/>
              <a:ea typeface="Arial"/>
              <a:cs typeface="Arial"/>
              <a:sym typeface="Arial"/>
            </a:endParaRPr>
          </a:p>
        </p:txBody>
      </p:sp>
      <p:grpSp>
        <p:nvGrpSpPr>
          <p:cNvPr id="526" name="Google Shape;526;p17"/>
          <p:cNvGrpSpPr/>
          <p:nvPr/>
        </p:nvGrpSpPr>
        <p:grpSpPr>
          <a:xfrm>
            <a:off x="1318749" y="2205303"/>
            <a:ext cx="9696148" cy="2520545"/>
            <a:chOff x="1626" y="1006340"/>
            <a:chExt cx="8879148" cy="2165812"/>
          </a:xfrm>
        </p:grpSpPr>
        <p:sp>
          <p:nvSpPr>
            <p:cNvPr id="527" name="Google Shape;527;p17"/>
            <p:cNvSpPr/>
            <p:nvPr/>
          </p:nvSpPr>
          <p:spPr>
            <a:xfrm>
              <a:off x="1626" y="1006340"/>
              <a:ext cx="1869294" cy="934647"/>
            </a:xfrm>
            <a:prstGeom prst="roundRect">
              <a:avLst>
                <a:gd fmla="val 10000" name="adj"/>
              </a:avLst>
            </a:prstGeom>
            <a:solidFill>
              <a:srgbClr val="FDC8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8" name="Google Shape;528;p17"/>
            <p:cNvSpPr/>
            <p:nvPr/>
          </p:nvSpPr>
          <p:spPr>
            <a:xfrm>
              <a:off x="188555"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17"/>
            <p:cNvSpPr/>
            <p:nvPr/>
          </p:nvSpPr>
          <p:spPr>
            <a:xfrm>
              <a:off x="375485" y="2174649"/>
              <a:ext cx="1495435" cy="934647"/>
            </a:xfrm>
            <a:prstGeom prst="roundRect">
              <a:avLst>
                <a:gd fmla="val 10000" name="adj"/>
              </a:avLst>
            </a:prstGeom>
            <a:solidFill>
              <a:schemeClr val="lt1">
                <a:alpha val="89019"/>
              </a:schemeClr>
            </a:solidFill>
            <a:ln cap="flat" cmpd="sng" w="12700">
              <a:solidFill>
                <a:srgbClr val="FAA5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17"/>
            <p:cNvSpPr txBox="1"/>
            <p:nvPr/>
          </p:nvSpPr>
          <p:spPr>
            <a:xfrm>
              <a:off x="402861" y="2264880"/>
              <a:ext cx="1440685" cy="879897"/>
            </a:xfrm>
            <a:prstGeom prst="rect">
              <a:avLst/>
            </a:prstGeom>
            <a:noFill/>
            <a:ln>
              <a:noFill/>
            </a:ln>
          </p:spPr>
          <p:txBody>
            <a:bodyPr anchorCtr="0" anchor="ctr" bIns="55875" lIns="83800" spcFirstLastPara="1" rIns="83800" wrap="square" tIns="55875">
              <a:noAutofit/>
            </a:bodyPr>
            <a:lstStyle/>
            <a:p>
              <a:pPr indent="0" lvl="0" marL="0" marR="0" rtl="0" algn="ctr">
                <a:lnSpc>
                  <a:spcPct val="90000"/>
                </a:lnSpc>
                <a:spcBef>
                  <a:spcPts val="0"/>
                </a:spcBef>
                <a:spcAft>
                  <a:spcPts val="0"/>
                </a:spcAft>
                <a:buClr>
                  <a:schemeClr val="dk1"/>
                </a:buClr>
                <a:buSzPts val="4400"/>
                <a:buFont typeface="Calibri"/>
                <a:buNone/>
              </a:pPr>
              <a:r>
                <a:rPr b="1" i="0" lang="en-IE" sz="1200" u="sng" cap="none" strike="noStrike">
                  <a:solidFill>
                    <a:schemeClr val="dk1"/>
                  </a:solidFill>
                  <a:latin typeface="Calibri"/>
                  <a:ea typeface="Calibri"/>
                  <a:cs typeface="Calibri"/>
                  <a:sym typeface="Calibri"/>
                  <a:hlinkClick r:id="rId4">
                    <a:extLst>
                      <a:ext uri="{A12FA001-AC4F-418D-AE19-62706E023703}">
                        <ahyp:hlinkClr val="tx"/>
                      </a:ext>
                    </a:extLst>
                  </a:hlinkClick>
                </a:rPr>
                <a:t>Article</a:t>
              </a:r>
              <a:r>
                <a:rPr b="1" i="0" lang="en-IE" sz="1200" u="sng" cap="none" strike="noStrike">
                  <a:solidFill>
                    <a:schemeClr val="dk1"/>
                  </a:solidFill>
                  <a:latin typeface="Calibri"/>
                  <a:ea typeface="Calibri"/>
                  <a:cs typeface="Calibri"/>
                  <a:sym typeface="Calibri"/>
                </a:rPr>
                <a:t> </a:t>
              </a:r>
              <a:r>
                <a:rPr b="0" i="0" lang="en-IE" sz="1200" u="none" cap="none" strike="noStrike">
                  <a:solidFill>
                    <a:schemeClr val="dk1"/>
                  </a:solidFill>
                  <a:latin typeface="Calibri"/>
                  <a:ea typeface="Calibri"/>
                  <a:cs typeface="Calibri"/>
                  <a:sym typeface="Calibri"/>
                </a:rPr>
                <a:t>- Making technology work for adult learners: our 6 key research findings</a:t>
              </a:r>
              <a:endParaRPr/>
            </a:p>
          </p:txBody>
        </p:sp>
        <p:sp>
          <p:nvSpPr>
            <p:cNvPr id="531" name="Google Shape;531;p17"/>
            <p:cNvSpPr/>
            <p:nvPr/>
          </p:nvSpPr>
          <p:spPr>
            <a:xfrm>
              <a:off x="2338243" y="1006340"/>
              <a:ext cx="1869294" cy="934647"/>
            </a:xfrm>
            <a:prstGeom prst="roundRect">
              <a:avLst>
                <a:gd fmla="val 10000" name="adj"/>
              </a:avLst>
            </a:prstGeom>
            <a:solidFill>
              <a:srgbClr val="FAA54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2" name="Google Shape;532;p17"/>
            <p:cNvSpPr/>
            <p:nvPr/>
          </p:nvSpPr>
          <p:spPr>
            <a:xfrm>
              <a:off x="2525173"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3" name="Google Shape;533;p17"/>
            <p:cNvSpPr/>
            <p:nvPr/>
          </p:nvSpPr>
          <p:spPr>
            <a:xfrm>
              <a:off x="2712103" y="2237505"/>
              <a:ext cx="1495435" cy="934647"/>
            </a:xfrm>
            <a:prstGeom prst="roundRect">
              <a:avLst>
                <a:gd fmla="val 10000" name="adj"/>
              </a:avLst>
            </a:prstGeom>
            <a:solidFill>
              <a:schemeClr val="lt1">
                <a:alpha val="89019"/>
              </a:schemeClr>
            </a:solidFill>
            <a:ln cap="flat" cmpd="sng" w="12700">
              <a:solidFill>
                <a:srgbClr val="FDC84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Calibri"/>
                <a:buNone/>
              </a:pPr>
              <a:r>
                <a:rPr b="1" i="0" lang="en-IE" sz="1200" u="sng" cap="none" strike="noStrike">
                  <a:solidFill>
                    <a:schemeClr val="dk1"/>
                  </a:solidFill>
                  <a:latin typeface="Calibri"/>
                  <a:ea typeface="Calibri"/>
                  <a:cs typeface="Calibri"/>
                  <a:sym typeface="Calibri"/>
                  <a:hlinkClick r:id="rId5">
                    <a:extLst>
                      <a:ext uri="{A12FA001-AC4F-418D-AE19-62706E023703}">
                        <ahyp:hlinkClr val="tx"/>
                      </a:ext>
                    </a:extLst>
                  </a:hlinkClick>
                </a:rPr>
                <a:t>EdTech Tutorials </a:t>
              </a:r>
              <a:r>
                <a:rPr b="0" i="0" lang="en-IE" sz="1200" u="none" cap="none" strike="noStrike">
                  <a:solidFill>
                    <a:schemeClr val="dk1"/>
                  </a:solidFill>
                  <a:latin typeface="Calibri"/>
                  <a:ea typeface="Calibri"/>
                  <a:cs typeface="Calibri"/>
                  <a:sym typeface="Calibri"/>
                </a:rPr>
                <a:t>-</a:t>
              </a:r>
              <a:r>
                <a:rPr b="1" i="0" lang="en-IE" sz="1200" u="none" cap="none" strike="noStrike">
                  <a:solidFill>
                    <a:schemeClr val="dk1"/>
                  </a:solidFill>
                  <a:latin typeface="Calibri"/>
                  <a:ea typeface="Calibri"/>
                  <a:cs typeface="Calibri"/>
                  <a:sym typeface="Calibri"/>
                </a:rPr>
                <a:t> </a:t>
              </a:r>
              <a:r>
                <a:rPr b="0" i="0" lang="en-IE" sz="1200" u="none" cap="none" strike="noStrike">
                  <a:solidFill>
                    <a:schemeClr val="dk1"/>
                  </a:solidFill>
                  <a:latin typeface="Calibri"/>
                  <a:ea typeface="Calibri"/>
                  <a:cs typeface="Calibri"/>
                  <a:sym typeface="Calibri"/>
                </a:rPr>
                <a:t>Designing effective digital learning journeys</a:t>
              </a:r>
              <a:endParaRPr b="0" i="0" sz="1400" u="none" cap="none" strike="noStrike">
                <a:solidFill>
                  <a:srgbClr val="000000"/>
                </a:solidFill>
                <a:latin typeface="Arial"/>
                <a:ea typeface="Arial"/>
                <a:cs typeface="Arial"/>
                <a:sym typeface="Arial"/>
              </a:endParaRPr>
            </a:p>
          </p:txBody>
        </p:sp>
        <p:sp>
          <p:nvSpPr>
            <p:cNvPr id="534" name="Google Shape;534;p17"/>
            <p:cNvSpPr/>
            <p:nvPr/>
          </p:nvSpPr>
          <p:spPr>
            <a:xfrm>
              <a:off x="4674862" y="1006340"/>
              <a:ext cx="1869294" cy="934647"/>
            </a:xfrm>
            <a:prstGeom prst="roundRect">
              <a:avLst>
                <a:gd fmla="val 10000" name="adj"/>
              </a:avLst>
            </a:prstGeom>
            <a:solidFill>
              <a:srgbClr val="5DC7F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17"/>
            <p:cNvSpPr/>
            <p:nvPr/>
          </p:nvSpPr>
          <p:spPr>
            <a:xfrm>
              <a:off x="4861791" y="1940987"/>
              <a:ext cx="186929" cy="700984"/>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17"/>
            <p:cNvSpPr/>
            <p:nvPr/>
          </p:nvSpPr>
          <p:spPr>
            <a:xfrm>
              <a:off x="5048721" y="2174649"/>
              <a:ext cx="1495435" cy="934647"/>
            </a:xfrm>
            <a:prstGeom prst="roundRect">
              <a:avLst>
                <a:gd fmla="val 10000" name="adj"/>
              </a:avLst>
            </a:prstGeom>
            <a:solidFill>
              <a:schemeClr val="lt1">
                <a:alpha val="89019"/>
              </a:schemeClr>
            </a:solidFill>
            <a:ln cap="flat" cmpd="sng" w="12700">
              <a:solidFill>
                <a:srgbClr val="6576E9"/>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17"/>
            <p:cNvSpPr txBox="1"/>
            <p:nvPr/>
          </p:nvSpPr>
          <p:spPr>
            <a:xfrm>
              <a:off x="5079959" y="2203777"/>
              <a:ext cx="1440685" cy="879897"/>
            </a:xfrm>
            <a:prstGeom prst="rect">
              <a:avLst/>
            </a:prstGeom>
            <a:noFill/>
            <a:ln>
              <a:noFill/>
            </a:ln>
          </p:spPr>
          <p:txBody>
            <a:bodyPr anchorCtr="0" anchor="ctr" bIns="55875" lIns="83800" spcFirstLastPara="1" rIns="83800" wrap="square" tIns="55875">
              <a:noAutofit/>
            </a:bodyPr>
            <a:lstStyle/>
            <a:p>
              <a:pPr indent="0" lvl="0" marL="0" marR="0" rtl="0" algn="ctr">
                <a:lnSpc>
                  <a:spcPct val="90000"/>
                </a:lnSpc>
                <a:spcBef>
                  <a:spcPts val="0"/>
                </a:spcBef>
                <a:spcAft>
                  <a:spcPts val="0"/>
                </a:spcAft>
                <a:buClr>
                  <a:srgbClr val="000000"/>
                </a:buClr>
                <a:buSzPts val="1200"/>
                <a:buFont typeface="Arial"/>
                <a:buNone/>
              </a:pPr>
              <a:r>
                <a:rPr b="1" i="0" lang="en-IE" sz="1200" u="sng" cap="none" strike="noStrike">
                  <a:solidFill>
                    <a:schemeClr val="dk1"/>
                  </a:solidFill>
                  <a:latin typeface="Calibri"/>
                  <a:ea typeface="Calibri"/>
                  <a:cs typeface="Calibri"/>
                  <a:sym typeface="Calibri"/>
                  <a:hlinkClick r:id="rId6">
                    <a:extLst>
                      <a:ext uri="{A12FA001-AC4F-418D-AE19-62706E023703}">
                        <ahyp:hlinkClr val="tx"/>
                      </a:ext>
                    </a:extLst>
                  </a:hlinkClick>
                </a:rPr>
                <a:t>Blog</a:t>
              </a:r>
              <a:r>
                <a:rPr b="1" i="0" lang="en-IE" sz="1200" u="none" cap="none" strike="noStrike">
                  <a:solidFill>
                    <a:schemeClr val="dk1"/>
                  </a:solidFill>
                  <a:latin typeface="Calibri"/>
                  <a:ea typeface="Calibri"/>
                  <a:cs typeface="Calibri"/>
                  <a:sym typeface="Calibri"/>
                </a:rPr>
                <a:t> </a:t>
              </a:r>
              <a:r>
                <a:rPr b="0" i="0" lang="en-IE" sz="1200" u="none" cap="none" strike="noStrike">
                  <a:solidFill>
                    <a:schemeClr val="dk1"/>
                  </a:solidFill>
                  <a:latin typeface="Calibri"/>
                  <a:ea typeface="Calibri"/>
                  <a:cs typeface="Calibri"/>
                  <a:sym typeface="Calibri"/>
                </a:rPr>
                <a:t>- Boosting Adult Learning with Artificial Intelligence and Gamification</a:t>
              </a:r>
              <a:endParaRPr b="0" i="0" sz="4400" u="none" cap="none" strike="noStrike">
                <a:solidFill>
                  <a:schemeClr val="dk1"/>
                </a:solidFill>
                <a:latin typeface="Calibri"/>
                <a:ea typeface="Calibri"/>
                <a:cs typeface="Calibri"/>
                <a:sym typeface="Calibri"/>
              </a:endParaRPr>
            </a:p>
          </p:txBody>
        </p:sp>
        <p:sp>
          <p:nvSpPr>
            <p:cNvPr id="538" name="Google Shape;538;p17"/>
            <p:cNvSpPr/>
            <p:nvPr/>
          </p:nvSpPr>
          <p:spPr>
            <a:xfrm>
              <a:off x="7011480" y="1006340"/>
              <a:ext cx="1869294" cy="934647"/>
            </a:xfrm>
            <a:prstGeom prst="roundRect">
              <a:avLst>
                <a:gd fmla="val 10000" name="adj"/>
              </a:avLst>
            </a:prstGeom>
            <a:solidFill>
              <a:srgbClr val="6576E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17"/>
            <p:cNvSpPr/>
            <p:nvPr/>
          </p:nvSpPr>
          <p:spPr>
            <a:xfrm>
              <a:off x="7198409" y="1940988"/>
              <a:ext cx="186929" cy="700985"/>
            </a:xfrm>
            <a:custGeom>
              <a:rect b="b" l="l" r="r" t="t"/>
              <a:pathLst>
                <a:path extrusionOk="0" h="120000" w="120000">
                  <a:moveTo>
                    <a:pt x="0" y="0"/>
                  </a:moveTo>
                  <a:lnTo>
                    <a:pt x="0" y="120000"/>
                  </a:lnTo>
                  <a:lnTo>
                    <a:pt x="120000" y="120000"/>
                  </a:lnTo>
                </a:path>
              </a:pathLst>
            </a:custGeom>
            <a:noFill/>
            <a:ln cap="flat" cmpd="sng" w="12700">
              <a:solidFill>
                <a:srgbClr val="599BD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0" name="Google Shape;540;p17"/>
            <p:cNvSpPr/>
            <p:nvPr/>
          </p:nvSpPr>
          <p:spPr>
            <a:xfrm>
              <a:off x="7385339" y="2174649"/>
              <a:ext cx="1495435" cy="934647"/>
            </a:xfrm>
            <a:prstGeom prst="roundRect">
              <a:avLst>
                <a:gd fmla="val 10000" name="adj"/>
              </a:avLst>
            </a:prstGeom>
            <a:solidFill>
              <a:schemeClr val="lt1">
                <a:alpha val="89019"/>
              </a:schemeClr>
            </a:solidFill>
            <a:ln cap="flat" cmpd="sng" w="12700">
              <a:solidFill>
                <a:srgbClr val="5DC7F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1" name="Google Shape;541;p17"/>
            <p:cNvSpPr txBox="1"/>
            <p:nvPr/>
          </p:nvSpPr>
          <p:spPr>
            <a:xfrm>
              <a:off x="7427204" y="2109491"/>
              <a:ext cx="1440685" cy="879897"/>
            </a:xfrm>
            <a:prstGeom prst="rect">
              <a:avLst/>
            </a:prstGeom>
            <a:noFill/>
            <a:ln>
              <a:noFill/>
            </a:ln>
          </p:spPr>
          <p:txBody>
            <a:bodyPr anchorCtr="0" anchor="ctr" bIns="67300" lIns="100950" spcFirstLastPara="1" rIns="100950" wrap="square" tIns="67300">
              <a:noAutofit/>
            </a:bodyPr>
            <a:lstStyle/>
            <a:p>
              <a:pPr indent="0" lvl="0" marL="0" marR="0" rtl="0" algn="ctr">
                <a:lnSpc>
                  <a:spcPct val="90000"/>
                </a:lnSpc>
                <a:spcBef>
                  <a:spcPts val="0"/>
                </a:spcBef>
                <a:spcAft>
                  <a:spcPts val="0"/>
                </a:spcAft>
                <a:buClr>
                  <a:srgbClr val="000000"/>
                </a:buClr>
                <a:buSzPts val="1200"/>
                <a:buFont typeface="Arial"/>
                <a:buNone/>
              </a:pPr>
              <a:r>
                <a:rPr b="1" i="0" lang="en-IE" sz="1200" u="sng" cap="none" strike="noStrike">
                  <a:solidFill>
                    <a:schemeClr val="dk1"/>
                  </a:solidFill>
                  <a:latin typeface="Calibri"/>
                  <a:ea typeface="Calibri"/>
                  <a:cs typeface="Calibri"/>
                  <a:sym typeface="Calibri"/>
                  <a:hlinkClick r:id="rId7">
                    <a:extLst>
                      <a:ext uri="{A12FA001-AC4F-418D-AE19-62706E023703}">
                        <ahyp:hlinkClr val="tx"/>
                      </a:ext>
                    </a:extLst>
                  </a:hlinkClick>
                </a:rPr>
                <a:t>List of Tools  </a:t>
              </a:r>
              <a:r>
                <a:rPr b="0" i="0" lang="en-IE" sz="1200" u="none" cap="none" strike="noStrike">
                  <a:solidFill>
                    <a:schemeClr val="dk1"/>
                  </a:solidFill>
                  <a:latin typeface="Calibri"/>
                  <a:ea typeface="Calibri"/>
                  <a:cs typeface="Calibri"/>
                  <a:sym typeface="Calibri"/>
                </a:rPr>
                <a:t>- AI Tools: Learning, Skills and Training Tools</a:t>
              </a:r>
              <a:endParaRPr b="0" i="0" sz="5300" u="none" cap="none" strike="noStrike">
                <a:solidFill>
                  <a:schemeClr val="dk1"/>
                </a:solidFill>
                <a:latin typeface="Calibri"/>
                <a:ea typeface="Calibri"/>
                <a:cs typeface="Calibri"/>
                <a:sym typeface="Calibri"/>
              </a:endParaRPr>
            </a:p>
          </p:txBody>
        </p:sp>
      </p:grpSp>
      <p:pic>
        <p:nvPicPr>
          <p:cNvPr descr="Newspaper outline" id="542" name="Google Shape;542;p17"/>
          <p:cNvPicPr preferRelativeResize="0"/>
          <p:nvPr/>
        </p:nvPicPr>
        <p:blipFill rotWithShape="1">
          <a:blip r:embed="rId8">
            <a:alphaModFix/>
          </a:blip>
          <a:srcRect b="0" l="0" r="0" t="0"/>
          <a:stretch/>
        </p:blipFill>
        <p:spPr>
          <a:xfrm>
            <a:off x="1882196" y="2291968"/>
            <a:ext cx="914400" cy="914400"/>
          </a:xfrm>
          <a:prstGeom prst="rect">
            <a:avLst/>
          </a:prstGeom>
          <a:noFill/>
          <a:ln>
            <a:noFill/>
          </a:ln>
        </p:spPr>
      </p:pic>
      <p:pic>
        <p:nvPicPr>
          <p:cNvPr descr="Presentation with media outline" id="543" name="Google Shape;543;p17"/>
          <p:cNvPicPr preferRelativeResize="0"/>
          <p:nvPr/>
        </p:nvPicPr>
        <p:blipFill rotWithShape="1">
          <a:blip r:embed="rId9">
            <a:alphaModFix/>
          </a:blip>
          <a:srcRect b="0" l="0" r="0" t="0"/>
          <a:stretch/>
        </p:blipFill>
        <p:spPr>
          <a:xfrm>
            <a:off x="4433813" y="2329332"/>
            <a:ext cx="914400" cy="914400"/>
          </a:xfrm>
          <a:prstGeom prst="rect">
            <a:avLst/>
          </a:prstGeom>
          <a:noFill/>
          <a:ln>
            <a:noFill/>
          </a:ln>
        </p:spPr>
      </p:pic>
      <p:pic>
        <p:nvPicPr>
          <p:cNvPr descr="Blog outline" id="544" name="Google Shape;544;p17"/>
          <p:cNvPicPr preferRelativeResize="0"/>
          <p:nvPr/>
        </p:nvPicPr>
        <p:blipFill rotWithShape="1">
          <a:blip r:embed="rId10">
            <a:alphaModFix/>
          </a:blip>
          <a:srcRect b="0" l="0" r="0" t="0"/>
          <a:stretch/>
        </p:blipFill>
        <p:spPr>
          <a:xfrm>
            <a:off x="6985432" y="2324617"/>
            <a:ext cx="914400" cy="914400"/>
          </a:xfrm>
          <a:prstGeom prst="rect">
            <a:avLst/>
          </a:prstGeom>
          <a:noFill/>
          <a:ln>
            <a:noFill/>
          </a:ln>
        </p:spPr>
      </p:pic>
      <p:pic>
        <p:nvPicPr>
          <p:cNvPr descr="List outline" id="545" name="Google Shape;545;p17"/>
          <p:cNvPicPr preferRelativeResize="0"/>
          <p:nvPr/>
        </p:nvPicPr>
        <p:blipFill rotWithShape="1">
          <a:blip r:embed="rId11">
            <a:alphaModFix/>
          </a:blip>
          <a:srcRect b="0" l="0" r="0" t="0"/>
          <a:stretch/>
        </p:blipFill>
        <p:spPr>
          <a:xfrm>
            <a:off x="9537050" y="2329890"/>
            <a:ext cx="914400" cy="9144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49" name="Shape 549"/>
        <p:cNvGrpSpPr/>
        <p:nvPr/>
      </p:nvGrpSpPr>
      <p:grpSpPr>
        <a:xfrm>
          <a:off x="0" y="0"/>
          <a:ext cx="0" cy="0"/>
          <a:chOff x="0" y="0"/>
          <a:chExt cx="0" cy="0"/>
        </a:xfrm>
      </p:grpSpPr>
      <p:sp>
        <p:nvSpPr>
          <p:cNvPr id="550" name="Google Shape;550;p18"/>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51" name="Google Shape;551;p18"/>
          <p:cNvSpPr/>
          <p:nvPr/>
        </p:nvSpPr>
        <p:spPr>
          <a:xfrm>
            <a:off x="982595" y="1574685"/>
            <a:ext cx="10223118" cy="286228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Q1: When adapting a face-to-face lesson for digital delivery, what should an educator decide first?</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highlight>
                  <a:srgbClr val="00FF00"/>
                </a:highlight>
                <a:latin typeface="Calibri"/>
                <a:ea typeface="Calibri"/>
                <a:cs typeface="Calibri"/>
                <a:sym typeface="Calibri"/>
              </a:rPr>
              <a:t>What learners need to understand or be able to do</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Which digital platform is easiest to use</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How much content can be automated</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Which tools other educators are using</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Reason: Designing digital learning experiences should always begin with clear learning objectives. Content goals guide all later design and technology decisions.</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55" name="Shape 555"/>
        <p:cNvGrpSpPr/>
        <p:nvPr/>
      </p:nvGrpSpPr>
      <p:grpSpPr>
        <a:xfrm>
          <a:off x="0" y="0"/>
          <a:ext cx="0" cy="0"/>
          <a:chOff x="0" y="0"/>
          <a:chExt cx="0" cy="0"/>
        </a:xfrm>
      </p:grpSpPr>
      <p:sp>
        <p:nvSpPr>
          <p:cNvPr id="556" name="Google Shape;556;p19"/>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57" name="Google Shape;557;p19"/>
          <p:cNvSpPr/>
          <p:nvPr/>
        </p:nvSpPr>
        <p:spPr>
          <a:xfrm>
            <a:off x="982595" y="1574685"/>
            <a:ext cx="10136854" cy="286228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Q2: Which example best demonstrates good digital learning design for adult learners?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Uploading long lecture recordings without interaction</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highlight>
                  <a:srgbClr val="00FF00"/>
                </a:highlight>
                <a:latin typeface="Calibri"/>
                <a:ea typeface="Calibri"/>
                <a:cs typeface="Calibri"/>
                <a:sym typeface="Calibri"/>
              </a:rPr>
              <a:t>Breaking content into short units with examples and reflection prompts</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Using multiple tools in every lesson</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Replacing activities with automated quizzes</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Reason: Well-designed digital learning for adults supports focus, flexibility, and reflection by structuring content into manageable, meaningful learning units.</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2"/>
          <p:cNvSpPr txBox="1"/>
          <p:nvPr>
            <p:ph type="title"/>
          </p:nvPr>
        </p:nvSpPr>
        <p:spPr>
          <a:xfrm>
            <a:off x="7702526" y="1017916"/>
            <a:ext cx="3657600" cy="6657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en-IE">
                <a:solidFill>
                  <a:srgbClr val="C52B87"/>
                </a:solidFill>
                <a:latin typeface="Calibri"/>
                <a:ea typeface="Calibri"/>
                <a:cs typeface="Calibri"/>
                <a:sym typeface="Calibri"/>
              </a:rPr>
              <a:t>Unit Aim </a:t>
            </a:r>
            <a:endParaRPr/>
          </a:p>
        </p:txBody>
      </p:sp>
      <p:sp>
        <p:nvSpPr>
          <p:cNvPr id="408" name="Google Shape;408;p2"/>
          <p:cNvSpPr txBox="1"/>
          <p:nvPr>
            <p:ph idx="1" type="body"/>
          </p:nvPr>
        </p:nvSpPr>
        <p:spPr>
          <a:xfrm>
            <a:off x="6656832" y="1791532"/>
            <a:ext cx="4444502" cy="296334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90000"/>
              </a:lnSpc>
              <a:spcBef>
                <a:spcPts val="0"/>
              </a:spcBef>
              <a:spcAft>
                <a:spcPts val="0"/>
              </a:spcAft>
              <a:buSzPct val="108108"/>
              <a:buNone/>
            </a:pPr>
            <a:r>
              <a:rPr lang="en-IE">
                <a:solidFill>
                  <a:srgbClr val="5F625F"/>
                </a:solidFill>
                <a:latin typeface="Calibri"/>
                <a:ea typeface="Calibri"/>
                <a:cs typeface="Calibri"/>
                <a:sym typeface="Calibri"/>
              </a:rPr>
              <a:t>The aim of this unit is to support adult educators and trainers in designing effective digital learning experiences that are grounded in clear content goals and learner needs. You will develop the skills and confidence to select, adapt, and use digital and AI-supported resources to enhance subject teaching.</a:t>
            </a:r>
            <a:endParaRPr/>
          </a:p>
          <a:p>
            <a:pPr indent="0" lvl="0" marL="0" rtl="0" algn="just">
              <a:lnSpc>
                <a:spcPct val="90000"/>
              </a:lnSpc>
              <a:spcBef>
                <a:spcPts val="0"/>
              </a:spcBef>
              <a:spcAft>
                <a:spcPts val="0"/>
              </a:spcAft>
              <a:buSzPct val="108108"/>
              <a:buNone/>
            </a:pPr>
            <a:r>
              <a:t/>
            </a:r>
            <a:endParaRPr>
              <a:solidFill>
                <a:srgbClr val="5F625F"/>
              </a:solidFill>
              <a:latin typeface="Calibri"/>
              <a:ea typeface="Calibri"/>
              <a:cs typeface="Calibri"/>
              <a:sym typeface="Calibri"/>
            </a:endParaRPr>
          </a:p>
          <a:p>
            <a:pPr indent="0" lvl="0" marL="0" rtl="0" algn="just">
              <a:lnSpc>
                <a:spcPct val="90000"/>
              </a:lnSpc>
              <a:spcBef>
                <a:spcPts val="0"/>
              </a:spcBef>
              <a:spcAft>
                <a:spcPts val="0"/>
              </a:spcAft>
              <a:buSzPct val="108108"/>
              <a:buNone/>
            </a:pPr>
            <a:r>
              <a:rPr lang="en-IE">
                <a:solidFill>
                  <a:srgbClr val="5F625F"/>
                </a:solidFill>
                <a:latin typeface="Calibri"/>
                <a:ea typeface="Calibri"/>
                <a:cs typeface="Calibri"/>
                <a:sym typeface="Calibri"/>
              </a:rPr>
              <a:t>This unit focuses on creating learner-centred, accessible, and practical digital materials that build on adult learners’ experience and support self-directed learning. By the end of the unit, you will be better equipped to design meaningful digital learning activities where technology supports understanding, engagement, and real-world application. </a:t>
            </a:r>
            <a:endParaRPr/>
          </a:p>
        </p:txBody>
      </p:sp>
      <p:sp>
        <p:nvSpPr>
          <p:cNvPr id="409" name="Google Shape;409;p2"/>
          <p:cNvSpPr txBox="1"/>
          <p:nvPr/>
        </p:nvSpPr>
        <p:spPr>
          <a:xfrm>
            <a:off x="834348" y="4809779"/>
            <a:ext cx="331702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a:t>
            </a:r>
            <a:r>
              <a:rPr b="0" i="0" lang="en-IE" sz="1100" u="sng" cap="none" strike="noStrike">
                <a:solidFill>
                  <a:srgbClr val="5F625F"/>
                </a:solidFill>
                <a:latin typeface="Calibri"/>
                <a:ea typeface="Calibri"/>
                <a:cs typeface="Calibri"/>
                <a:sym typeface="Calibri"/>
                <a:hlinkClick r:id="rId4">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pic>
        <p:nvPicPr>
          <p:cNvPr id="410" name="Google Shape;410;p2"/>
          <p:cNvPicPr preferRelativeResize="0"/>
          <p:nvPr/>
        </p:nvPicPr>
        <p:blipFill rotWithShape="1">
          <a:blip r:embed="rId5">
            <a:alphaModFix/>
          </a:blip>
          <a:srcRect b="0" l="0" r="0" t="0"/>
          <a:stretch/>
        </p:blipFill>
        <p:spPr>
          <a:xfrm>
            <a:off x="847344" y="1426464"/>
            <a:ext cx="3176016" cy="317601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1" name="Shape 561"/>
        <p:cNvGrpSpPr/>
        <p:nvPr/>
      </p:nvGrpSpPr>
      <p:grpSpPr>
        <a:xfrm>
          <a:off x="0" y="0"/>
          <a:ext cx="0" cy="0"/>
          <a:chOff x="0" y="0"/>
          <a:chExt cx="0" cy="0"/>
        </a:xfrm>
      </p:grpSpPr>
      <p:sp>
        <p:nvSpPr>
          <p:cNvPr id="562" name="Google Shape;562;p20"/>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63" name="Google Shape;563;p20"/>
          <p:cNvSpPr/>
          <p:nvPr/>
        </p:nvSpPr>
        <p:spPr>
          <a:xfrm>
            <a:off x="982594" y="1574685"/>
            <a:ext cx="9791797" cy="31392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Q3: What is the primary purpose of using technology when designing digital learning experiences?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To modernise teaching appearance</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To reduce educator involvement</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highlight>
                  <a:srgbClr val="00FF00"/>
                </a:highlight>
                <a:latin typeface="Calibri"/>
                <a:ea typeface="Calibri"/>
                <a:cs typeface="Calibri"/>
                <a:sym typeface="Calibri"/>
              </a:rPr>
              <a:t>To support understanding and application of content</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To assess learners automatically</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Reason: Technology should enhance how learners understand and apply subject content, not serve as a substitute for pedagogy or educator expertise.</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67" name="Shape 567"/>
        <p:cNvGrpSpPr/>
        <p:nvPr/>
      </p:nvGrpSpPr>
      <p:grpSpPr>
        <a:xfrm>
          <a:off x="0" y="0"/>
          <a:ext cx="0" cy="0"/>
          <a:chOff x="0" y="0"/>
          <a:chExt cx="0" cy="0"/>
        </a:xfrm>
      </p:grpSpPr>
      <p:sp>
        <p:nvSpPr>
          <p:cNvPr id="568" name="Google Shape;568;p21"/>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69" name="Google Shape;569;p21"/>
          <p:cNvSpPr/>
          <p:nvPr/>
        </p:nvSpPr>
        <p:spPr>
          <a:xfrm>
            <a:off x="982594" y="1574685"/>
            <a:ext cx="10575421" cy="31392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Q4: Which practice best supports accessibility and inclusion in digital learning design?</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Using advanced tools with many features</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Providing the same content format for everyone</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latin typeface="Calibri"/>
                <a:ea typeface="Calibri"/>
                <a:cs typeface="Calibri"/>
                <a:sym typeface="Calibri"/>
              </a:rPr>
              <a:t>Relying only on text-based materials</a:t>
            </a:r>
            <a:endParaRPr/>
          </a:p>
          <a:p>
            <a:pPr indent="-228600" lvl="0" marL="228600" marR="0" rtl="0" algn="just">
              <a:lnSpc>
                <a:spcPct val="150000"/>
              </a:lnSpc>
              <a:spcBef>
                <a:spcPts val="0"/>
              </a:spcBef>
              <a:spcAft>
                <a:spcPts val="0"/>
              </a:spcAft>
              <a:buClr>
                <a:schemeClr val="dk1"/>
              </a:buClr>
              <a:buSzPts val="1200"/>
              <a:buFont typeface="Arial"/>
              <a:buAutoNum type="alphaUcParenR"/>
            </a:pPr>
            <a:r>
              <a:rPr b="0" i="0" lang="en-IE" sz="1200" u="none" cap="none" strike="noStrike">
                <a:solidFill>
                  <a:schemeClr val="dk1"/>
                </a:solidFill>
                <a:highlight>
                  <a:srgbClr val="00FF00"/>
                </a:highlight>
                <a:latin typeface="Calibri"/>
                <a:ea typeface="Calibri"/>
                <a:cs typeface="Calibri"/>
                <a:sym typeface="Calibri"/>
              </a:rPr>
              <a:t>Offering clear structure, simple language, and adaptable resources</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Reason: Accessible digital design considers diverse learner needs through clarity, flexibility, and adaptable materials that support different learning preferences.</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3" name="Shape 573"/>
        <p:cNvGrpSpPr/>
        <p:nvPr/>
      </p:nvGrpSpPr>
      <p:grpSpPr>
        <a:xfrm>
          <a:off x="0" y="0"/>
          <a:ext cx="0" cy="0"/>
          <a:chOff x="0" y="0"/>
          <a:chExt cx="0" cy="0"/>
        </a:xfrm>
      </p:grpSpPr>
      <p:sp>
        <p:nvSpPr>
          <p:cNvPr id="574" name="Google Shape;574;p22"/>
          <p:cNvSpPr txBox="1"/>
          <p:nvPr/>
        </p:nvSpPr>
        <p:spPr>
          <a:xfrm>
            <a:off x="1034819" y="976434"/>
            <a:ext cx="20797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Assessment</a:t>
            </a:r>
            <a:endParaRPr b="0" i="0" sz="1400" u="none" cap="none" strike="noStrike">
              <a:solidFill>
                <a:srgbClr val="000000"/>
              </a:solidFill>
              <a:latin typeface="Arial"/>
              <a:ea typeface="Arial"/>
              <a:cs typeface="Arial"/>
              <a:sym typeface="Arial"/>
            </a:endParaRPr>
          </a:p>
        </p:txBody>
      </p:sp>
      <p:sp>
        <p:nvSpPr>
          <p:cNvPr id="575" name="Google Shape;575;p22"/>
          <p:cNvSpPr/>
          <p:nvPr/>
        </p:nvSpPr>
        <p:spPr>
          <a:xfrm>
            <a:off x="982594" y="1574685"/>
            <a:ext cx="10063357" cy="313928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Multiple Choice Style Question: </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Q5: What is an effective way to use AI when designing digital learning materials?</a:t>
            </a:r>
            <a:endParaRPr b="0" i="0" sz="1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228600" lvl="0" marL="228600" marR="0" rtl="0" algn="just">
              <a:lnSpc>
                <a:spcPct val="150000"/>
              </a:lnSpc>
              <a:spcBef>
                <a:spcPts val="0"/>
              </a:spcBef>
              <a:spcAft>
                <a:spcPts val="0"/>
              </a:spcAft>
              <a:buClr>
                <a:schemeClr val="dk1"/>
              </a:buClr>
              <a:buSzPts val="1200"/>
              <a:buFont typeface="Calibri"/>
              <a:buAutoNum type="alphaUcParenR"/>
            </a:pPr>
            <a:r>
              <a:rPr b="0" i="0" lang="en-IE" sz="1200" u="none" cap="none" strike="noStrike">
                <a:solidFill>
                  <a:schemeClr val="dk1"/>
                </a:solidFill>
                <a:highlight>
                  <a:srgbClr val="00FF00"/>
                </a:highlight>
                <a:latin typeface="Calibri"/>
                <a:ea typeface="Calibri"/>
                <a:cs typeface="Calibri"/>
                <a:sym typeface="Calibri"/>
              </a:rPr>
              <a:t>Using AI to suggest examples or lesson outlines that you adapt</a:t>
            </a:r>
            <a:endParaRPr/>
          </a:p>
          <a:p>
            <a:pPr indent="-228600" lvl="0" marL="228600" marR="0" rtl="0" algn="just">
              <a:lnSpc>
                <a:spcPct val="150000"/>
              </a:lnSpc>
              <a:spcBef>
                <a:spcPts val="0"/>
              </a:spcBef>
              <a:spcAft>
                <a:spcPts val="0"/>
              </a:spcAft>
              <a:buClr>
                <a:schemeClr val="dk1"/>
              </a:buClr>
              <a:buSzPts val="1200"/>
              <a:buFont typeface="Calibri"/>
              <a:buAutoNum type="alphaUcParenR"/>
            </a:pPr>
            <a:r>
              <a:rPr b="0" i="0" lang="en-IE" sz="1200" u="none" cap="none" strike="noStrike">
                <a:solidFill>
                  <a:schemeClr val="dk1"/>
                </a:solidFill>
                <a:latin typeface="Calibri"/>
                <a:ea typeface="Calibri"/>
                <a:cs typeface="Calibri"/>
                <a:sym typeface="Calibri"/>
              </a:rPr>
              <a:t>Publishing AI-generated content without review</a:t>
            </a:r>
            <a:endParaRPr/>
          </a:p>
          <a:p>
            <a:pPr indent="-228600" lvl="0" marL="228600" marR="0" rtl="0" algn="just">
              <a:lnSpc>
                <a:spcPct val="150000"/>
              </a:lnSpc>
              <a:spcBef>
                <a:spcPts val="0"/>
              </a:spcBef>
              <a:spcAft>
                <a:spcPts val="0"/>
              </a:spcAft>
              <a:buClr>
                <a:schemeClr val="dk1"/>
              </a:buClr>
              <a:buSzPts val="1200"/>
              <a:buFont typeface="Calibri"/>
              <a:buAutoNum type="alphaUcParenR"/>
            </a:pPr>
            <a:r>
              <a:rPr b="0" i="0" lang="en-IE" sz="1200" u="none" cap="none" strike="noStrike">
                <a:solidFill>
                  <a:schemeClr val="dk1"/>
                </a:solidFill>
                <a:latin typeface="Calibri"/>
                <a:ea typeface="Calibri"/>
                <a:cs typeface="Calibri"/>
                <a:sym typeface="Calibri"/>
              </a:rPr>
              <a:t>Allowing AI to determine learning outcomes</a:t>
            </a:r>
            <a:endParaRPr/>
          </a:p>
          <a:p>
            <a:pPr indent="-228600" lvl="0" marL="228600" marR="0" rtl="0" algn="just">
              <a:lnSpc>
                <a:spcPct val="150000"/>
              </a:lnSpc>
              <a:spcBef>
                <a:spcPts val="0"/>
              </a:spcBef>
              <a:spcAft>
                <a:spcPts val="0"/>
              </a:spcAft>
              <a:buClr>
                <a:schemeClr val="dk1"/>
              </a:buClr>
              <a:buSzPts val="1200"/>
              <a:buFont typeface="Calibri"/>
              <a:buAutoNum type="alphaUcParenR"/>
            </a:pPr>
            <a:r>
              <a:rPr b="0" i="0" lang="en-IE" sz="1200" u="none" cap="none" strike="noStrike">
                <a:solidFill>
                  <a:schemeClr val="dk1"/>
                </a:solidFill>
                <a:latin typeface="Calibri"/>
                <a:ea typeface="Calibri"/>
                <a:cs typeface="Calibri"/>
                <a:sym typeface="Calibri"/>
              </a:rPr>
              <a:t>Replacing educator-designed activities</a:t>
            </a:r>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200"/>
              <a:buFont typeface="Arial"/>
              <a:buNone/>
            </a:pPr>
            <a:r>
              <a:rPr b="0" i="0" lang="en-IE" sz="1200" u="none" cap="none" strike="noStrike">
                <a:solidFill>
                  <a:schemeClr val="dk1"/>
                </a:solidFill>
                <a:latin typeface="Calibri"/>
                <a:ea typeface="Calibri"/>
                <a:cs typeface="Calibri"/>
                <a:sym typeface="Calibri"/>
              </a:rPr>
              <a:t>Reason: AI can support idea generation and planning, but educators must always review, adapt, and take responsibility for learning design decisions.</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79" name="Shape 579"/>
        <p:cNvGrpSpPr/>
        <p:nvPr/>
      </p:nvGrpSpPr>
      <p:grpSpPr>
        <a:xfrm>
          <a:off x="0" y="0"/>
          <a:ext cx="0" cy="0"/>
          <a:chOff x="0" y="0"/>
          <a:chExt cx="0" cy="0"/>
        </a:xfrm>
      </p:grpSpPr>
      <p:pic>
        <p:nvPicPr>
          <p:cNvPr descr="A person sitting cross legged with a computer and a question mark&#10;&#10;AI-generated content may be incorrect." id="580" name="Google Shape;580;p23"/>
          <p:cNvPicPr preferRelativeResize="0"/>
          <p:nvPr>
            <p:ph idx="2" type="pic"/>
          </p:nvPr>
        </p:nvPicPr>
        <p:blipFill rotWithShape="1">
          <a:blip r:embed="rId4">
            <a:alphaModFix/>
          </a:blip>
          <a:srcRect b="0" l="7479" r="7479" t="0"/>
          <a:stretch/>
        </p:blipFill>
        <p:spPr>
          <a:xfrm>
            <a:off x="655638" y="371475"/>
            <a:ext cx="4621212" cy="5434013"/>
          </a:xfrm>
          <a:prstGeom prst="rect">
            <a:avLst/>
          </a:prstGeom>
          <a:noFill/>
          <a:ln>
            <a:noFill/>
          </a:ln>
        </p:spPr>
      </p:pic>
      <p:sp>
        <p:nvSpPr>
          <p:cNvPr id="581" name="Google Shape;581;p23"/>
          <p:cNvSpPr txBox="1"/>
          <p:nvPr/>
        </p:nvSpPr>
        <p:spPr>
          <a:xfrm>
            <a:off x="6441595" y="827715"/>
            <a:ext cx="447212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Self-Reflection Questions </a:t>
            </a:r>
            <a:endParaRPr b="1" i="0" sz="2400" u="none" cap="none" strike="noStrike">
              <a:solidFill>
                <a:srgbClr val="C52B87"/>
              </a:solidFill>
              <a:latin typeface="Calibri"/>
              <a:ea typeface="Calibri"/>
              <a:cs typeface="Calibri"/>
              <a:sym typeface="Calibri"/>
            </a:endParaRPr>
          </a:p>
        </p:txBody>
      </p:sp>
      <p:sp>
        <p:nvSpPr>
          <p:cNvPr id="582" name="Google Shape;582;p23"/>
          <p:cNvSpPr/>
          <p:nvPr/>
        </p:nvSpPr>
        <p:spPr>
          <a:xfrm>
            <a:off x="5614416" y="1458445"/>
            <a:ext cx="6126480" cy="32085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Q1: How intentionally do I design digital learning activities so that tools clearly support the subject content I want adult learners to understand?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Q2: In what ways do my digital learning materials respect adult learners’ experience while offering clear structure, accessibility, and practical relevance?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Q3: How do I balance experimenting with digital or AI-supported tools and maintaining control over learning goals, content quality, and pedagogy?</a:t>
            </a:r>
            <a:r>
              <a:rPr b="0" i="0" lang="en-IE"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sp>
        <p:nvSpPr>
          <p:cNvPr id="583" name="Google Shape;583;p23"/>
          <p:cNvSpPr txBox="1"/>
          <p:nvPr/>
        </p:nvSpPr>
        <p:spPr>
          <a:xfrm>
            <a:off x="655638" y="5834854"/>
            <a:ext cx="473017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jcomp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87" name="Shape 587"/>
        <p:cNvGrpSpPr/>
        <p:nvPr/>
      </p:nvGrpSpPr>
      <p:grpSpPr>
        <a:xfrm>
          <a:off x="0" y="0"/>
          <a:ext cx="0" cy="0"/>
          <a:chOff x="0" y="0"/>
          <a:chExt cx="0" cy="0"/>
        </a:xfrm>
      </p:grpSpPr>
      <p:sp>
        <p:nvSpPr>
          <p:cNvPr id="588" name="Google Shape;588;p24"/>
          <p:cNvSpPr txBox="1"/>
          <p:nvPr/>
        </p:nvSpPr>
        <p:spPr>
          <a:xfrm>
            <a:off x="6614384" y="1015548"/>
            <a:ext cx="197246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References</a:t>
            </a:r>
            <a:endParaRPr b="0" i="0" sz="1400" u="none" cap="none" strike="noStrike">
              <a:solidFill>
                <a:srgbClr val="000000"/>
              </a:solidFill>
              <a:latin typeface="Arial"/>
              <a:ea typeface="Arial"/>
              <a:cs typeface="Arial"/>
              <a:sym typeface="Arial"/>
            </a:endParaRPr>
          </a:p>
        </p:txBody>
      </p:sp>
      <p:sp>
        <p:nvSpPr>
          <p:cNvPr id="589" name="Google Shape;589;p24"/>
          <p:cNvSpPr/>
          <p:nvPr/>
        </p:nvSpPr>
        <p:spPr>
          <a:xfrm>
            <a:off x="4740705" y="1686243"/>
            <a:ext cx="6790533" cy="440885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European Commission: Directorate-General for Education, Youth, Sport and Culture, Ethical guidelines on the use of artificial intelligence (AI) and data in teaching and learning for educators, Publications Office of the European Union, 2022, </a:t>
            </a:r>
            <a:r>
              <a:rPr b="0" i="0" lang="en-IE" sz="1600" u="sng" cap="none" strike="noStrike">
                <a:solidFill>
                  <a:srgbClr val="5F625F"/>
                </a:solidFill>
                <a:latin typeface="Calibri"/>
                <a:ea typeface="Calibri"/>
                <a:cs typeface="Calibri"/>
                <a:sym typeface="Calibri"/>
                <a:hlinkClick r:id="rId4">
                  <a:extLst>
                    <a:ext uri="{A12FA001-AC4F-418D-AE19-62706E023703}">
                      <ahyp:hlinkClr val="tx"/>
                    </a:ext>
                  </a:extLst>
                </a:hlinkClick>
              </a:rPr>
              <a:t>https://data.europa.eu/doi/10.2766/153756</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OECD (2025), Education Policy Outlook 2025: Nurturing Engaged and Resilient Lifelong Learners in a World of Digital Transformation, OECD Publishing, Paris, </a:t>
            </a:r>
            <a:r>
              <a:rPr b="0" i="0" lang="en-IE" sz="1600" u="sng" cap="none" strike="noStrike">
                <a:solidFill>
                  <a:srgbClr val="5F625F"/>
                </a:solidFill>
                <a:latin typeface="Calibri"/>
                <a:ea typeface="Calibri"/>
                <a:cs typeface="Calibri"/>
                <a:sym typeface="Calibri"/>
                <a:hlinkClick r:id="rId5">
                  <a:extLst>
                    <a:ext uri="{A12FA001-AC4F-418D-AE19-62706E023703}">
                      <ahyp:hlinkClr val="tx"/>
                    </a:ext>
                  </a:extLst>
                </a:hlinkClick>
              </a:rPr>
              <a:t>https://doi.org/10.1787/c3f402ba-en</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Kadry, S. (Ed.). (2024). Artificial Intelligence and Education - Shaping the Future of Learning. IntechOpen. doi: 10.5772/intechopen.1002135 </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Julia Rott, K., &amp; Schmidt-Hertha, B. (2024). Transforming adult learning in the digital age: exploring environmental, content, and technological changes. International Journal of Lifelong Education, 43(4), 319–323. </a:t>
            </a:r>
            <a:r>
              <a:rPr b="0" i="0" lang="en-IE" sz="1600" u="sng" cap="none" strike="noStrike">
                <a:solidFill>
                  <a:srgbClr val="5F625F"/>
                </a:solidFill>
                <a:latin typeface="Calibri"/>
                <a:ea typeface="Calibri"/>
                <a:cs typeface="Calibri"/>
                <a:sym typeface="Calibri"/>
                <a:hlinkClick r:id="rId6">
                  <a:extLst>
                    <a:ext uri="{A12FA001-AC4F-418D-AE19-62706E023703}">
                      <ahyp:hlinkClr val="tx"/>
                    </a:ext>
                  </a:extLst>
                </a:hlinkClick>
              </a:rPr>
              <a:t>https://doi.org/10.1080/02601370.2024.2367395</a:t>
            </a:r>
            <a:endParaRPr b="0" i="0" sz="1600" u="none" cap="none" strike="noStrike">
              <a:solidFill>
                <a:srgbClr val="5F625F"/>
              </a:solidFill>
              <a:latin typeface="Calibri"/>
              <a:ea typeface="Calibri"/>
              <a:cs typeface="Calibri"/>
              <a:sym typeface="Calibri"/>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chemeClr val="dk1"/>
                </a:solidFill>
                <a:latin typeface="Calibri"/>
                <a:ea typeface="Calibri"/>
                <a:cs typeface="Calibri"/>
                <a:sym typeface="Calibri"/>
              </a:rPr>
              <a:t>Gul, A., &amp; Bilgin, C. U. (2021). Gamification in adult learning. Research Anthology on Adult Education and the Development of Lifelong Learners, 905-932.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p:txBody>
      </p:sp>
      <p:pic>
        <p:nvPicPr>
          <p:cNvPr descr="A tablet with a list and gears&#10;&#10;AI-generated content may be incorrect." id="590" name="Google Shape;590;p24"/>
          <p:cNvPicPr preferRelativeResize="0"/>
          <p:nvPr/>
        </p:nvPicPr>
        <p:blipFill rotWithShape="1">
          <a:blip r:embed="rId7">
            <a:alphaModFix/>
          </a:blip>
          <a:srcRect b="0" l="0" r="0" t="0"/>
          <a:stretch/>
        </p:blipFill>
        <p:spPr>
          <a:xfrm>
            <a:off x="505314" y="1268184"/>
            <a:ext cx="4321632" cy="4321632"/>
          </a:xfrm>
          <a:prstGeom prst="rect">
            <a:avLst/>
          </a:prstGeom>
          <a:noFill/>
          <a:ln>
            <a:noFill/>
          </a:ln>
        </p:spPr>
      </p:pic>
      <p:sp>
        <p:nvSpPr>
          <p:cNvPr id="591" name="Google Shape;591;p24"/>
          <p:cNvSpPr txBox="1"/>
          <p:nvPr/>
        </p:nvSpPr>
        <p:spPr>
          <a:xfrm>
            <a:off x="591630" y="5692404"/>
            <a:ext cx="4291266"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vectorjuice on </a:t>
            </a:r>
            <a:r>
              <a:rPr b="0" i="0" lang="en-IE" sz="1100" u="sng" cap="none" strike="noStrike">
                <a:solidFill>
                  <a:srgbClr val="5F625F"/>
                </a:solidFill>
                <a:latin typeface="Calibri"/>
                <a:ea typeface="Calibri"/>
                <a:cs typeface="Calibri"/>
                <a:sym typeface="Calibri"/>
                <a:hlinkClick r:id="rId8">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595" name="Shape 595"/>
        <p:cNvGrpSpPr/>
        <p:nvPr/>
      </p:nvGrpSpPr>
      <p:grpSpPr>
        <a:xfrm>
          <a:off x="0" y="0"/>
          <a:ext cx="0" cy="0"/>
          <a:chOff x="0" y="0"/>
          <a:chExt cx="0" cy="0"/>
        </a:xfrm>
      </p:grpSpPr>
      <p:sp>
        <p:nvSpPr>
          <p:cNvPr id="596" name="Google Shape;596;p25"/>
          <p:cNvSpPr txBox="1"/>
          <p:nvPr/>
        </p:nvSpPr>
        <p:spPr>
          <a:xfrm>
            <a:off x="1034819" y="976434"/>
            <a:ext cx="1960793"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Conclusion</a:t>
            </a:r>
            <a:endParaRPr b="0" i="0" sz="1400" u="none" cap="none" strike="noStrike">
              <a:solidFill>
                <a:srgbClr val="000000"/>
              </a:solidFill>
              <a:latin typeface="Arial"/>
              <a:ea typeface="Arial"/>
              <a:cs typeface="Arial"/>
              <a:sym typeface="Arial"/>
            </a:endParaRPr>
          </a:p>
        </p:txBody>
      </p:sp>
      <p:sp>
        <p:nvSpPr>
          <p:cNvPr id="597" name="Google Shape;597;p25"/>
          <p:cNvSpPr/>
          <p:nvPr/>
        </p:nvSpPr>
        <p:spPr>
          <a:xfrm>
            <a:off x="568482" y="1574685"/>
            <a:ext cx="11026110" cy="4524275"/>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600"/>
              <a:buFont typeface="Arial"/>
              <a:buNone/>
            </a:pPr>
            <a:r>
              <a:rPr b="1" i="0" lang="en-IE" sz="1600" u="none" cap="none" strike="noStrike">
                <a:solidFill>
                  <a:srgbClr val="5F625F"/>
                </a:solidFill>
                <a:latin typeface="Calibri"/>
                <a:ea typeface="Calibri"/>
                <a:cs typeface="Calibri"/>
                <a:sym typeface="Calibri"/>
              </a:rPr>
              <a:t>Designing Digital Learning Experiences in Adult Education</a:t>
            </a:r>
            <a:endParaRPr b="0" i="0" sz="1400" u="none" cap="none" strike="noStrike">
              <a:solidFill>
                <a:srgbClr val="000000"/>
              </a:solidFill>
              <a:latin typeface="Arial"/>
              <a:ea typeface="Arial"/>
              <a:cs typeface="Arial"/>
              <a:sym typeface="Arial"/>
            </a:endParaRPr>
          </a:p>
          <a:p>
            <a:pPr indent="-285750" lvl="0" marL="285750" marR="0" rtl="0" algn="just">
              <a:lnSpc>
                <a:spcPct val="15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Designing effective digital learning experiences begins with clear content goals and a deep understanding of adult learners’ needs and experiences. Digital tools and AI should be chosen purposefully to support subject understanding, not to add complexity or replace pedagogy.</a:t>
            </a:r>
            <a:endParaRPr/>
          </a:p>
          <a:p>
            <a:pPr indent="-285750" lvl="0" marL="285750" marR="0" rtl="0" algn="just">
              <a:lnSpc>
                <a:spcPct val="15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Start small by adapting existing materials and experimenting with one digital or AI-supported tool at a time. Focus on clarity, accessibility, and real-world relevance to help learners engage confidently and independently.</a:t>
            </a:r>
            <a:endParaRPr/>
          </a:p>
          <a:p>
            <a:pPr indent="-285750" lvl="0" marL="285750" marR="0" rtl="0" algn="just">
              <a:lnSpc>
                <a:spcPct val="15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Digital technologies can enrich learning by supporting exploration, collaboration, and flexible pathways, but your role as an adult educator—to guide, scaffold, and contextualise learning—remains essential.</a:t>
            </a:r>
            <a:endParaRPr/>
          </a:p>
          <a:p>
            <a:pPr indent="-285750" lvl="0" marL="285750" marR="0" rtl="0" algn="just">
              <a:lnSpc>
                <a:spcPct val="15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Reflect regularly on what works, adapt based on learner feedback, and design every digital experience with intention and care.</a:t>
            </a:r>
            <a:endParaRPr b="0" i="0" sz="1600" u="none" cap="none" strike="noStrike">
              <a:solidFill>
                <a:srgbClr val="5F625F"/>
              </a:solidFill>
              <a:latin typeface="Calibri"/>
              <a:ea typeface="Calibri"/>
              <a:cs typeface="Calibri"/>
              <a:sym typeface="Calibri"/>
            </a:endParaRPr>
          </a:p>
          <a:p>
            <a:pPr indent="-184150" lvl="0" marL="285750" marR="0" rtl="0" algn="just">
              <a:lnSpc>
                <a:spcPct val="150000"/>
              </a:lnSpc>
              <a:spcBef>
                <a:spcPts val="0"/>
              </a:spcBef>
              <a:spcAft>
                <a:spcPts val="0"/>
              </a:spcAft>
              <a:buClr>
                <a:schemeClr val="dk1"/>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just">
              <a:lnSpc>
                <a:spcPct val="150000"/>
              </a:lnSpc>
              <a:spcBef>
                <a:spcPts val="0"/>
              </a:spcBef>
              <a:spcAft>
                <a:spcPts val="0"/>
              </a:spcAft>
              <a:buClr>
                <a:srgbClr val="000000"/>
              </a:buClr>
              <a:buSzPts val="1600"/>
              <a:buFont typeface="Arial"/>
              <a:buNone/>
            </a:pPr>
            <a:r>
              <a:rPr b="0" i="1" lang="en-IE" sz="1600" u="none" cap="none" strike="noStrike">
                <a:solidFill>
                  <a:srgbClr val="5F625F"/>
                </a:solidFill>
                <a:latin typeface="Calibri"/>
                <a:ea typeface="Calibri"/>
                <a:cs typeface="Calibri"/>
                <a:sym typeface="Calibri"/>
              </a:rPr>
              <a:t>“Technology will not replace great teachers, but technology in the hands of great teachers can be transformational.”</a:t>
            </a:r>
            <a:endParaRPr/>
          </a:p>
          <a:p>
            <a:pPr indent="0" lvl="0" marL="0" marR="0" rtl="0" algn="just">
              <a:lnSpc>
                <a:spcPct val="150000"/>
              </a:lnSpc>
              <a:spcBef>
                <a:spcPts val="0"/>
              </a:spcBef>
              <a:spcAft>
                <a:spcPts val="0"/>
              </a:spcAft>
              <a:buClr>
                <a:srgbClr val="000000"/>
              </a:buClr>
              <a:buSzPts val="1600"/>
              <a:buFont typeface="Arial"/>
              <a:buNone/>
            </a:pPr>
            <a:r>
              <a:rPr b="0" i="1" lang="en-IE" sz="1600" u="none" cap="none" strike="noStrike">
                <a:solidFill>
                  <a:srgbClr val="5F625F"/>
                </a:solidFill>
                <a:latin typeface="Calibri"/>
                <a:ea typeface="Calibri"/>
                <a:cs typeface="Calibri"/>
                <a:sym typeface="Calibri"/>
              </a:rPr>
              <a:t>-</a:t>
            </a:r>
            <a:r>
              <a:rPr b="0" i="0" lang="en-IE" sz="1600" u="none" cap="none" strike="noStrike">
                <a:solidFill>
                  <a:srgbClr val="5F625F"/>
                </a:solidFill>
                <a:latin typeface="Calibri"/>
                <a:ea typeface="Calibri"/>
                <a:cs typeface="Calibri"/>
                <a:sym typeface="Calibri"/>
              </a:rPr>
              <a:t> George Couros</a:t>
            </a:r>
            <a:endParaRPr b="0" i="0" sz="9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601" name="Shape 601"/>
        <p:cNvGrpSpPr/>
        <p:nvPr/>
      </p:nvGrpSpPr>
      <p:grpSpPr>
        <a:xfrm>
          <a:off x="0" y="0"/>
          <a:ext cx="0" cy="0"/>
          <a:chOff x="0" y="0"/>
          <a:chExt cx="0" cy="0"/>
        </a:xfrm>
      </p:grpSpPr>
      <p:sp>
        <p:nvSpPr>
          <p:cNvPr id="602" name="Google Shape;602;p26"/>
          <p:cNvSpPr txBox="1"/>
          <p:nvPr/>
        </p:nvSpPr>
        <p:spPr>
          <a:xfrm>
            <a:off x="777069" y="948834"/>
            <a:ext cx="43983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IE" sz="2400" u="none" cap="none" strike="noStrike">
                <a:solidFill>
                  <a:srgbClr val="C52B87"/>
                </a:solidFill>
                <a:latin typeface="Calibri"/>
                <a:ea typeface="Calibri"/>
                <a:cs typeface="Calibri"/>
                <a:sym typeface="Calibri"/>
              </a:rPr>
              <a:t>Congratulations on completing Unit 2: Designing Digital Learning Experiences </a:t>
            </a:r>
            <a:endParaRPr b="1" i="0" sz="2400" u="none" cap="none" strike="noStrike">
              <a:solidFill>
                <a:srgbClr val="C52B87"/>
              </a:solidFill>
              <a:highlight>
                <a:srgbClr val="FFFF00"/>
              </a:highlight>
              <a:latin typeface="Calibri"/>
              <a:ea typeface="Calibri"/>
              <a:cs typeface="Calibri"/>
              <a:sym typeface="Calibri"/>
            </a:endParaRPr>
          </a:p>
        </p:txBody>
      </p:sp>
      <p:pic>
        <p:nvPicPr>
          <p:cNvPr descr="A group of people standing next to a check mark&#10;&#10;AI-generated content may be incorrect." id="603" name="Google Shape;603;p26"/>
          <p:cNvPicPr preferRelativeResize="0"/>
          <p:nvPr/>
        </p:nvPicPr>
        <p:blipFill rotWithShape="1">
          <a:blip r:embed="rId4">
            <a:alphaModFix/>
          </a:blip>
          <a:srcRect b="0" l="0" r="0" t="0"/>
          <a:stretch/>
        </p:blipFill>
        <p:spPr>
          <a:xfrm>
            <a:off x="5227320" y="850392"/>
            <a:ext cx="6569964" cy="4379976"/>
          </a:xfrm>
          <a:prstGeom prst="rect">
            <a:avLst/>
          </a:prstGeom>
          <a:noFill/>
          <a:ln>
            <a:noFill/>
          </a:ln>
        </p:spPr>
      </p:pic>
      <p:sp>
        <p:nvSpPr>
          <p:cNvPr id="604" name="Google Shape;604;p26"/>
          <p:cNvSpPr txBox="1"/>
          <p:nvPr/>
        </p:nvSpPr>
        <p:spPr>
          <a:xfrm>
            <a:off x="5227320" y="5356410"/>
            <a:ext cx="6605016"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pch.vector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52999">
              <a:srgbClr val="F5E0D5"/>
            </a:gs>
            <a:gs pos="100000">
              <a:srgbClr val="F2F2F2">
                <a:alpha val="64313"/>
              </a:srgbClr>
            </a:gs>
          </a:gsLst>
          <a:lin ang="5400000" scaled="0"/>
        </a:gradFill>
      </p:bgPr>
    </p:bg>
    <p:spTree>
      <p:nvGrpSpPr>
        <p:cNvPr id="609" name="Shape 609"/>
        <p:cNvGrpSpPr/>
        <p:nvPr/>
      </p:nvGrpSpPr>
      <p:grpSpPr>
        <a:xfrm>
          <a:off x="0" y="0"/>
          <a:ext cx="0" cy="0"/>
          <a:chOff x="0" y="0"/>
          <a:chExt cx="0" cy="0"/>
        </a:xfrm>
      </p:grpSpPr>
      <p:pic>
        <p:nvPicPr>
          <p:cNvPr id="610" name="Google Shape;610;p27"/>
          <p:cNvPicPr preferRelativeResize="0"/>
          <p:nvPr/>
        </p:nvPicPr>
        <p:blipFill rotWithShape="1">
          <a:blip r:embed="rId3">
            <a:alphaModFix/>
          </a:blip>
          <a:srcRect b="0" l="0" r="0" t="0"/>
          <a:stretch/>
        </p:blipFill>
        <p:spPr>
          <a:xfrm>
            <a:off x="8865752" y="5818900"/>
            <a:ext cx="1746138" cy="389585"/>
          </a:xfrm>
          <a:prstGeom prst="rect">
            <a:avLst/>
          </a:prstGeom>
          <a:noFill/>
          <a:ln>
            <a:noFill/>
          </a:ln>
        </p:spPr>
      </p:pic>
      <p:pic>
        <p:nvPicPr>
          <p:cNvPr id="611" name="Google Shape;611;p27"/>
          <p:cNvPicPr preferRelativeResize="0"/>
          <p:nvPr/>
        </p:nvPicPr>
        <p:blipFill rotWithShape="1">
          <a:blip r:embed="rId4">
            <a:alphaModFix/>
          </a:blip>
          <a:srcRect b="40848" l="8165" r="3992" t="22296"/>
          <a:stretch/>
        </p:blipFill>
        <p:spPr>
          <a:xfrm>
            <a:off x="8057569" y="2301049"/>
            <a:ext cx="3300687" cy="1384904"/>
          </a:xfrm>
          <a:prstGeom prst="rect">
            <a:avLst/>
          </a:prstGeom>
          <a:noFill/>
          <a:ln>
            <a:noFill/>
          </a:ln>
        </p:spPr>
      </p:pic>
      <p:sp>
        <p:nvSpPr>
          <p:cNvPr id="612" name="Google Shape;612;p27"/>
          <p:cNvSpPr/>
          <p:nvPr/>
        </p:nvSpPr>
        <p:spPr>
          <a:xfrm>
            <a:off x="7718335" y="6208485"/>
            <a:ext cx="404097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1" i="1" lang="en-IE" sz="800" u="none" cap="none" strike="noStrike">
                <a:solidFill>
                  <a:srgbClr val="222C34"/>
                </a:solidFill>
                <a:latin typeface="Calibri"/>
                <a:ea typeface="Calibri"/>
                <a:cs typeface="Calibri"/>
                <a:sym typeface="Calibri"/>
              </a:rPr>
              <a:t>„Funded by the European Union. Views and opinions expressed are however those of the author(s) only and do not necessarily reflect those of the European Union or OeAD-GmbH. Neither the European Union nor the granting authority can be held responsible for them.“</a:t>
            </a:r>
            <a:endParaRPr b="0" i="0" sz="800" u="none" cap="none" strike="noStrike">
              <a:solidFill>
                <a:schemeClr val="dk1"/>
              </a:solidFill>
              <a:latin typeface="Calibri"/>
              <a:ea typeface="Calibri"/>
              <a:cs typeface="Calibri"/>
              <a:sym typeface="Calibri"/>
            </a:endParaRPr>
          </a:p>
        </p:txBody>
      </p:sp>
      <p:pic>
        <p:nvPicPr>
          <p:cNvPr descr="CIK_Trebnje_logo" id="613" name="Google Shape;613;p27"/>
          <p:cNvPicPr preferRelativeResize="0"/>
          <p:nvPr/>
        </p:nvPicPr>
        <p:blipFill rotWithShape="1">
          <a:blip r:embed="rId5">
            <a:alphaModFix/>
          </a:blip>
          <a:srcRect b="0" l="0" r="0" t="0"/>
          <a:stretch/>
        </p:blipFill>
        <p:spPr>
          <a:xfrm>
            <a:off x="4001638" y="4518456"/>
            <a:ext cx="1840992" cy="1035058"/>
          </a:xfrm>
          <a:prstGeom prst="rect">
            <a:avLst/>
          </a:prstGeom>
          <a:noFill/>
          <a:ln>
            <a:noFill/>
          </a:ln>
        </p:spPr>
      </p:pic>
      <p:pic>
        <p:nvPicPr>
          <p:cNvPr descr="UNIC-logo" id="614" name="Google Shape;614;p27"/>
          <p:cNvPicPr preferRelativeResize="0"/>
          <p:nvPr/>
        </p:nvPicPr>
        <p:blipFill rotWithShape="1">
          <a:blip r:embed="rId6">
            <a:alphaModFix/>
          </a:blip>
          <a:srcRect b="10188" l="4622" r="5218" t="8711"/>
          <a:stretch/>
        </p:blipFill>
        <p:spPr>
          <a:xfrm>
            <a:off x="1271470" y="3730728"/>
            <a:ext cx="1215698" cy="1257260"/>
          </a:xfrm>
          <a:prstGeom prst="rect">
            <a:avLst/>
          </a:prstGeom>
          <a:noFill/>
          <a:ln>
            <a:noFill/>
          </a:ln>
        </p:spPr>
      </p:pic>
      <p:pic>
        <p:nvPicPr>
          <p:cNvPr descr="Rural-Hub-Logo (6)" id="615" name="Google Shape;615;p27"/>
          <p:cNvPicPr preferRelativeResize="0"/>
          <p:nvPr/>
        </p:nvPicPr>
        <p:blipFill rotWithShape="1">
          <a:blip r:embed="rId7">
            <a:alphaModFix/>
          </a:blip>
          <a:srcRect b="0" l="0" r="0" t="0"/>
          <a:stretch/>
        </p:blipFill>
        <p:spPr>
          <a:xfrm>
            <a:off x="4430064" y="2732210"/>
            <a:ext cx="1540000" cy="658553"/>
          </a:xfrm>
          <a:prstGeom prst="rect">
            <a:avLst/>
          </a:prstGeom>
          <a:noFill/>
          <a:ln>
            <a:noFill/>
          </a:ln>
        </p:spPr>
      </p:pic>
      <p:pic>
        <p:nvPicPr>
          <p:cNvPr descr="CRDT360_Logo-01" id="616" name="Google Shape;616;p27"/>
          <p:cNvPicPr preferRelativeResize="0"/>
          <p:nvPr/>
        </p:nvPicPr>
        <p:blipFill rotWithShape="1">
          <a:blip r:embed="rId8">
            <a:alphaModFix/>
          </a:blip>
          <a:srcRect b="0" l="0" r="0" t="0"/>
          <a:stretch/>
        </p:blipFill>
        <p:spPr>
          <a:xfrm>
            <a:off x="751809" y="2111132"/>
            <a:ext cx="2692431" cy="545571"/>
          </a:xfrm>
          <a:prstGeom prst="rect">
            <a:avLst/>
          </a:prstGeom>
          <a:noFill/>
          <a:ln>
            <a:noFill/>
          </a:ln>
        </p:spPr>
      </p:pic>
      <p:pic>
        <p:nvPicPr>
          <p:cNvPr descr="Meta4 Logo png" id="617" name="Google Shape;617;p27"/>
          <p:cNvPicPr preferRelativeResize="0"/>
          <p:nvPr/>
        </p:nvPicPr>
        <p:blipFill rotWithShape="1">
          <a:blip r:embed="rId9">
            <a:alphaModFix/>
          </a:blip>
          <a:srcRect b="0" l="0" r="0" t="0"/>
          <a:stretch/>
        </p:blipFill>
        <p:spPr>
          <a:xfrm>
            <a:off x="3846576" y="1019756"/>
            <a:ext cx="1850419" cy="615696"/>
          </a:xfrm>
          <a:prstGeom prst="rect">
            <a:avLst/>
          </a:prstGeom>
          <a:noFill/>
          <a:ln>
            <a:noFill/>
          </a:ln>
        </p:spPr>
      </p:pic>
      <p:sp>
        <p:nvSpPr>
          <p:cNvPr id="618" name="Google Shape;618;p27"/>
          <p:cNvSpPr/>
          <p:nvPr/>
        </p:nvSpPr>
        <p:spPr>
          <a:xfrm>
            <a:off x="694944" y="32287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27"/>
          <p:cNvSpPr/>
          <p:nvPr/>
        </p:nvSpPr>
        <p:spPr>
          <a:xfrm>
            <a:off x="694944" y="3685953"/>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27"/>
          <p:cNvSpPr/>
          <p:nvPr/>
        </p:nvSpPr>
        <p:spPr>
          <a:xfrm>
            <a:off x="1730363" y="6236921"/>
            <a:ext cx="3191771" cy="27699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en-IE" sz="1200" u="none" cap="none" strike="noStrike">
                <a:solidFill>
                  <a:schemeClr val="dk1"/>
                </a:solidFill>
                <a:latin typeface="Calibri"/>
                <a:ea typeface="Calibri"/>
                <a:cs typeface="Calibri"/>
                <a:sym typeface="Calibri"/>
              </a:rPr>
              <a:t>Project n° </a:t>
            </a:r>
            <a:r>
              <a:rPr b="1" i="0" lang="en-IE" sz="1200" u="none" cap="none" strike="noStrike">
                <a:solidFill>
                  <a:schemeClr val="dk1"/>
                </a:solidFill>
                <a:latin typeface="Calibri"/>
                <a:ea typeface="Calibri"/>
                <a:cs typeface="Calibri"/>
                <a:sym typeface="Calibri"/>
              </a:rPr>
              <a:t>2024-1-AT01-KA220-ADU-000254167</a:t>
            </a:r>
            <a:endParaRPr b="0" i="0" sz="1200" u="none" cap="none" strike="noStrike">
              <a:solidFill>
                <a:schemeClr val="dk1"/>
              </a:solidFill>
              <a:latin typeface="Arial"/>
              <a:ea typeface="Arial"/>
              <a:cs typeface="Arial"/>
              <a:sym typeface="Arial"/>
            </a:endParaRPr>
          </a:p>
        </p:txBody>
      </p:sp>
      <p:sp>
        <p:nvSpPr>
          <p:cNvPr id="621" name="Google Shape;621;p27"/>
          <p:cNvSpPr txBox="1"/>
          <p:nvPr/>
        </p:nvSpPr>
        <p:spPr>
          <a:xfrm>
            <a:off x="499188" y="814873"/>
            <a:ext cx="1544564" cy="373297"/>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1" i="0" lang="en-IE" sz="1200" u="none" cap="none" strike="noStrike">
                <a:solidFill>
                  <a:schemeClr val="dk1"/>
                </a:solidFill>
                <a:latin typeface="Calibri"/>
                <a:ea typeface="Calibri"/>
                <a:cs typeface="Calibri"/>
                <a:sym typeface="Calibri"/>
              </a:rPr>
              <a:t>Project partners: </a:t>
            </a:r>
            <a:endParaRPr b="0" i="0" sz="1200" u="none" cap="none" strike="noStrike">
              <a:solidFill>
                <a:schemeClr val="dk1"/>
              </a:solidFill>
              <a:latin typeface="Arial"/>
              <a:ea typeface="Arial"/>
              <a:cs typeface="Arial"/>
              <a:sym typeface="Arial"/>
            </a:endParaRPr>
          </a:p>
        </p:txBody>
      </p:sp>
      <p:pic>
        <p:nvPicPr>
          <p:cNvPr descr="A black background with a black square&#10;&#10;AI-generated content may be incorrect." id="622" name="Google Shape;622;p27"/>
          <p:cNvPicPr preferRelativeResize="0"/>
          <p:nvPr/>
        </p:nvPicPr>
        <p:blipFill rotWithShape="1">
          <a:blip r:embed="rId10">
            <a:alphaModFix/>
          </a:blip>
          <a:srcRect b="0" l="0" r="0" t="0"/>
          <a:stretch/>
        </p:blipFill>
        <p:spPr>
          <a:xfrm>
            <a:off x="5970064" y="6251555"/>
            <a:ext cx="880092" cy="3755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3"/>
          <p:cNvSpPr txBox="1"/>
          <p:nvPr>
            <p:ph type="title"/>
          </p:nvPr>
        </p:nvSpPr>
        <p:spPr>
          <a:xfrm>
            <a:off x="844526" y="759124"/>
            <a:ext cx="3657600" cy="66578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2B87"/>
              </a:buClr>
              <a:buSzPts val="2600"/>
              <a:buFont typeface="Calibri"/>
              <a:buNone/>
            </a:pPr>
            <a:r>
              <a:rPr lang="en-IE">
                <a:solidFill>
                  <a:srgbClr val="C52B87"/>
                </a:solidFill>
                <a:latin typeface="Calibri"/>
                <a:ea typeface="Calibri"/>
                <a:cs typeface="Calibri"/>
                <a:sym typeface="Calibri"/>
              </a:rPr>
              <a:t>Learning </a:t>
            </a:r>
            <a:r>
              <a:rPr lang="en-IE">
                <a:solidFill>
                  <a:srgbClr val="0070C0"/>
                </a:solidFill>
                <a:latin typeface="Calibri"/>
                <a:ea typeface="Calibri"/>
                <a:cs typeface="Calibri"/>
                <a:sym typeface="Calibri"/>
              </a:rPr>
              <a:t>Outcomes</a:t>
            </a:r>
            <a:endParaRPr/>
          </a:p>
        </p:txBody>
      </p:sp>
      <p:sp>
        <p:nvSpPr>
          <p:cNvPr id="416" name="Google Shape;416;p3"/>
          <p:cNvSpPr txBox="1"/>
          <p:nvPr>
            <p:ph idx="1" type="body"/>
          </p:nvPr>
        </p:nvSpPr>
        <p:spPr>
          <a:xfrm>
            <a:off x="715130" y="1549994"/>
            <a:ext cx="4624965" cy="45488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en-IE">
                <a:solidFill>
                  <a:schemeClr val="dk1"/>
                </a:solidFill>
                <a:latin typeface="Calibri"/>
                <a:ea typeface="Calibri"/>
                <a:cs typeface="Calibri"/>
                <a:sym typeface="Calibri"/>
              </a:rPr>
              <a:t>After completing this SDL unit, you will have gained the following knowledge, skills and attitudes: </a:t>
            </a:r>
            <a:endParaRPr>
              <a:solidFill>
                <a:schemeClr val="dk1"/>
              </a:solidFill>
            </a:endParaRPr>
          </a:p>
          <a:p>
            <a:pPr indent="-285750" lvl="0" marL="285750" rtl="0" algn="l">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LO 1: Understand learner-centred digital design, evaluate resources for quality, accessibility, relevance, and alignment with adult learning contexts.</a:t>
            </a:r>
            <a:endParaRPr>
              <a:solidFill>
                <a:schemeClr val="dk1"/>
              </a:solidFill>
              <a:latin typeface="Calibri"/>
              <a:ea typeface="Calibri"/>
              <a:cs typeface="Calibri"/>
              <a:sym typeface="Calibri"/>
            </a:endParaRPr>
          </a:p>
          <a:p>
            <a:pPr indent="-285750" lvl="0" marL="285750" rtl="0" algn="l">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LO 2: Apply factual knowledge of digital and AI-supported tools to adapt and create inclusive, content-aligned learning materials supporting subject-specific instruction.</a:t>
            </a:r>
            <a:endParaRPr>
              <a:solidFill>
                <a:schemeClr val="dk1"/>
              </a:solidFill>
              <a:latin typeface="Calibri"/>
              <a:ea typeface="Calibri"/>
              <a:cs typeface="Calibri"/>
              <a:sym typeface="Calibri"/>
            </a:endParaRPr>
          </a:p>
          <a:p>
            <a:pPr indent="-285750" lvl="0" marL="285750" rtl="0" algn="l">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LO 3: Show openness to experimentation and willingness to adapt digital content, valuing adult learners’ prior experiences while using technology to support planning responsibly.</a:t>
            </a:r>
            <a:endParaRPr>
              <a:solidFill>
                <a:schemeClr val="dk1"/>
              </a:solidFill>
              <a:latin typeface="Calibri"/>
              <a:ea typeface="Calibri"/>
              <a:cs typeface="Calibri"/>
              <a:sym typeface="Calibri"/>
            </a:endParaRPr>
          </a:p>
        </p:txBody>
      </p:sp>
      <p:pic>
        <p:nvPicPr>
          <p:cNvPr id="417" name="Google Shape;417;p3"/>
          <p:cNvPicPr preferRelativeResize="0"/>
          <p:nvPr/>
        </p:nvPicPr>
        <p:blipFill rotWithShape="1">
          <a:blip r:embed="rId4">
            <a:alphaModFix/>
          </a:blip>
          <a:srcRect b="0" l="0" r="0" t="0"/>
          <a:stretch/>
        </p:blipFill>
        <p:spPr>
          <a:xfrm>
            <a:off x="5883039" y="1241778"/>
            <a:ext cx="5789597" cy="3609234"/>
          </a:xfrm>
          <a:prstGeom prst="rect">
            <a:avLst/>
          </a:prstGeom>
          <a:noFill/>
          <a:ln>
            <a:noFill/>
          </a:ln>
        </p:spPr>
      </p:pic>
      <p:sp>
        <p:nvSpPr>
          <p:cNvPr id="418" name="Google Shape;418;p3"/>
          <p:cNvSpPr txBox="1"/>
          <p:nvPr/>
        </p:nvSpPr>
        <p:spPr>
          <a:xfrm>
            <a:off x="5883039" y="5087950"/>
            <a:ext cx="5903577"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rawpixel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22" name="Shape 422"/>
        <p:cNvGrpSpPr/>
        <p:nvPr/>
      </p:nvGrpSpPr>
      <p:grpSpPr>
        <a:xfrm>
          <a:off x="0" y="0"/>
          <a:ext cx="0" cy="0"/>
          <a:chOff x="0" y="0"/>
          <a:chExt cx="0" cy="0"/>
        </a:xfrm>
      </p:grpSpPr>
      <p:sp>
        <p:nvSpPr>
          <p:cNvPr id="423" name="Google Shape;423;p4"/>
          <p:cNvSpPr txBox="1"/>
          <p:nvPr>
            <p:ph type="title"/>
          </p:nvPr>
        </p:nvSpPr>
        <p:spPr>
          <a:xfrm>
            <a:off x="4289485" y="-313881"/>
            <a:ext cx="3733800" cy="114238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70C0"/>
              </a:buClr>
              <a:buSzPts val="3200"/>
              <a:buFont typeface="Calibri"/>
              <a:buNone/>
            </a:pPr>
            <a:r>
              <a:rPr lang="en-IE">
                <a:solidFill>
                  <a:srgbClr val="0070C0"/>
                </a:solidFill>
                <a:latin typeface="Calibri"/>
                <a:ea typeface="Calibri"/>
                <a:cs typeface="Calibri"/>
                <a:sym typeface="Calibri"/>
              </a:rPr>
              <a:t>Unit</a:t>
            </a:r>
            <a:r>
              <a:rPr lang="en-IE">
                <a:solidFill>
                  <a:srgbClr val="C52B87"/>
                </a:solidFill>
                <a:latin typeface="Calibri"/>
                <a:ea typeface="Calibri"/>
                <a:cs typeface="Calibri"/>
                <a:sym typeface="Calibri"/>
              </a:rPr>
              <a:t> Overview</a:t>
            </a:r>
            <a:endParaRPr/>
          </a:p>
        </p:txBody>
      </p:sp>
      <p:sp>
        <p:nvSpPr>
          <p:cNvPr id="424" name="Google Shape;424;p4"/>
          <p:cNvSpPr txBox="1"/>
          <p:nvPr/>
        </p:nvSpPr>
        <p:spPr>
          <a:xfrm>
            <a:off x="994554" y="972015"/>
            <a:ext cx="4483219"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Content Knowledge in Digital Learning</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This topic focuses on starting digital lesson design from clear subject goals. You will learn how to choose digital resources that support your content, connect to adult learners’ real-life experiences, and remain practical and relevant.</a:t>
            </a:r>
            <a:endParaRPr b="0" i="0" sz="1400" u="none" cap="none" strike="noStrike">
              <a:solidFill>
                <a:srgbClr val="000000"/>
              </a:solidFill>
              <a:latin typeface="Arial"/>
              <a:ea typeface="Arial"/>
              <a:cs typeface="Arial"/>
              <a:sym typeface="Arial"/>
            </a:endParaRPr>
          </a:p>
        </p:txBody>
      </p:sp>
      <p:sp>
        <p:nvSpPr>
          <p:cNvPr id="425" name="Google Shape;425;p4"/>
          <p:cNvSpPr txBox="1"/>
          <p:nvPr/>
        </p:nvSpPr>
        <p:spPr>
          <a:xfrm>
            <a:off x="994555" y="3516106"/>
            <a:ext cx="4483218"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Selecting and Adapting Digital Resources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600" u="none" cap="none" strike="noStrike">
                <a:solidFill>
                  <a:srgbClr val="5F625F"/>
                </a:solidFill>
                <a:latin typeface="Calibri"/>
                <a:ea typeface="Calibri"/>
                <a:cs typeface="Calibri"/>
                <a:sym typeface="Calibri"/>
              </a:rPr>
              <a:t>This topic helps you evaluate digital resources for quality, accessibility, and inclusiveness. You will practice adapting existing materials and open educational resources instead of creating everything from scratch.</a:t>
            </a:r>
            <a:endParaRPr b="0" i="0" sz="1400" u="none" cap="none" strike="noStrike">
              <a:solidFill>
                <a:srgbClr val="000000"/>
              </a:solidFill>
              <a:latin typeface="Arial"/>
              <a:ea typeface="Arial"/>
              <a:cs typeface="Arial"/>
              <a:sym typeface="Arial"/>
            </a:endParaRPr>
          </a:p>
        </p:txBody>
      </p:sp>
      <p:sp>
        <p:nvSpPr>
          <p:cNvPr id="426" name="Google Shape;426;p4"/>
          <p:cNvSpPr txBox="1"/>
          <p:nvPr/>
        </p:nvSpPr>
        <p:spPr>
          <a:xfrm>
            <a:off x="6622213" y="973342"/>
            <a:ext cx="4483219"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Using Technology to Support Content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600" u="none" cap="none" strike="noStrike">
                <a:solidFill>
                  <a:srgbClr val="5F625F"/>
                </a:solidFill>
                <a:latin typeface="Calibri"/>
                <a:ea typeface="Calibri"/>
                <a:cs typeface="Calibri"/>
                <a:sym typeface="Calibri"/>
              </a:rPr>
              <a:t>You learn and explore how digital tools can strengthen subject teaching. You will see how tools such as collaborative documents, videos, or simulations can help learners understand content more deeply.</a:t>
            </a:r>
            <a:endParaRPr b="0" i="0" sz="1600" u="none" cap="none" strike="noStrike">
              <a:solidFill>
                <a:schemeClr val="dk1"/>
              </a:solidFill>
              <a:latin typeface="Calibri"/>
              <a:ea typeface="Calibri"/>
              <a:cs typeface="Calibri"/>
              <a:sym typeface="Calibri"/>
            </a:endParaRPr>
          </a:p>
        </p:txBody>
      </p:sp>
      <p:sp>
        <p:nvSpPr>
          <p:cNvPr id="427" name="Google Shape;427;p4"/>
          <p:cNvSpPr txBox="1"/>
          <p:nvPr/>
        </p:nvSpPr>
        <p:spPr>
          <a:xfrm>
            <a:off x="6714229" y="3514779"/>
            <a:ext cx="4233053" cy="18466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E" sz="1800" u="none" cap="none" strike="noStrike">
                <a:solidFill>
                  <a:schemeClr val="dk1"/>
                </a:solidFill>
                <a:latin typeface="Calibri"/>
                <a:ea typeface="Calibri"/>
                <a:cs typeface="Calibri"/>
                <a:sym typeface="Calibri"/>
              </a:rPr>
              <a:t>Using AI to Support Learning Design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5F625F"/>
              </a:solidFill>
              <a:latin typeface="Calibri"/>
              <a:ea typeface="Calibri"/>
              <a:cs typeface="Calibri"/>
              <a:sym typeface="Calibri"/>
            </a:endParaRPr>
          </a:p>
          <a:p>
            <a:pPr indent="0" lvl="0" marL="0" marR="0" rtl="0" algn="l">
              <a:lnSpc>
                <a:spcPct val="100000"/>
              </a:lnSpc>
              <a:spcBef>
                <a:spcPts val="0"/>
              </a:spcBef>
              <a:spcAft>
                <a:spcPts val="0"/>
              </a:spcAft>
              <a:buNone/>
            </a:pPr>
            <a:r>
              <a:rPr b="0" i="0" lang="en-IE" sz="1600" u="none" cap="none" strike="noStrike">
                <a:solidFill>
                  <a:srgbClr val="5F625F"/>
                </a:solidFill>
                <a:latin typeface="Calibri"/>
                <a:ea typeface="Calibri"/>
                <a:cs typeface="Calibri"/>
                <a:sym typeface="Calibri"/>
              </a:rPr>
              <a:t>You will explore how AI tools can support lesson planning and content adaptation. The focus is on using AI to generate ideas, examples, or simplified explanations while keeping full pedagogical control.</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31" name="Shape 431"/>
        <p:cNvGrpSpPr/>
        <p:nvPr/>
      </p:nvGrpSpPr>
      <p:grpSpPr>
        <a:xfrm>
          <a:off x="0" y="0"/>
          <a:ext cx="0" cy="0"/>
          <a:chOff x="0" y="0"/>
          <a:chExt cx="0" cy="0"/>
        </a:xfrm>
      </p:grpSpPr>
      <p:sp>
        <p:nvSpPr>
          <p:cNvPr id="432" name="Google Shape;432;p5"/>
          <p:cNvSpPr txBox="1"/>
          <p:nvPr/>
        </p:nvSpPr>
        <p:spPr>
          <a:xfrm>
            <a:off x="568482" y="4879"/>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Content Knowledge in Digital Learning</a:t>
            </a:r>
            <a:endParaRPr b="0" i="0" sz="1400" u="none" cap="none" strike="noStrike">
              <a:solidFill>
                <a:srgbClr val="000000"/>
              </a:solidFill>
              <a:latin typeface="Arial"/>
              <a:ea typeface="Arial"/>
              <a:cs typeface="Arial"/>
              <a:sym typeface="Arial"/>
            </a:endParaRPr>
          </a:p>
        </p:txBody>
      </p:sp>
      <p:sp>
        <p:nvSpPr>
          <p:cNvPr id="433" name="Google Shape;433;p5"/>
          <p:cNvSpPr txBox="1"/>
          <p:nvPr/>
        </p:nvSpPr>
        <p:spPr>
          <a:xfrm>
            <a:off x="311607" y="1318585"/>
            <a:ext cx="7600733" cy="42780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Content Knowledge (CK) refers to an educator’s understanding of the subject matter and its structure, key concepts, and real-world applications. In digital learning design, CK provides the foundation for deciding what learners should understand before considering how technology is used.</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Effective digital lesson design begins with clearly defined learning goals that are relevant to adult learners’ professional, personal, or civic contexts. Digital tools should be selected to clarify concepts, illustrate processes, or support application of knowledge, rather than simply adding technology for its own sake.</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Examples include using short explainer videos to introduce complex topics, interactive diagrams to visualise processes, or case-based scenarios that reflect real workplace or life situations familiar to adult learners. Open Educational Resources (OER) can also be adapted to align content with local or sector-specific needs.</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Adult learners benefit most when digital learning connects new information to their prior knowledge and experience, supports practical problem-solving, and allows immediate application. Educators are encouraged to start by identifying one core learning objective and selecting a digital resource that directly supports understanding and meaningful engagement with the content.</a:t>
            </a:r>
            <a:endParaRPr b="0" i="0" sz="1400" u="none" cap="none" strike="noStrike">
              <a:solidFill>
                <a:srgbClr val="000000"/>
              </a:solidFill>
              <a:latin typeface="Arial"/>
              <a:ea typeface="Arial"/>
              <a:cs typeface="Arial"/>
              <a:sym typeface="Arial"/>
            </a:endParaRPr>
          </a:p>
        </p:txBody>
      </p:sp>
      <p:sp>
        <p:nvSpPr>
          <p:cNvPr id="434" name="Google Shape;434;p5"/>
          <p:cNvSpPr txBox="1"/>
          <p:nvPr/>
        </p:nvSpPr>
        <p:spPr>
          <a:xfrm>
            <a:off x="8080026" y="5049448"/>
            <a:ext cx="3532853"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a:t>
            </a:r>
            <a:r>
              <a:rPr b="0" i="0" lang="en-IE" sz="1100" u="sng" cap="none" strike="noStrike">
                <a:solidFill>
                  <a:srgbClr val="5F625F"/>
                </a:solidFill>
                <a:latin typeface="Calibri"/>
                <a:ea typeface="Calibri"/>
                <a:cs typeface="Calibri"/>
                <a:sym typeface="Calibri"/>
                <a:hlinkClick r:id="rId4">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pic>
        <p:nvPicPr>
          <p:cNvPr id="435" name="Google Shape;435;p5"/>
          <p:cNvPicPr preferRelativeResize="0"/>
          <p:nvPr/>
        </p:nvPicPr>
        <p:blipFill rotWithShape="1">
          <a:blip r:embed="rId5">
            <a:alphaModFix/>
          </a:blip>
          <a:srcRect b="0" l="0" r="0" t="0"/>
          <a:stretch/>
        </p:blipFill>
        <p:spPr>
          <a:xfrm>
            <a:off x="8080027" y="2229890"/>
            <a:ext cx="3256429" cy="228871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39" name="Shape 439"/>
        <p:cNvGrpSpPr/>
        <p:nvPr/>
      </p:nvGrpSpPr>
      <p:grpSpPr>
        <a:xfrm>
          <a:off x="0" y="0"/>
          <a:ext cx="0" cy="0"/>
          <a:chOff x="0" y="0"/>
          <a:chExt cx="0" cy="0"/>
        </a:xfrm>
      </p:grpSpPr>
      <p:sp>
        <p:nvSpPr>
          <p:cNvPr id="440" name="Google Shape;440;p6"/>
          <p:cNvSpPr txBox="1"/>
          <p:nvPr/>
        </p:nvSpPr>
        <p:spPr>
          <a:xfrm>
            <a:off x="568482" y="4879"/>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Using Technology to Support Content</a:t>
            </a:r>
            <a:endParaRPr/>
          </a:p>
        </p:txBody>
      </p:sp>
      <p:sp>
        <p:nvSpPr>
          <p:cNvPr id="441" name="Google Shape;441;p6"/>
          <p:cNvSpPr txBox="1"/>
          <p:nvPr/>
        </p:nvSpPr>
        <p:spPr>
          <a:xfrm>
            <a:off x="1327476" y="4834277"/>
            <a:ext cx="2202660"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a:t>
            </a:r>
            <a:r>
              <a:rPr b="0" i="0" lang="en-IE" sz="1100" u="sng" cap="none" strike="noStrike">
                <a:solidFill>
                  <a:srgbClr val="5F625F"/>
                </a:solidFill>
                <a:latin typeface="Calibri"/>
                <a:ea typeface="Calibri"/>
                <a:cs typeface="Calibri"/>
                <a:sym typeface="Calibri"/>
                <a:hlinkClick r:id="rId4">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
        <p:nvSpPr>
          <p:cNvPr id="442" name="Google Shape;442;p6"/>
          <p:cNvSpPr txBox="1"/>
          <p:nvPr/>
        </p:nvSpPr>
        <p:spPr>
          <a:xfrm>
            <a:off x="3254314" y="1219984"/>
            <a:ext cx="8805413" cy="32931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Technological Content Knowledge (TCK) describes how digital tools can be selected and used to represent subject content in ways that deepen understanding and support learning. It focuses on the relationship between what is taught and which technologies best support that content.</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Digital tools can enhance subject teaching by visualising complex ideas, enabling exploration, and supporting active engagement. Examples include collaborative documents such as Google Docs for analysing texts together, short instructional videos to demonstrate procedures, and simulations that allow learners to experiment with real-world scenarios in a safe environment.</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When used purposefully, technology helps learners move beyond passive consumption toward active meaning-making. Adult learners benefit especially when tools support exploration, discussion, and application of content relevant to their work or daily lives.</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Educators are encouraged to select technologies based on their contribution to content understanding, starting with one tool aligned to a clear learning objective and refining its use based on learner feedback and outcomes.</a:t>
            </a:r>
            <a:endParaRPr/>
          </a:p>
        </p:txBody>
      </p:sp>
      <p:pic>
        <p:nvPicPr>
          <p:cNvPr id="443" name="Google Shape;443;p6"/>
          <p:cNvPicPr preferRelativeResize="0"/>
          <p:nvPr/>
        </p:nvPicPr>
        <p:blipFill rotWithShape="1">
          <a:blip r:embed="rId5">
            <a:alphaModFix/>
          </a:blip>
          <a:srcRect b="0" l="0" r="0" t="0"/>
          <a:stretch/>
        </p:blipFill>
        <p:spPr>
          <a:xfrm>
            <a:off x="221052" y="1373153"/>
            <a:ext cx="3039223" cy="303922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47" name="Shape 447"/>
        <p:cNvGrpSpPr/>
        <p:nvPr/>
      </p:nvGrpSpPr>
      <p:grpSpPr>
        <a:xfrm>
          <a:off x="0" y="0"/>
          <a:ext cx="0" cy="0"/>
          <a:chOff x="0" y="0"/>
          <a:chExt cx="0" cy="0"/>
        </a:xfrm>
      </p:grpSpPr>
      <p:sp>
        <p:nvSpPr>
          <p:cNvPr id="448" name="Google Shape;448;p7"/>
          <p:cNvSpPr txBox="1"/>
          <p:nvPr/>
        </p:nvSpPr>
        <p:spPr>
          <a:xfrm>
            <a:off x="568482" y="4879"/>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Selecting and Adapting Digital Resources</a:t>
            </a:r>
            <a:endParaRPr/>
          </a:p>
        </p:txBody>
      </p:sp>
      <p:sp>
        <p:nvSpPr>
          <p:cNvPr id="449" name="Google Shape;449;p7"/>
          <p:cNvSpPr txBox="1"/>
          <p:nvPr/>
        </p:nvSpPr>
        <p:spPr>
          <a:xfrm>
            <a:off x="326942" y="1492321"/>
            <a:ext cx="7600733" cy="378561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Selecting appropriate digital resources is a key part of effective digital learning design. Educators need to evaluate resources not only for content accuracy, but also for pedagogical quality, accessibility, and inclusiveness for diverse adult learners.</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Important criteria include clarity of language, alignment with learning objectives, compliance with accessibility principles (such as readable formats and captions), and adaptability to different learning contexts. Open Educational Resources (OER) are particularly valuable, as they can be legally adapted to meet local, cultural, or sector-specific needs.</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Rather than creating all materials from scratch, educators are encouraged to adapt existing resources by simplifying language, adding practical examples, or restructuring content into shorter learning units. This approach saves time, ensures consistency, and supports learner-centred design.</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Adult learners benefit when adapted resources respect their prior knowledge, allow flexible pacing, and provide clear pathways for applying learning in real-life or workplace situations.</a:t>
            </a:r>
            <a:endParaRPr b="0" i="0" sz="1400" u="none" cap="none" strike="noStrike">
              <a:solidFill>
                <a:srgbClr val="000000"/>
              </a:solidFill>
              <a:latin typeface="Arial"/>
              <a:ea typeface="Arial"/>
              <a:cs typeface="Arial"/>
              <a:sym typeface="Arial"/>
            </a:endParaRPr>
          </a:p>
        </p:txBody>
      </p:sp>
      <p:sp>
        <p:nvSpPr>
          <p:cNvPr id="450" name="Google Shape;450;p7"/>
          <p:cNvSpPr txBox="1"/>
          <p:nvPr/>
        </p:nvSpPr>
        <p:spPr>
          <a:xfrm>
            <a:off x="8281194" y="4482520"/>
            <a:ext cx="3295109"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a:t>
            </a:r>
            <a:r>
              <a:rPr b="0" i="0" lang="en-IE" sz="1100" u="sng" cap="none" strike="noStrike">
                <a:solidFill>
                  <a:srgbClr val="5F625F"/>
                </a:solidFill>
                <a:latin typeface="Calibri"/>
                <a:ea typeface="Calibri"/>
                <a:cs typeface="Calibri"/>
                <a:sym typeface="Calibri"/>
                <a:hlinkClick r:id="rId4">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pic>
        <p:nvPicPr>
          <p:cNvPr id="451" name="Google Shape;451;p7"/>
          <p:cNvPicPr preferRelativeResize="0"/>
          <p:nvPr/>
        </p:nvPicPr>
        <p:blipFill rotWithShape="1">
          <a:blip r:embed="rId5">
            <a:alphaModFix/>
          </a:blip>
          <a:srcRect b="0" l="0" r="0" t="0"/>
          <a:stretch/>
        </p:blipFill>
        <p:spPr>
          <a:xfrm>
            <a:off x="8080027" y="1681997"/>
            <a:ext cx="3689379" cy="253456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55" name="Shape 455"/>
        <p:cNvGrpSpPr/>
        <p:nvPr/>
      </p:nvGrpSpPr>
      <p:grpSpPr>
        <a:xfrm>
          <a:off x="0" y="0"/>
          <a:ext cx="0" cy="0"/>
          <a:chOff x="0" y="0"/>
          <a:chExt cx="0" cy="0"/>
        </a:xfrm>
      </p:grpSpPr>
      <p:sp>
        <p:nvSpPr>
          <p:cNvPr id="456" name="Google Shape;456;p8"/>
          <p:cNvSpPr txBox="1"/>
          <p:nvPr/>
        </p:nvSpPr>
        <p:spPr>
          <a:xfrm>
            <a:off x="801396" y="27987"/>
            <a:ext cx="9601200"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Using AI to Support Learning Design</a:t>
            </a:r>
            <a:endParaRPr/>
          </a:p>
        </p:txBody>
      </p:sp>
      <p:sp>
        <p:nvSpPr>
          <p:cNvPr id="457" name="Google Shape;457;p8"/>
          <p:cNvSpPr txBox="1"/>
          <p:nvPr/>
        </p:nvSpPr>
        <p:spPr>
          <a:xfrm>
            <a:off x="895728" y="5023367"/>
            <a:ext cx="3392808"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a:t>
            </a:r>
            <a:r>
              <a:rPr b="0" i="0" lang="en-IE" sz="1100" u="sng" cap="none" strike="noStrike">
                <a:solidFill>
                  <a:srgbClr val="5F625F"/>
                </a:solidFill>
                <a:latin typeface="Calibri"/>
                <a:ea typeface="Calibri"/>
                <a:cs typeface="Calibri"/>
                <a:sym typeface="Calibri"/>
                <a:hlinkClick r:id="rId4">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
        <p:nvSpPr>
          <p:cNvPr id="458" name="Google Shape;458;p8"/>
          <p:cNvSpPr txBox="1"/>
          <p:nvPr/>
        </p:nvSpPr>
        <p:spPr>
          <a:xfrm>
            <a:off x="4870824" y="1272115"/>
            <a:ext cx="6429780" cy="403183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Artificial intelligence (AI) can support educators in designing digital learning experiences by assisting with planning, adaptation, and idea generation. In this unit, AI is presented as a supportive tool that enhances, but does not replace, pedagogical decision-making.</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AI tools can help generate lesson outlines, propose examples or discussion prompts, simplify complex language, and suggest alternative explanations tailored to different learner profiles. For self-directed learning materials, AI can also support the creation of reflective questions or practice activities.</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It is essential that educators critically review all AI-generated content for accuracy, relevance, and inclusiveness. Pedagogical control remains with the educator, who decides what to use, adapt, or discard.</a:t>
            </a:r>
            <a:endParaRPr/>
          </a:p>
          <a:p>
            <a:pPr indent="-285750" lvl="0" marL="285750" marR="0" rtl="0" algn="l">
              <a:lnSpc>
                <a:spcPct val="100000"/>
              </a:lnSpc>
              <a:spcBef>
                <a:spcPts val="0"/>
              </a:spcBef>
              <a:spcAft>
                <a:spcPts val="0"/>
              </a:spcAft>
              <a:buClr>
                <a:srgbClr val="5F625F"/>
              </a:buClr>
              <a:buSzPts val="1600"/>
              <a:buFont typeface="Arial"/>
              <a:buChar char="•"/>
            </a:pPr>
            <a:r>
              <a:rPr b="0" i="0" lang="en-IE" sz="1600" u="none" cap="none" strike="noStrike">
                <a:solidFill>
                  <a:srgbClr val="5F625F"/>
                </a:solidFill>
                <a:latin typeface="Calibri"/>
                <a:ea typeface="Calibri"/>
                <a:cs typeface="Calibri"/>
                <a:sym typeface="Calibri"/>
              </a:rPr>
              <a:t>Adult learners benefit when AI-supported materials remain clear, practical, and connected to real-life contexts. Educators are encouraged to start with small, purposeful uses of AI aligned to clear learning objectives and ethical guidelines.</a:t>
            </a:r>
            <a:endParaRPr b="0" i="0" sz="1400" u="none" cap="none" strike="noStrike">
              <a:solidFill>
                <a:srgbClr val="000000"/>
              </a:solidFill>
              <a:latin typeface="Arial"/>
              <a:ea typeface="Arial"/>
              <a:cs typeface="Arial"/>
              <a:sym typeface="Arial"/>
            </a:endParaRPr>
          </a:p>
        </p:txBody>
      </p:sp>
      <p:pic>
        <p:nvPicPr>
          <p:cNvPr id="459" name="Google Shape;459;p8"/>
          <p:cNvPicPr preferRelativeResize="0"/>
          <p:nvPr/>
        </p:nvPicPr>
        <p:blipFill rotWithShape="1">
          <a:blip r:embed="rId5">
            <a:alphaModFix/>
          </a:blip>
          <a:srcRect b="0" l="0" r="0" t="0"/>
          <a:stretch/>
        </p:blipFill>
        <p:spPr>
          <a:xfrm>
            <a:off x="962884" y="1726947"/>
            <a:ext cx="3043538" cy="304353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9"/>
          <p:cNvSpPr txBox="1"/>
          <p:nvPr/>
        </p:nvSpPr>
        <p:spPr>
          <a:xfrm>
            <a:off x="568482" y="-100869"/>
            <a:ext cx="10834086" cy="114238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C52B87"/>
              </a:buClr>
              <a:buSzPts val="2600"/>
              <a:buFont typeface="Calibri"/>
              <a:buNone/>
            </a:pPr>
            <a:r>
              <a:rPr b="1" i="0" lang="en-IE" sz="2600" u="none" cap="none" strike="noStrike">
                <a:solidFill>
                  <a:srgbClr val="C52B87"/>
                </a:solidFill>
                <a:latin typeface="Calibri"/>
                <a:ea typeface="Calibri"/>
                <a:cs typeface="Calibri"/>
                <a:sym typeface="Calibri"/>
              </a:rPr>
              <a:t>Case Study - Digital Course Redesign at Volkshochschule Vienna (VHS Wien)</a:t>
            </a:r>
            <a:endParaRPr b="0" i="0" sz="1400" u="none" cap="none" strike="noStrike">
              <a:solidFill>
                <a:srgbClr val="000000"/>
              </a:solidFill>
              <a:latin typeface="Arial"/>
              <a:ea typeface="Arial"/>
              <a:cs typeface="Arial"/>
              <a:sym typeface="Arial"/>
            </a:endParaRPr>
          </a:p>
        </p:txBody>
      </p:sp>
      <p:sp>
        <p:nvSpPr>
          <p:cNvPr id="465" name="Google Shape;465;p9"/>
          <p:cNvSpPr txBox="1"/>
          <p:nvPr/>
        </p:nvSpPr>
        <p:spPr>
          <a:xfrm>
            <a:off x="568482" y="1147264"/>
            <a:ext cx="616874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IE" sz="2800" u="sng" cap="none" strike="noStrike">
                <a:solidFill>
                  <a:srgbClr val="343434"/>
                </a:solidFill>
                <a:latin typeface="Calibri"/>
                <a:ea typeface="Calibri"/>
                <a:cs typeface="Calibri"/>
                <a:sym typeface="Calibri"/>
              </a:rPr>
              <a:t>Designing Content-Aligned</a:t>
            </a:r>
            <a:endParaRPr/>
          </a:p>
          <a:p>
            <a:pPr indent="0" lvl="0" marL="0" marR="0" rtl="0" algn="l">
              <a:lnSpc>
                <a:spcPct val="100000"/>
              </a:lnSpc>
              <a:spcBef>
                <a:spcPts val="0"/>
              </a:spcBef>
              <a:spcAft>
                <a:spcPts val="0"/>
              </a:spcAft>
              <a:buClr>
                <a:srgbClr val="000000"/>
              </a:buClr>
              <a:buSzPts val="2800"/>
              <a:buFont typeface="Arial"/>
              <a:buNone/>
            </a:pPr>
            <a:r>
              <a:rPr b="1" i="0" lang="en-IE" sz="2800" u="sng" cap="none" strike="noStrike">
                <a:solidFill>
                  <a:srgbClr val="343434"/>
                </a:solidFill>
                <a:latin typeface="Calibri"/>
                <a:ea typeface="Calibri"/>
                <a:cs typeface="Calibri"/>
                <a:sym typeface="Calibri"/>
              </a:rPr>
              <a:t>Digital Learning Experiences</a:t>
            </a:r>
            <a:endParaRPr b="1" i="0" sz="2800" u="none" cap="none" strike="noStrike">
              <a:solidFill>
                <a:srgbClr val="343434"/>
              </a:solidFill>
              <a:latin typeface="Calibri"/>
              <a:ea typeface="Calibri"/>
              <a:cs typeface="Calibri"/>
              <a:sym typeface="Calibri"/>
            </a:endParaRPr>
          </a:p>
        </p:txBody>
      </p:sp>
      <p:sp>
        <p:nvSpPr>
          <p:cNvPr id="466" name="Google Shape;466;p9"/>
          <p:cNvSpPr/>
          <p:nvPr/>
        </p:nvSpPr>
        <p:spPr>
          <a:xfrm>
            <a:off x="646119" y="2207119"/>
            <a:ext cx="6358529" cy="378561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This case study examines how Volkshochschule Vienna (VHS Wien) adapted several subject-based adult education courses into blended and digital formats to meet learners’ changing needs. Many VHS courses traditionally relied on face-to-face teaching, printed materials, and instructor-led explanations. As demand for flexibility increased, educators needed to redesign courses while maintaining content quality, relevance, and accessibility.</a:t>
            </a:r>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The key challenge was to adapt existing learning materials into digital formats that supported subject understanding without overwhelming learners or losing pedagogical clarity. By applying Content Knowledge (CK) and Technological Content Knowledge (TCK), educators ensured that digital tools supported learning objectives and reflected adult learners’ real-life contexts.</a:t>
            </a:r>
            <a:endParaRPr/>
          </a:p>
          <a:p>
            <a:pPr indent="0" lvl="0" marL="0" marR="0" rtl="0" algn="just">
              <a:lnSpc>
                <a:spcPct val="100000"/>
              </a:lnSpc>
              <a:spcBef>
                <a:spcPts val="0"/>
              </a:spcBef>
              <a:spcAft>
                <a:spcPts val="0"/>
              </a:spcAft>
              <a:buClr>
                <a:srgbClr val="000000"/>
              </a:buClr>
              <a:buSzPts val="1600"/>
              <a:buFont typeface="Arial"/>
              <a:buNone/>
            </a:pPr>
            <a:r>
              <a:rPr b="0" i="0" lang="en-IE" sz="1600" u="none" cap="none" strike="noStrike">
                <a:solidFill>
                  <a:srgbClr val="5F625F"/>
                </a:solidFill>
                <a:latin typeface="Calibri"/>
                <a:ea typeface="Calibri"/>
                <a:cs typeface="Calibri"/>
                <a:sym typeface="Calibri"/>
              </a:rPr>
              <a:t>Goal: Strengthen subject learning through carefully selected and adapted digital resources.</a:t>
            </a:r>
            <a:endParaRPr b="0" i="0" sz="1400" u="none" cap="none" strike="noStrike">
              <a:solidFill>
                <a:srgbClr val="000000"/>
              </a:solidFill>
              <a:latin typeface="Arial"/>
              <a:ea typeface="Arial"/>
              <a:cs typeface="Arial"/>
              <a:sym typeface="Arial"/>
            </a:endParaRPr>
          </a:p>
        </p:txBody>
      </p:sp>
      <p:pic>
        <p:nvPicPr>
          <p:cNvPr id="467" name="Google Shape;467;p9"/>
          <p:cNvPicPr preferRelativeResize="0"/>
          <p:nvPr/>
        </p:nvPicPr>
        <p:blipFill rotWithShape="1">
          <a:blip r:embed="rId4">
            <a:alphaModFix/>
          </a:blip>
          <a:srcRect b="0" l="0" r="0" t="0"/>
          <a:stretch/>
        </p:blipFill>
        <p:spPr>
          <a:xfrm>
            <a:off x="7733043" y="1760548"/>
            <a:ext cx="3564283" cy="3564283"/>
          </a:xfrm>
          <a:prstGeom prst="rect">
            <a:avLst/>
          </a:prstGeom>
          <a:noFill/>
          <a:ln>
            <a:noFill/>
          </a:ln>
        </p:spPr>
      </p:pic>
      <p:sp>
        <p:nvSpPr>
          <p:cNvPr id="468" name="Google Shape;468;p9"/>
          <p:cNvSpPr txBox="1"/>
          <p:nvPr/>
        </p:nvSpPr>
        <p:spPr>
          <a:xfrm>
            <a:off x="7712014" y="5324831"/>
            <a:ext cx="3635689"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IE" sz="1100" u="none" cap="none" strike="noStrike">
                <a:solidFill>
                  <a:srgbClr val="5F625F"/>
                </a:solidFill>
                <a:latin typeface="Calibri"/>
                <a:ea typeface="Calibri"/>
                <a:cs typeface="Calibri"/>
                <a:sym typeface="Calibri"/>
              </a:rPr>
              <a:t>Image by pikisuperstar on </a:t>
            </a:r>
            <a:r>
              <a:rPr b="0" i="0" lang="en-IE" sz="1100" u="sng" cap="none" strike="noStrike">
                <a:solidFill>
                  <a:srgbClr val="5F625F"/>
                </a:solidFill>
                <a:latin typeface="Calibri"/>
                <a:ea typeface="Calibri"/>
                <a:cs typeface="Calibri"/>
                <a:sym typeface="Calibri"/>
                <a:hlinkClick r:id="rId5">
                  <a:extLst>
                    <a:ext uri="{A12FA001-AC4F-418D-AE19-62706E023703}">
                      <ahyp:hlinkClr val="tx"/>
                    </a:ext>
                  </a:extLst>
                </a:hlinkClick>
              </a:rPr>
              <a:t>Freepik</a:t>
            </a:r>
            <a:endParaRPr b="0" i="0" sz="1100" u="none" cap="none" strike="noStrike">
              <a:solidFill>
                <a:srgbClr val="5F625F"/>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2024-11-27T09:16:14Z</dcterms:created>
  <dc:creator>Jasmina Pakiž</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