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AGDPSegXNvNoCNRWrpOKX9tI8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D16AE-D3E1-4F6C-B656-1C5C35178D13}" v="28" dt="2026-03-31T21:12:57.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 y="13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Sethia" userId="467eb4c6706b2114" providerId="LiveId" clId="{27FD16AE-D3E1-4F6C-B656-1C5C35178D13}"/>
    <pc:docChg chg="undo custSel modSld">
      <pc:chgData name="Raj Sethia" userId="467eb4c6706b2114" providerId="LiveId" clId="{27FD16AE-D3E1-4F6C-B656-1C5C35178D13}" dt="2026-03-31T21:13:10.849" v="61" actId="21"/>
      <pc:docMkLst>
        <pc:docMk/>
      </pc:docMkLst>
      <pc:sldChg chg="addSp delSp modSp mod">
        <pc:chgData name="Raj Sethia" userId="467eb4c6706b2114" providerId="LiveId" clId="{27FD16AE-D3E1-4F6C-B656-1C5C35178D13}" dt="2026-03-31T21:10:39.360" v="10" actId="2711"/>
        <pc:sldMkLst>
          <pc:docMk/>
          <pc:sldMk cId="0" sldId="257"/>
        </pc:sldMkLst>
        <pc:spChg chg="add mod">
          <ac:chgData name="Raj Sethia" userId="467eb4c6706b2114" providerId="LiveId" clId="{27FD16AE-D3E1-4F6C-B656-1C5C35178D13}" dt="2026-03-31T21:10:39.360" v="10" actId="2711"/>
          <ac:spMkLst>
            <pc:docMk/>
            <pc:sldMk cId="0" sldId="257"/>
            <ac:spMk id="2" creationId="{25BA98E0-572C-C885-A526-65A842A0A12A}"/>
          </ac:spMkLst>
        </pc:spChg>
        <pc:spChg chg="mod">
          <ac:chgData name="Raj Sethia" userId="467eb4c6706b2114" providerId="LiveId" clId="{27FD16AE-D3E1-4F6C-B656-1C5C35178D13}" dt="2026-03-31T21:09:47.605" v="4" actId="27636"/>
          <ac:spMkLst>
            <pc:docMk/>
            <pc:sldMk cId="0" sldId="257"/>
            <ac:spMk id="408" creationId="{00000000-0000-0000-0000-000000000000}"/>
          </ac:spMkLst>
        </pc:spChg>
        <pc:picChg chg="add del">
          <ac:chgData name="Raj Sethia" userId="467eb4c6706b2114" providerId="LiveId" clId="{27FD16AE-D3E1-4F6C-B656-1C5C35178D13}" dt="2026-03-31T21:09:45.042" v="2" actId="478"/>
          <ac:picMkLst>
            <pc:docMk/>
            <pc:sldMk cId="0" sldId="257"/>
            <ac:picMk id="411" creationId="{00000000-0000-0000-0000-000000000000}"/>
          </ac:picMkLst>
        </pc:picChg>
      </pc:sldChg>
      <pc:sldChg chg="addSp delSp modSp mod">
        <pc:chgData name="Raj Sethia" userId="467eb4c6706b2114" providerId="LiveId" clId="{27FD16AE-D3E1-4F6C-B656-1C5C35178D13}" dt="2026-03-31T21:10:52.834" v="12"/>
        <pc:sldMkLst>
          <pc:docMk/>
          <pc:sldMk cId="0" sldId="258"/>
        </pc:sldMkLst>
        <pc:spChg chg="add del mod">
          <ac:chgData name="Raj Sethia" userId="467eb4c6706b2114" providerId="LiveId" clId="{27FD16AE-D3E1-4F6C-B656-1C5C35178D13}" dt="2026-03-31T21:10:51.261" v="11" actId="478"/>
          <ac:spMkLst>
            <pc:docMk/>
            <pc:sldMk cId="0" sldId="258"/>
            <ac:spMk id="2" creationId="{DF801034-F635-D112-5CC0-21F735145BBA}"/>
          </ac:spMkLst>
        </pc:spChg>
        <pc:spChg chg="add mod">
          <ac:chgData name="Raj Sethia" userId="467eb4c6706b2114" providerId="LiveId" clId="{27FD16AE-D3E1-4F6C-B656-1C5C35178D13}" dt="2026-03-31T21:10:52.834" v="12"/>
          <ac:spMkLst>
            <pc:docMk/>
            <pc:sldMk cId="0" sldId="258"/>
            <ac:spMk id="3" creationId="{802A1FD9-691E-93BA-AD8D-5EFBA27E1292}"/>
          </ac:spMkLst>
        </pc:spChg>
        <pc:picChg chg="del">
          <ac:chgData name="Raj Sethia" userId="467eb4c6706b2114" providerId="LiveId" clId="{27FD16AE-D3E1-4F6C-B656-1C5C35178D13}" dt="2026-03-31T21:10:05.360" v="6" actId="478"/>
          <ac:picMkLst>
            <pc:docMk/>
            <pc:sldMk cId="0" sldId="258"/>
            <ac:picMk id="421" creationId="{00000000-0000-0000-0000-000000000000}"/>
          </ac:picMkLst>
        </pc:picChg>
      </pc:sldChg>
      <pc:sldChg chg="addSp delSp modSp mod">
        <pc:chgData name="Raj Sethia" userId="467eb4c6706b2114" providerId="LiveId" clId="{27FD16AE-D3E1-4F6C-B656-1C5C35178D13}" dt="2026-03-31T21:10:59.684" v="14"/>
        <pc:sldMkLst>
          <pc:docMk/>
          <pc:sldMk cId="0" sldId="259"/>
        </pc:sldMkLst>
        <pc:spChg chg="add del mod">
          <ac:chgData name="Raj Sethia" userId="467eb4c6706b2114" providerId="LiveId" clId="{27FD16AE-D3E1-4F6C-B656-1C5C35178D13}" dt="2026-03-31T21:10:58.521" v="13" actId="478"/>
          <ac:spMkLst>
            <pc:docMk/>
            <pc:sldMk cId="0" sldId="259"/>
            <ac:spMk id="2" creationId="{157A0D51-9420-683E-D4AA-E3DA2C313156}"/>
          </ac:spMkLst>
        </pc:spChg>
        <pc:spChg chg="add mod">
          <ac:chgData name="Raj Sethia" userId="467eb4c6706b2114" providerId="LiveId" clId="{27FD16AE-D3E1-4F6C-B656-1C5C35178D13}" dt="2026-03-31T21:10:59.684" v="14"/>
          <ac:spMkLst>
            <pc:docMk/>
            <pc:sldMk cId="0" sldId="259"/>
            <ac:spMk id="3" creationId="{CF285DBE-3464-3BAF-1DE0-0184DD41F829}"/>
          </ac:spMkLst>
        </pc:spChg>
        <pc:picChg chg="del">
          <ac:chgData name="Raj Sethia" userId="467eb4c6706b2114" providerId="LiveId" clId="{27FD16AE-D3E1-4F6C-B656-1C5C35178D13}" dt="2026-03-31T21:10:12.783" v="8" actId="478"/>
          <ac:picMkLst>
            <pc:docMk/>
            <pc:sldMk cId="0" sldId="259"/>
            <ac:picMk id="432" creationId="{00000000-0000-0000-0000-000000000000}"/>
          </ac:picMkLst>
        </pc:picChg>
      </pc:sldChg>
      <pc:sldChg chg="addSp delSp modSp mod">
        <pc:chgData name="Raj Sethia" userId="467eb4c6706b2114" providerId="LiveId" clId="{27FD16AE-D3E1-4F6C-B656-1C5C35178D13}" dt="2026-03-31T21:11:05.300" v="16"/>
        <pc:sldMkLst>
          <pc:docMk/>
          <pc:sldMk cId="0" sldId="260"/>
        </pc:sldMkLst>
        <pc:spChg chg="add mod">
          <ac:chgData name="Raj Sethia" userId="467eb4c6706b2114" providerId="LiveId" clId="{27FD16AE-D3E1-4F6C-B656-1C5C35178D13}" dt="2026-03-31T21:11:05.300" v="16"/>
          <ac:spMkLst>
            <pc:docMk/>
            <pc:sldMk cId="0" sldId="260"/>
            <ac:spMk id="2" creationId="{2296D0BF-D47C-F8BF-7EB1-2E5C72AD4CFE}"/>
          </ac:spMkLst>
        </pc:spChg>
        <pc:picChg chg="del">
          <ac:chgData name="Raj Sethia" userId="467eb4c6706b2114" providerId="LiveId" clId="{27FD16AE-D3E1-4F6C-B656-1C5C35178D13}" dt="2026-03-31T21:11:04.112" v="15" actId="478"/>
          <ac:picMkLst>
            <pc:docMk/>
            <pc:sldMk cId="0" sldId="260"/>
            <ac:picMk id="442" creationId="{00000000-0000-0000-0000-000000000000}"/>
          </ac:picMkLst>
        </pc:picChg>
      </pc:sldChg>
      <pc:sldChg chg="addSp delSp modSp mod">
        <pc:chgData name="Raj Sethia" userId="467eb4c6706b2114" providerId="LiveId" clId="{27FD16AE-D3E1-4F6C-B656-1C5C35178D13}" dt="2026-03-31T21:11:11.328" v="18"/>
        <pc:sldMkLst>
          <pc:docMk/>
          <pc:sldMk cId="0" sldId="261"/>
        </pc:sldMkLst>
        <pc:spChg chg="add mod">
          <ac:chgData name="Raj Sethia" userId="467eb4c6706b2114" providerId="LiveId" clId="{27FD16AE-D3E1-4F6C-B656-1C5C35178D13}" dt="2026-03-31T21:11:11.328" v="18"/>
          <ac:spMkLst>
            <pc:docMk/>
            <pc:sldMk cId="0" sldId="261"/>
            <ac:spMk id="2" creationId="{4C7E607C-8891-8AA9-F746-D4A91DE79911}"/>
          </ac:spMkLst>
        </pc:spChg>
        <pc:picChg chg="del">
          <ac:chgData name="Raj Sethia" userId="467eb4c6706b2114" providerId="LiveId" clId="{27FD16AE-D3E1-4F6C-B656-1C5C35178D13}" dt="2026-03-31T21:11:10.161" v="17" actId="478"/>
          <ac:picMkLst>
            <pc:docMk/>
            <pc:sldMk cId="0" sldId="261"/>
            <ac:picMk id="452" creationId="{00000000-0000-0000-0000-000000000000}"/>
          </ac:picMkLst>
        </pc:picChg>
      </pc:sldChg>
      <pc:sldChg chg="addSp delSp modSp mod">
        <pc:chgData name="Raj Sethia" userId="467eb4c6706b2114" providerId="LiveId" clId="{27FD16AE-D3E1-4F6C-B656-1C5C35178D13}" dt="2026-03-31T21:11:18.986" v="20"/>
        <pc:sldMkLst>
          <pc:docMk/>
          <pc:sldMk cId="0" sldId="262"/>
        </pc:sldMkLst>
        <pc:spChg chg="add mod">
          <ac:chgData name="Raj Sethia" userId="467eb4c6706b2114" providerId="LiveId" clId="{27FD16AE-D3E1-4F6C-B656-1C5C35178D13}" dt="2026-03-31T21:11:18.986" v="20"/>
          <ac:spMkLst>
            <pc:docMk/>
            <pc:sldMk cId="0" sldId="262"/>
            <ac:spMk id="2" creationId="{8B102FAC-EC7E-BF62-277D-246FE37DF0F9}"/>
          </ac:spMkLst>
        </pc:spChg>
        <pc:picChg chg="del">
          <ac:chgData name="Raj Sethia" userId="467eb4c6706b2114" providerId="LiveId" clId="{27FD16AE-D3E1-4F6C-B656-1C5C35178D13}" dt="2026-03-31T21:11:17.773" v="19" actId="478"/>
          <ac:picMkLst>
            <pc:docMk/>
            <pc:sldMk cId="0" sldId="262"/>
            <ac:picMk id="462" creationId="{00000000-0000-0000-0000-000000000000}"/>
          </ac:picMkLst>
        </pc:picChg>
      </pc:sldChg>
      <pc:sldChg chg="addSp delSp modSp mod">
        <pc:chgData name="Raj Sethia" userId="467eb4c6706b2114" providerId="LiveId" clId="{27FD16AE-D3E1-4F6C-B656-1C5C35178D13}" dt="2026-03-31T21:11:24.716" v="22"/>
        <pc:sldMkLst>
          <pc:docMk/>
          <pc:sldMk cId="0" sldId="263"/>
        </pc:sldMkLst>
        <pc:spChg chg="add mod">
          <ac:chgData name="Raj Sethia" userId="467eb4c6706b2114" providerId="LiveId" clId="{27FD16AE-D3E1-4F6C-B656-1C5C35178D13}" dt="2026-03-31T21:11:24.716" v="22"/>
          <ac:spMkLst>
            <pc:docMk/>
            <pc:sldMk cId="0" sldId="263"/>
            <ac:spMk id="2" creationId="{7EC49907-1C53-09BC-8884-B0C6A8DDED4B}"/>
          </ac:spMkLst>
        </pc:spChg>
        <pc:picChg chg="del">
          <ac:chgData name="Raj Sethia" userId="467eb4c6706b2114" providerId="LiveId" clId="{27FD16AE-D3E1-4F6C-B656-1C5C35178D13}" dt="2026-03-31T21:11:23.443" v="21" actId="478"/>
          <ac:picMkLst>
            <pc:docMk/>
            <pc:sldMk cId="0" sldId="263"/>
            <ac:picMk id="472" creationId="{00000000-0000-0000-0000-000000000000}"/>
          </ac:picMkLst>
        </pc:picChg>
      </pc:sldChg>
      <pc:sldChg chg="addSp delSp modSp mod">
        <pc:chgData name="Raj Sethia" userId="467eb4c6706b2114" providerId="LiveId" clId="{27FD16AE-D3E1-4F6C-B656-1C5C35178D13}" dt="2026-03-31T21:11:30.384" v="24"/>
        <pc:sldMkLst>
          <pc:docMk/>
          <pc:sldMk cId="0" sldId="264"/>
        </pc:sldMkLst>
        <pc:spChg chg="add mod">
          <ac:chgData name="Raj Sethia" userId="467eb4c6706b2114" providerId="LiveId" clId="{27FD16AE-D3E1-4F6C-B656-1C5C35178D13}" dt="2026-03-31T21:11:30.384" v="24"/>
          <ac:spMkLst>
            <pc:docMk/>
            <pc:sldMk cId="0" sldId="264"/>
            <ac:spMk id="2" creationId="{FC7DAE2C-66EC-B6F4-4598-672F2CDC79DB}"/>
          </ac:spMkLst>
        </pc:spChg>
        <pc:picChg chg="del">
          <ac:chgData name="Raj Sethia" userId="467eb4c6706b2114" providerId="LiveId" clId="{27FD16AE-D3E1-4F6C-B656-1C5C35178D13}" dt="2026-03-31T21:11:29.018" v="23" actId="478"/>
          <ac:picMkLst>
            <pc:docMk/>
            <pc:sldMk cId="0" sldId="264"/>
            <ac:picMk id="483" creationId="{00000000-0000-0000-0000-000000000000}"/>
          </ac:picMkLst>
        </pc:picChg>
      </pc:sldChg>
      <pc:sldChg chg="addSp delSp modSp mod">
        <pc:chgData name="Raj Sethia" userId="467eb4c6706b2114" providerId="LiveId" clId="{27FD16AE-D3E1-4F6C-B656-1C5C35178D13}" dt="2026-03-31T21:11:35.849" v="26"/>
        <pc:sldMkLst>
          <pc:docMk/>
          <pc:sldMk cId="0" sldId="265"/>
        </pc:sldMkLst>
        <pc:spChg chg="add mod">
          <ac:chgData name="Raj Sethia" userId="467eb4c6706b2114" providerId="LiveId" clId="{27FD16AE-D3E1-4F6C-B656-1C5C35178D13}" dt="2026-03-31T21:11:35.849" v="26"/>
          <ac:spMkLst>
            <pc:docMk/>
            <pc:sldMk cId="0" sldId="265"/>
            <ac:spMk id="2" creationId="{1BF69AD4-88DB-EC32-1888-841FDF597AC4}"/>
          </ac:spMkLst>
        </pc:spChg>
        <pc:picChg chg="del">
          <ac:chgData name="Raj Sethia" userId="467eb4c6706b2114" providerId="LiveId" clId="{27FD16AE-D3E1-4F6C-B656-1C5C35178D13}" dt="2026-03-31T21:11:34.436" v="25" actId="478"/>
          <ac:picMkLst>
            <pc:docMk/>
            <pc:sldMk cId="0" sldId="265"/>
            <ac:picMk id="493" creationId="{00000000-0000-0000-0000-000000000000}"/>
          </ac:picMkLst>
        </pc:picChg>
      </pc:sldChg>
      <pc:sldChg chg="addSp delSp modSp mod">
        <pc:chgData name="Raj Sethia" userId="467eb4c6706b2114" providerId="LiveId" clId="{27FD16AE-D3E1-4F6C-B656-1C5C35178D13}" dt="2026-03-31T21:11:46.510" v="28"/>
        <pc:sldMkLst>
          <pc:docMk/>
          <pc:sldMk cId="0" sldId="266"/>
        </pc:sldMkLst>
        <pc:spChg chg="add mod">
          <ac:chgData name="Raj Sethia" userId="467eb4c6706b2114" providerId="LiveId" clId="{27FD16AE-D3E1-4F6C-B656-1C5C35178D13}" dt="2026-03-31T21:11:46.510" v="28"/>
          <ac:spMkLst>
            <pc:docMk/>
            <pc:sldMk cId="0" sldId="266"/>
            <ac:spMk id="2" creationId="{973FB040-55A9-66C2-D65B-B74DC390A38A}"/>
          </ac:spMkLst>
        </pc:spChg>
        <pc:picChg chg="del">
          <ac:chgData name="Raj Sethia" userId="467eb4c6706b2114" providerId="LiveId" clId="{27FD16AE-D3E1-4F6C-B656-1C5C35178D13}" dt="2026-03-31T21:11:45.253" v="27" actId="478"/>
          <ac:picMkLst>
            <pc:docMk/>
            <pc:sldMk cId="0" sldId="266"/>
            <ac:picMk id="503" creationId="{00000000-0000-0000-0000-000000000000}"/>
          </ac:picMkLst>
        </pc:picChg>
      </pc:sldChg>
      <pc:sldChg chg="addSp delSp modSp mod">
        <pc:chgData name="Raj Sethia" userId="467eb4c6706b2114" providerId="LiveId" clId="{27FD16AE-D3E1-4F6C-B656-1C5C35178D13}" dt="2026-03-31T21:11:51.660" v="30"/>
        <pc:sldMkLst>
          <pc:docMk/>
          <pc:sldMk cId="0" sldId="267"/>
        </pc:sldMkLst>
        <pc:spChg chg="add mod">
          <ac:chgData name="Raj Sethia" userId="467eb4c6706b2114" providerId="LiveId" clId="{27FD16AE-D3E1-4F6C-B656-1C5C35178D13}" dt="2026-03-31T21:11:51.660" v="30"/>
          <ac:spMkLst>
            <pc:docMk/>
            <pc:sldMk cId="0" sldId="267"/>
            <ac:spMk id="2" creationId="{52822BB3-4BC2-8331-B644-0929D434C899}"/>
          </ac:spMkLst>
        </pc:spChg>
        <pc:picChg chg="del">
          <ac:chgData name="Raj Sethia" userId="467eb4c6706b2114" providerId="LiveId" clId="{27FD16AE-D3E1-4F6C-B656-1C5C35178D13}" dt="2026-03-31T21:11:50.929" v="29" actId="478"/>
          <ac:picMkLst>
            <pc:docMk/>
            <pc:sldMk cId="0" sldId="267"/>
            <ac:picMk id="513" creationId="{00000000-0000-0000-0000-000000000000}"/>
          </ac:picMkLst>
        </pc:picChg>
      </pc:sldChg>
      <pc:sldChg chg="addSp delSp modSp mod">
        <pc:chgData name="Raj Sethia" userId="467eb4c6706b2114" providerId="LiveId" clId="{27FD16AE-D3E1-4F6C-B656-1C5C35178D13}" dt="2026-03-31T21:11:55.362" v="32"/>
        <pc:sldMkLst>
          <pc:docMk/>
          <pc:sldMk cId="0" sldId="268"/>
        </pc:sldMkLst>
        <pc:spChg chg="add mod">
          <ac:chgData name="Raj Sethia" userId="467eb4c6706b2114" providerId="LiveId" clId="{27FD16AE-D3E1-4F6C-B656-1C5C35178D13}" dt="2026-03-31T21:11:55.362" v="32"/>
          <ac:spMkLst>
            <pc:docMk/>
            <pc:sldMk cId="0" sldId="268"/>
            <ac:spMk id="2" creationId="{32E8AD25-B2DB-D314-8BAC-A28742101126}"/>
          </ac:spMkLst>
        </pc:spChg>
        <pc:picChg chg="del">
          <ac:chgData name="Raj Sethia" userId="467eb4c6706b2114" providerId="LiveId" clId="{27FD16AE-D3E1-4F6C-B656-1C5C35178D13}" dt="2026-03-31T21:11:54.812" v="31" actId="478"/>
          <ac:picMkLst>
            <pc:docMk/>
            <pc:sldMk cId="0" sldId="268"/>
            <ac:picMk id="521" creationId="{00000000-0000-0000-0000-000000000000}"/>
          </ac:picMkLst>
        </pc:picChg>
      </pc:sldChg>
      <pc:sldChg chg="addSp delSp modSp mod">
        <pc:chgData name="Raj Sethia" userId="467eb4c6706b2114" providerId="LiveId" clId="{27FD16AE-D3E1-4F6C-B656-1C5C35178D13}" dt="2026-03-31T21:11:59.387" v="34"/>
        <pc:sldMkLst>
          <pc:docMk/>
          <pc:sldMk cId="0" sldId="269"/>
        </pc:sldMkLst>
        <pc:spChg chg="add mod">
          <ac:chgData name="Raj Sethia" userId="467eb4c6706b2114" providerId="LiveId" clId="{27FD16AE-D3E1-4F6C-B656-1C5C35178D13}" dt="2026-03-31T21:11:59.387" v="34"/>
          <ac:spMkLst>
            <pc:docMk/>
            <pc:sldMk cId="0" sldId="269"/>
            <ac:spMk id="2" creationId="{D77C5BB6-94A5-DF76-ABD3-B9FC59417C40}"/>
          </ac:spMkLst>
        </pc:spChg>
        <pc:picChg chg="del">
          <ac:chgData name="Raj Sethia" userId="467eb4c6706b2114" providerId="LiveId" clId="{27FD16AE-D3E1-4F6C-B656-1C5C35178D13}" dt="2026-03-31T21:11:58.822" v="33" actId="478"/>
          <ac:picMkLst>
            <pc:docMk/>
            <pc:sldMk cId="0" sldId="269"/>
            <ac:picMk id="530" creationId="{00000000-0000-0000-0000-000000000000}"/>
          </ac:picMkLst>
        </pc:picChg>
      </pc:sldChg>
      <pc:sldChg chg="addSp delSp modSp mod">
        <pc:chgData name="Raj Sethia" userId="467eb4c6706b2114" providerId="LiveId" clId="{27FD16AE-D3E1-4F6C-B656-1C5C35178D13}" dt="2026-03-31T21:12:03.240" v="36"/>
        <pc:sldMkLst>
          <pc:docMk/>
          <pc:sldMk cId="0" sldId="270"/>
        </pc:sldMkLst>
        <pc:spChg chg="add mod">
          <ac:chgData name="Raj Sethia" userId="467eb4c6706b2114" providerId="LiveId" clId="{27FD16AE-D3E1-4F6C-B656-1C5C35178D13}" dt="2026-03-31T21:12:03.240" v="36"/>
          <ac:spMkLst>
            <pc:docMk/>
            <pc:sldMk cId="0" sldId="270"/>
            <ac:spMk id="2" creationId="{0A197A4C-5D9E-3081-5430-29E9191D6F6C}"/>
          </ac:spMkLst>
        </pc:spChg>
        <pc:picChg chg="del">
          <ac:chgData name="Raj Sethia" userId="467eb4c6706b2114" providerId="LiveId" clId="{27FD16AE-D3E1-4F6C-B656-1C5C35178D13}" dt="2026-03-31T21:12:02.752" v="35" actId="478"/>
          <ac:picMkLst>
            <pc:docMk/>
            <pc:sldMk cId="0" sldId="270"/>
            <ac:picMk id="538" creationId="{00000000-0000-0000-0000-000000000000}"/>
          </ac:picMkLst>
        </pc:picChg>
      </pc:sldChg>
      <pc:sldChg chg="addSp delSp modSp mod">
        <pc:chgData name="Raj Sethia" userId="467eb4c6706b2114" providerId="LiveId" clId="{27FD16AE-D3E1-4F6C-B656-1C5C35178D13}" dt="2026-03-31T21:12:06.949" v="38"/>
        <pc:sldMkLst>
          <pc:docMk/>
          <pc:sldMk cId="0" sldId="271"/>
        </pc:sldMkLst>
        <pc:spChg chg="add mod">
          <ac:chgData name="Raj Sethia" userId="467eb4c6706b2114" providerId="LiveId" clId="{27FD16AE-D3E1-4F6C-B656-1C5C35178D13}" dt="2026-03-31T21:12:06.949" v="38"/>
          <ac:spMkLst>
            <pc:docMk/>
            <pc:sldMk cId="0" sldId="271"/>
            <ac:spMk id="2" creationId="{1C4BC374-E5D7-AF0C-0F15-B97E45D25AF4}"/>
          </ac:spMkLst>
        </pc:spChg>
        <pc:picChg chg="del">
          <ac:chgData name="Raj Sethia" userId="467eb4c6706b2114" providerId="LiveId" clId="{27FD16AE-D3E1-4F6C-B656-1C5C35178D13}" dt="2026-03-31T21:12:06.462" v="37" actId="478"/>
          <ac:picMkLst>
            <pc:docMk/>
            <pc:sldMk cId="0" sldId="271"/>
            <ac:picMk id="549" creationId="{00000000-0000-0000-0000-000000000000}"/>
          </ac:picMkLst>
        </pc:picChg>
      </pc:sldChg>
      <pc:sldChg chg="addSp delSp modSp mod">
        <pc:chgData name="Raj Sethia" userId="467eb4c6706b2114" providerId="LiveId" clId="{27FD16AE-D3E1-4F6C-B656-1C5C35178D13}" dt="2026-03-31T21:12:12.485" v="40"/>
        <pc:sldMkLst>
          <pc:docMk/>
          <pc:sldMk cId="0" sldId="272"/>
        </pc:sldMkLst>
        <pc:spChg chg="add mod">
          <ac:chgData name="Raj Sethia" userId="467eb4c6706b2114" providerId="LiveId" clId="{27FD16AE-D3E1-4F6C-B656-1C5C35178D13}" dt="2026-03-31T21:12:12.485" v="40"/>
          <ac:spMkLst>
            <pc:docMk/>
            <pc:sldMk cId="0" sldId="272"/>
            <ac:spMk id="2" creationId="{03DEC56D-A177-51B1-3793-902D4979CF4F}"/>
          </ac:spMkLst>
        </pc:spChg>
        <pc:picChg chg="del">
          <ac:chgData name="Raj Sethia" userId="467eb4c6706b2114" providerId="LiveId" clId="{27FD16AE-D3E1-4F6C-B656-1C5C35178D13}" dt="2026-03-31T21:12:12.029" v="39" actId="478"/>
          <ac:picMkLst>
            <pc:docMk/>
            <pc:sldMk cId="0" sldId="272"/>
            <ac:picMk id="576" creationId="{00000000-0000-0000-0000-000000000000}"/>
          </ac:picMkLst>
        </pc:picChg>
      </pc:sldChg>
      <pc:sldChg chg="addSp delSp modSp mod">
        <pc:chgData name="Raj Sethia" userId="467eb4c6706b2114" providerId="LiveId" clId="{27FD16AE-D3E1-4F6C-B656-1C5C35178D13}" dt="2026-03-31T21:12:16.806" v="42"/>
        <pc:sldMkLst>
          <pc:docMk/>
          <pc:sldMk cId="0" sldId="273"/>
        </pc:sldMkLst>
        <pc:spChg chg="add mod">
          <ac:chgData name="Raj Sethia" userId="467eb4c6706b2114" providerId="LiveId" clId="{27FD16AE-D3E1-4F6C-B656-1C5C35178D13}" dt="2026-03-31T21:12:16.806" v="42"/>
          <ac:spMkLst>
            <pc:docMk/>
            <pc:sldMk cId="0" sldId="273"/>
            <ac:spMk id="2" creationId="{70631B7F-AE36-2370-9549-32247CEBDA62}"/>
          </ac:spMkLst>
        </pc:spChg>
        <pc:picChg chg="del">
          <ac:chgData name="Raj Sethia" userId="467eb4c6706b2114" providerId="LiveId" clId="{27FD16AE-D3E1-4F6C-B656-1C5C35178D13}" dt="2026-03-31T21:12:16.335" v="41" actId="478"/>
          <ac:picMkLst>
            <pc:docMk/>
            <pc:sldMk cId="0" sldId="273"/>
            <ac:picMk id="584" creationId="{00000000-0000-0000-0000-000000000000}"/>
          </ac:picMkLst>
        </pc:picChg>
      </pc:sldChg>
      <pc:sldChg chg="addSp delSp modSp mod">
        <pc:chgData name="Raj Sethia" userId="467eb4c6706b2114" providerId="LiveId" clId="{27FD16AE-D3E1-4F6C-B656-1C5C35178D13}" dt="2026-03-31T21:12:22.310" v="44"/>
        <pc:sldMkLst>
          <pc:docMk/>
          <pc:sldMk cId="0" sldId="274"/>
        </pc:sldMkLst>
        <pc:spChg chg="add mod">
          <ac:chgData name="Raj Sethia" userId="467eb4c6706b2114" providerId="LiveId" clId="{27FD16AE-D3E1-4F6C-B656-1C5C35178D13}" dt="2026-03-31T21:12:22.310" v="44"/>
          <ac:spMkLst>
            <pc:docMk/>
            <pc:sldMk cId="0" sldId="274"/>
            <ac:spMk id="2" creationId="{6F92C69B-CD03-0CB5-8F5B-3467F3C55B85}"/>
          </ac:spMkLst>
        </pc:spChg>
        <pc:picChg chg="del">
          <ac:chgData name="Raj Sethia" userId="467eb4c6706b2114" providerId="LiveId" clId="{27FD16AE-D3E1-4F6C-B656-1C5C35178D13}" dt="2026-03-31T21:12:21.335" v="43" actId="478"/>
          <ac:picMkLst>
            <pc:docMk/>
            <pc:sldMk cId="0" sldId="274"/>
            <ac:picMk id="592" creationId="{00000000-0000-0000-0000-000000000000}"/>
          </ac:picMkLst>
        </pc:picChg>
      </pc:sldChg>
      <pc:sldChg chg="addSp delSp modSp mod">
        <pc:chgData name="Raj Sethia" userId="467eb4c6706b2114" providerId="LiveId" clId="{27FD16AE-D3E1-4F6C-B656-1C5C35178D13}" dt="2026-03-31T21:12:26.507" v="46"/>
        <pc:sldMkLst>
          <pc:docMk/>
          <pc:sldMk cId="0" sldId="275"/>
        </pc:sldMkLst>
        <pc:spChg chg="add mod">
          <ac:chgData name="Raj Sethia" userId="467eb4c6706b2114" providerId="LiveId" clId="{27FD16AE-D3E1-4F6C-B656-1C5C35178D13}" dt="2026-03-31T21:12:26.507" v="46"/>
          <ac:spMkLst>
            <pc:docMk/>
            <pc:sldMk cId="0" sldId="275"/>
            <ac:spMk id="2" creationId="{04BED402-E9F6-C09C-729F-055CC2DB6875}"/>
          </ac:spMkLst>
        </pc:spChg>
        <pc:picChg chg="del">
          <ac:chgData name="Raj Sethia" userId="467eb4c6706b2114" providerId="LiveId" clId="{27FD16AE-D3E1-4F6C-B656-1C5C35178D13}" dt="2026-03-31T21:12:26.043" v="45" actId="478"/>
          <ac:picMkLst>
            <pc:docMk/>
            <pc:sldMk cId="0" sldId="275"/>
            <ac:picMk id="600" creationId="{00000000-0000-0000-0000-000000000000}"/>
          </ac:picMkLst>
        </pc:picChg>
      </pc:sldChg>
      <pc:sldChg chg="addSp delSp modSp mod">
        <pc:chgData name="Raj Sethia" userId="467eb4c6706b2114" providerId="LiveId" clId="{27FD16AE-D3E1-4F6C-B656-1C5C35178D13}" dt="2026-03-31T21:12:30.440" v="48"/>
        <pc:sldMkLst>
          <pc:docMk/>
          <pc:sldMk cId="0" sldId="276"/>
        </pc:sldMkLst>
        <pc:spChg chg="add mod">
          <ac:chgData name="Raj Sethia" userId="467eb4c6706b2114" providerId="LiveId" clId="{27FD16AE-D3E1-4F6C-B656-1C5C35178D13}" dt="2026-03-31T21:12:30.440" v="48"/>
          <ac:spMkLst>
            <pc:docMk/>
            <pc:sldMk cId="0" sldId="276"/>
            <ac:spMk id="2" creationId="{D395422D-FE16-31CA-A8F0-07A19EC4786D}"/>
          </ac:spMkLst>
        </pc:spChg>
        <pc:picChg chg="del">
          <ac:chgData name="Raj Sethia" userId="467eb4c6706b2114" providerId="LiveId" clId="{27FD16AE-D3E1-4F6C-B656-1C5C35178D13}" dt="2026-03-31T21:12:29.937" v="47" actId="478"/>
          <ac:picMkLst>
            <pc:docMk/>
            <pc:sldMk cId="0" sldId="276"/>
            <ac:picMk id="608" creationId="{00000000-0000-0000-0000-000000000000}"/>
          </ac:picMkLst>
        </pc:picChg>
      </pc:sldChg>
      <pc:sldChg chg="addSp delSp modSp mod">
        <pc:chgData name="Raj Sethia" userId="467eb4c6706b2114" providerId="LiveId" clId="{27FD16AE-D3E1-4F6C-B656-1C5C35178D13}" dt="2026-03-31T21:12:34.576" v="50"/>
        <pc:sldMkLst>
          <pc:docMk/>
          <pc:sldMk cId="0" sldId="277"/>
        </pc:sldMkLst>
        <pc:spChg chg="add mod">
          <ac:chgData name="Raj Sethia" userId="467eb4c6706b2114" providerId="LiveId" clId="{27FD16AE-D3E1-4F6C-B656-1C5C35178D13}" dt="2026-03-31T21:12:34.576" v="50"/>
          <ac:spMkLst>
            <pc:docMk/>
            <pc:sldMk cId="0" sldId="277"/>
            <ac:spMk id="2" creationId="{16E9CC89-2674-BD4E-E70C-3679EE8300FA}"/>
          </ac:spMkLst>
        </pc:spChg>
        <pc:picChg chg="del">
          <ac:chgData name="Raj Sethia" userId="467eb4c6706b2114" providerId="LiveId" clId="{27FD16AE-D3E1-4F6C-B656-1C5C35178D13}" dt="2026-03-31T21:12:34.009" v="49" actId="478"/>
          <ac:picMkLst>
            <pc:docMk/>
            <pc:sldMk cId="0" sldId="277"/>
            <ac:picMk id="616" creationId="{00000000-0000-0000-0000-000000000000}"/>
          </ac:picMkLst>
        </pc:picChg>
      </pc:sldChg>
      <pc:sldChg chg="addSp delSp modSp mod">
        <pc:chgData name="Raj Sethia" userId="467eb4c6706b2114" providerId="LiveId" clId="{27FD16AE-D3E1-4F6C-B656-1C5C35178D13}" dt="2026-03-31T21:12:37.926" v="52"/>
        <pc:sldMkLst>
          <pc:docMk/>
          <pc:sldMk cId="0" sldId="278"/>
        </pc:sldMkLst>
        <pc:spChg chg="add mod">
          <ac:chgData name="Raj Sethia" userId="467eb4c6706b2114" providerId="LiveId" clId="{27FD16AE-D3E1-4F6C-B656-1C5C35178D13}" dt="2026-03-31T21:12:37.926" v="52"/>
          <ac:spMkLst>
            <pc:docMk/>
            <pc:sldMk cId="0" sldId="278"/>
            <ac:spMk id="2" creationId="{62D81345-ED4A-BB06-ABDA-F876DDC00F00}"/>
          </ac:spMkLst>
        </pc:spChg>
        <pc:picChg chg="del">
          <ac:chgData name="Raj Sethia" userId="467eb4c6706b2114" providerId="LiveId" clId="{27FD16AE-D3E1-4F6C-B656-1C5C35178D13}" dt="2026-03-31T21:12:37.502" v="51" actId="478"/>
          <ac:picMkLst>
            <pc:docMk/>
            <pc:sldMk cId="0" sldId="278"/>
            <ac:picMk id="626" creationId="{00000000-0000-0000-0000-000000000000}"/>
          </ac:picMkLst>
        </pc:picChg>
      </pc:sldChg>
      <pc:sldChg chg="addSp delSp modSp mod">
        <pc:chgData name="Raj Sethia" userId="467eb4c6706b2114" providerId="LiveId" clId="{27FD16AE-D3E1-4F6C-B656-1C5C35178D13}" dt="2026-03-31T21:12:41.543" v="54"/>
        <pc:sldMkLst>
          <pc:docMk/>
          <pc:sldMk cId="0" sldId="279"/>
        </pc:sldMkLst>
        <pc:spChg chg="add mod">
          <ac:chgData name="Raj Sethia" userId="467eb4c6706b2114" providerId="LiveId" clId="{27FD16AE-D3E1-4F6C-B656-1C5C35178D13}" dt="2026-03-31T21:12:41.543" v="54"/>
          <ac:spMkLst>
            <pc:docMk/>
            <pc:sldMk cId="0" sldId="279"/>
            <ac:spMk id="2" creationId="{7E0C799D-090A-66EB-1EA9-C1C1058FF43E}"/>
          </ac:spMkLst>
        </pc:spChg>
        <pc:picChg chg="del">
          <ac:chgData name="Raj Sethia" userId="467eb4c6706b2114" providerId="LiveId" clId="{27FD16AE-D3E1-4F6C-B656-1C5C35178D13}" dt="2026-03-31T21:12:40.804" v="53" actId="478"/>
          <ac:picMkLst>
            <pc:docMk/>
            <pc:sldMk cId="0" sldId="279"/>
            <ac:picMk id="636" creationId="{00000000-0000-0000-0000-000000000000}"/>
          </ac:picMkLst>
        </pc:picChg>
      </pc:sldChg>
      <pc:sldChg chg="addSp delSp modSp mod">
        <pc:chgData name="Raj Sethia" userId="467eb4c6706b2114" providerId="LiveId" clId="{27FD16AE-D3E1-4F6C-B656-1C5C35178D13}" dt="2026-03-31T21:12:46.433" v="56"/>
        <pc:sldMkLst>
          <pc:docMk/>
          <pc:sldMk cId="0" sldId="280"/>
        </pc:sldMkLst>
        <pc:spChg chg="add mod">
          <ac:chgData name="Raj Sethia" userId="467eb4c6706b2114" providerId="LiveId" clId="{27FD16AE-D3E1-4F6C-B656-1C5C35178D13}" dt="2026-03-31T21:12:46.433" v="56"/>
          <ac:spMkLst>
            <pc:docMk/>
            <pc:sldMk cId="0" sldId="280"/>
            <ac:spMk id="2" creationId="{2A3BEAA4-51F4-0EC0-B62F-9155861D3E79}"/>
          </ac:spMkLst>
        </pc:spChg>
        <pc:picChg chg="del">
          <ac:chgData name="Raj Sethia" userId="467eb4c6706b2114" providerId="LiveId" clId="{27FD16AE-D3E1-4F6C-B656-1C5C35178D13}" dt="2026-03-31T21:12:45.804" v="55" actId="478"/>
          <ac:picMkLst>
            <pc:docMk/>
            <pc:sldMk cId="0" sldId="280"/>
            <ac:picMk id="644" creationId="{00000000-0000-0000-0000-000000000000}"/>
          </ac:picMkLst>
        </pc:picChg>
      </pc:sldChg>
      <pc:sldChg chg="addSp delSp modSp mod">
        <pc:chgData name="Raj Sethia" userId="467eb4c6706b2114" providerId="LiveId" clId="{27FD16AE-D3E1-4F6C-B656-1C5C35178D13}" dt="2026-03-31T21:12:51.610" v="58"/>
        <pc:sldMkLst>
          <pc:docMk/>
          <pc:sldMk cId="0" sldId="281"/>
        </pc:sldMkLst>
        <pc:spChg chg="add mod">
          <ac:chgData name="Raj Sethia" userId="467eb4c6706b2114" providerId="LiveId" clId="{27FD16AE-D3E1-4F6C-B656-1C5C35178D13}" dt="2026-03-31T21:12:51.610" v="58"/>
          <ac:spMkLst>
            <pc:docMk/>
            <pc:sldMk cId="0" sldId="281"/>
            <ac:spMk id="2" creationId="{14985136-7DE3-251B-0D48-BE30CE0A298F}"/>
          </ac:spMkLst>
        </pc:spChg>
        <pc:picChg chg="del">
          <ac:chgData name="Raj Sethia" userId="467eb4c6706b2114" providerId="LiveId" clId="{27FD16AE-D3E1-4F6C-B656-1C5C35178D13}" dt="2026-03-31T21:12:49.707" v="57" actId="478"/>
          <ac:picMkLst>
            <pc:docMk/>
            <pc:sldMk cId="0" sldId="281"/>
            <ac:picMk id="653" creationId="{00000000-0000-0000-0000-000000000000}"/>
          </ac:picMkLst>
        </pc:picChg>
      </pc:sldChg>
      <pc:sldChg chg="addSp delSp modSp mod">
        <pc:chgData name="Raj Sethia" userId="467eb4c6706b2114" providerId="LiveId" clId="{27FD16AE-D3E1-4F6C-B656-1C5C35178D13}" dt="2026-03-31T21:13:10.849" v="61" actId="21"/>
        <pc:sldMkLst>
          <pc:docMk/>
          <pc:sldMk cId="0" sldId="282"/>
        </pc:sldMkLst>
        <pc:spChg chg="add del mod">
          <ac:chgData name="Raj Sethia" userId="467eb4c6706b2114" providerId="LiveId" clId="{27FD16AE-D3E1-4F6C-B656-1C5C35178D13}" dt="2026-03-31T21:13:10.849" v="61" actId="21"/>
          <ac:spMkLst>
            <pc:docMk/>
            <pc:sldMk cId="0" sldId="282"/>
            <ac:spMk id="2" creationId="{9AA94876-4BCD-8FB5-F55E-F675CF7E77BA}"/>
          </ac:spMkLst>
        </pc:spChg>
        <pc:spChg chg="mod">
          <ac:chgData name="Raj Sethia" userId="467eb4c6706b2114" providerId="LiveId" clId="{27FD16AE-D3E1-4F6C-B656-1C5C35178D13}" dt="2026-03-31T21:13:06.689" v="60"/>
          <ac:spMkLst>
            <pc:docMk/>
            <pc:sldMk cId="0" sldId="282"/>
            <ac:spMk id="66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0: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1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4" name="Google Shape;534;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1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2" name="Google Shape;542;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8: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9: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0: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0" name="Google Shape;620;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2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27: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IE"/>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6" name="Google Shape;456;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8: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9: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slovni diapozitiv" type="title">
  <p:cSld name="TITLE">
    <p:spTree>
      <p:nvGrpSpPr>
        <p:cNvPr id="1" name="Shape 67"/>
        <p:cNvGrpSpPr/>
        <p:nvPr/>
      </p:nvGrpSpPr>
      <p:grpSpPr>
        <a:xfrm>
          <a:off x="0" y="0"/>
          <a:ext cx="0" cy="0"/>
          <a:chOff x="0" y="0"/>
          <a:chExt cx="0" cy="0"/>
        </a:xfrm>
      </p:grpSpPr>
      <p:grpSp>
        <p:nvGrpSpPr>
          <p:cNvPr id="68" name="Google Shape;68;p29"/>
          <p:cNvGrpSpPr/>
          <p:nvPr/>
        </p:nvGrpSpPr>
        <p:grpSpPr>
          <a:xfrm>
            <a:off x="-1" y="0"/>
            <a:ext cx="12192002" cy="6858000"/>
            <a:chOff x="-1" y="0"/>
            <a:chExt cx="12192002" cy="6858000"/>
          </a:xfrm>
        </p:grpSpPr>
        <p:cxnSp>
          <p:nvCxnSpPr>
            <p:cNvPr id="69" name="Google Shape;69;p29"/>
            <p:cNvCxnSpPr/>
            <p:nvPr/>
          </p:nvCxnSpPr>
          <p:spPr>
            <a:xfrm>
              <a:off x="610194"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0" name="Google Shape;70;p29"/>
            <p:cNvCxnSpPr/>
            <p:nvPr/>
          </p:nvCxnSpPr>
          <p:spPr>
            <a:xfrm>
              <a:off x="1829332"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1" name="Google Shape;71;p29"/>
            <p:cNvCxnSpPr/>
            <p:nvPr/>
          </p:nvCxnSpPr>
          <p:spPr>
            <a:xfrm>
              <a:off x="3048470"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2" name="Google Shape;72;p29"/>
            <p:cNvCxnSpPr/>
            <p:nvPr/>
          </p:nvCxnSpPr>
          <p:spPr>
            <a:xfrm>
              <a:off x="4267608"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3" name="Google Shape;73;p29"/>
            <p:cNvCxnSpPr/>
            <p:nvPr/>
          </p:nvCxnSpPr>
          <p:spPr>
            <a:xfrm>
              <a:off x="5486746"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4" name="Google Shape;74;p29"/>
            <p:cNvCxnSpPr/>
            <p:nvPr/>
          </p:nvCxnSpPr>
          <p:spPr>
            <a:xfrm>
              <a:off x="6705884"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5" name="Google Shape;75;p29"/>
            <p:cNvCxnSpPr/>
            <p:nvPr/>
          </p:nvCxnSpPr>
          <p:spPr>
            <a:xfrm>
              <a:off x="7925022"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6" name="Google Shape;76;p29"/>
            <p:cNvCxnSpPr/>
            <p:nvPr/>
          </p:nvCxnSpPr>
          <p:spPr>
            <a:xfrm>
              <a:off x="9144160"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7" name="Google Shape;77;p29"/>
            <p:cNvCxnSpPr/>
            <p:nvPr/>
          </p:nvCxnSpPr>
          <p:spPr>
            <a:xfrm>
              <a:off x="10363298"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8" name="Google Shape;78;p29"/>
            <p:cNvCxnSpPr/>
            <p:nvPr/>
          </p:nvCxnSpPr>
          <p:spPr>
            <a:xfrm>
              <a:off x="11582436"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9" name="Google Shape;79;p29"/>
            <p:cNvCxnSpPr/>
            <p:nvPr/>
          </p:nvCxnSpPr>
          <p:spPr>
            <a:xfrm>
              <a:off x="2819" y="386485"/>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0" name="Google Shape;80;p29"/>
            <p:cNvCxnSpPr/>
            <p:nvPr/>
          </p:nvCxnSpPr>
          <p:spPr>
            <a:xfrm>
              <a:off x="2819" y="1611181"/>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1" name="Google Shape;81;p29"/>
            <p:cNvCxnSpPr/>
            <p:nvPr/>
          </p:nvCxnSpPr>
          <p:spPr>
            <a:xfrm>
              <a:off x="2819" y="2835877"/>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2" name="Google Shape;82;p29"/>
            <p:cNvCxnSpPr/>
            <p:nvPr/>
          </p:nvCxnSpPr>
          <p:spPr>
            <a:xfrm>
              <a:off x="2819" y="4060573"/>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3" name="Google Shape;83;p29"/>
            <p:cNvCxnSpPr/>
            <p:nvPr/>
          </p:nvCxnSpPr>
          <p:spPr>
            <a:xfrm>
              <a:off x="2819" y="5285269"/>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4" name="Google Shape;84;p29"/>
            <p:cNvCxnSpPr/>
            <p:nvPr/>
          </p:nvCxnSpPr>
          <p:spPr>
            <a:xfrm>
              <a:off x="2819" y="6509965"/>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85" name="Google Shape;85;p29"/>
            <p:cNvGrpSpPr/>
            <p:nvPr/>
          </p:nvGrpSpPr>
          <p:grpSpPr>
            <a:xfrm>
              <a:off x="-1" y="0"/>
              <a:ext cx="12192001" cy="6858000"/>
              <a:chOff x="-1" y="0"/>
              <a:chExt cx="12192001" cy="6858000"/>
            </a:xfrm>
          </p:grpSpPr>
          <p:cxnSp>
            <p:nvCxnSpPr>
              <p:cNvPr id="86" name="Google Shape;86;p29"/>
              <p:cNvCxnSpPr/>
              <p:nvPr/>
            </p:nvCxnSpPr>
            <p:spPr>
              <a:xfrm>
                <a:off x="225425"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7" name="Google Shape;87;p29"/>
              <p:cNvCxnSpPr/>
              <p:nvPr/>
            </p:nvCxnSpPr>
            <p:spPr>
              <a:xfrm>
                <a:off x="144915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8" name="Google Shape;88;p29"/>
              <p:cNvCxnSpPr/>
              <p:nvPr/>
            </p:nvCxnSpPr>
            <p:spPr>
              <a:xfrm>
                <a:off x="266598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9" name="Google Shape;89;p29"/>
              <p:cNvCxnSpPr/>
              <p:nvPr/>
            </p:nvCxnSpPr>
            <p:spPr>
              <a:xfrm>
                <a:off x="3885119"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0" name="Google Shape;90;p29"/>
              <p:cNvCxnSpPr/>
              <p:nvPr/>
            </p:nvCxnSpPr>
            <p:spPr>
              <a:xfrm>
                <a:off x="510650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91" name="Google Shape;91;p29"/>
              <p:cNvGrpSpPr/>
              <p:nvPr/>
            </p:nvGrpSpPr>
            <p:grpSpPr>
              <a:xfrm>
                <a:off x="6327885" y="0"/>
                <a:ext cx="5864115" cy="5898673"/>
                <a:chOff x="6327885" y="0"/>
                <a:chExt cx="5864115" cy="5898673"/>
              </a:xfrm>
            </p:grpSpPr>
            <p:cxnSp>
              <p:nvCxnSpPr>
                <p:cNvPr id="92" name="Google Shape;92;p29"/>
                <p:cNvCxnSpPr/>
                <p:nvPr/>
              </p:nvCxnSpPr>
              <p:spPr>
                <a:xfrm>
                  <a:off x="6327885" y="0"/>
                  <a:ext cx="5864115" cy="5898673"/>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3" name="Google Shape;93;p29"/>
                <p:cNvCxnSpPr/>
                <p:nvPr/>
              </p:nvCxnSpPr>
              <p:spPr>
                <a:xfrm>
                  <a:off x="7549268" y="0"/>
                  <a:ext cx="4642732" cy="467242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4" name="Google Shape;94;p29"/>
                <p:cNvCxnSpPr/>
                <p:nvPr/>
              </p:nvCxnSpPr>
              <p:spPr>
                <a:xfrm>
                  <a:off x="8772997" y="0"/>
                  <a:ext cx="3419003" cy="34567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5" name="Google Shape;95;p29"/>
                <p:cNvCxnSpPr/>
                <p:nvPr/>
              </p:nvCxnSpPr>
              <p:spPr>
                <a:xfrm>
                  <a:off x="9982200" y="0"/>
                  <a:ext cx="2209800" cy="222646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6" name="Google Shape;96;p29"/>
                <p:cNvCxnSpPr/>
                <p:nvPr/>
              </p:nvCxnSpPr>
              <p:spPr>
                <a:xfrm>
                  <a:off x="11199019" y="0"/>
                  <a:ext cx="992981" cy="1002506"/>
                </a:xfrm>
                <a:prstGeom prst="straightConnector1">
                  <a:avLst/>
                </a:prstGeom>
                <a:noFill/>
                <a:ln w="9525" cap="flat" cmpd="sng">
                  <a:solidFill>
                    <a:srgbClr val="D8D8D8">
                      <a:alpha val="34117"/>
                    </a:srgbClr>
                  </a:solidFill>
                  <a:prstDash val="solid"/>
                  <a:miter lim="800000"/>
                  <a:headEnd type="none" w="sm" len="sm"/>
                  <a:tailEnd type="none" w="sm" len="sm"/>
                </a:ln>
              </p:spPr>
            </p:cxnSp>
          </p:grpSp>
          <p:cxnSp>
            <p:nvCxnSpPr>
              <p:cNvPr id="97" name="Google Shape;97;p29"/>
              <p:cNvCxnSpPr/>
              <p:nvPr/>
            </p:nvCxnSpPr>
            <p:spPr>
              <a:xfrm rot="10800000">
                <a:off x="-1" y="1012053"/>
                <a:ext cx="5828811" cy="584594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8" name="Google Shape;98;p29"/>
              <p:cNvCxnSpPr/>
              <p:nvPr/>
            </p:nvCxnSpPr>
            <p:spPr>
              <a:xfrm rot="10800000">
                <a:off x="-1" y="2227340"/>
                <a:ext cx="4614781" cy="4630658"/>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9" name="Google Shape;99;p29"/>
              <p:cNvCxnSpPr/>
              <p:nvPr/>
            </p:nvCxnSpPr>
            <p:spPr>
              <a:xfrm rot="10800000">
                <a:off x="-1" y="3432149"/>
                <a:ext cx="3398419" cy="34258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0" name="Google Shape;100;p29"/>
              <p:cNvCxnSpPr/>
              <p:nvPr/>
            </p:nvCxnSpPr>
            <p:spPr>
              <a:xfrm rot="10800000">
                <a:off x="-1" y="4651431"/>
                <a:ext cx="2196496" cy="2206567"/>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1" name="Google Shape;101;p29"/>
              <p:cNvCxnSpPr/>
              <p:nvPr/>
            </p:nvCxnSpPr>
            <p:spPr>
              <a:xfrm rot="10800000">
                <a:off x="-1" y="5864453"/>
                <a:ext cx="987003" cy="993545"/>
              </a:xfrm>
              <a:prstGeom prst="straightConnector1">
                <a:avLst/>
              </a:prstGeom>
              <a:noFill/>
              <a:ln w="9525" cap="flat" cmpd="sng">
                <a:solidFill>
                  <a:srgbClr val="D8D8D8">
                    <a:alpha val="34117"/>
                  </a:srgbClr>
                </a:solidFill>
                <a:prstDash val="solid"/>
                <a:miter lim="800000"/>
                <a:headEnd type="none" w="sm" len="sm"/>
                <a:tailEnd type="none" w="sm" len="sm"/>
              </a:ln>
            </p:spPr>
          </p:cxnSp>
        </p:grpSp>
        <p:grpSp>
          <p:nvGrpSpPr>
            <p:cNvPr id="102" name="Google Shape;102;p29"/>
            <p:cNvGrpSpPr/>
            <p:nvPr/>
          </p:nvGrpSpPr>
          <p:grpSpPr>
            <a:xfrm flipH="1">
              <a:off x="0" y="0"/>
              <a:ext cx="12192001" cy="6858000"/>
              <a:chOff x="-1" y="0"/>
              <a:chExt cx="12192001" cy="6858000"/>
            </a:xfrm>
          </p:grpSpPr>
          <p:cxnSp>
            <p:nvCxnSpPr>
              <p:cNvPr id="103" name="Google Shape;103;p29"/>
              <p:cNvCxnSpPr/>
              <p:nvPr/>
            </p:nvCxnSpPr>
            <p:spPr>
              <a:xfrm>
                <a:off x="225425"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4" name="Google Shape;104;p29"/>
              <p:cNvCxnSpPr/>
              <p:nvPr/>
            </p:nvCxnSpPr>
            <p:spPr>
              <a:xfrm>
                <a:off x="144915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5" name="Google Shape;105;p29"/>
              <p:cNvCxnSpPr/>
              <p:nvPr/>
            </p:nvCxnSpPr>
            <p:spPr>
              <a:xfrm>
                <a:off x="266598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6" name="Google Shape;106;p29"/>
              <p:cNvCxnSpPr/>
              <p:nvPr/>
            </p:nvCxnSpPr>
            <p:spPr>
              <a:xfrm>
                <a:off x="3885119"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7" name="Google Shape;107;p29"/>
              <p:cNvCxnSpPr/>
              <p:nvPr/>
            </p:nvCxnSpPr>
            <p:spPr>
              <a:xfrm>
                <a:off x="515064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108" name="Google Shape;108;p29"/>
              <p:cNvGrpSpPr/>
              <p:nvPr/>
            </p:nvGrpSpPr>
            <p:grpSpPr>
              <a:xfrm>
                <a:off x="6327885" y="0"/>
                <a:ext cx="5864115" cy="5898673"/>
                <a:chOff x="6327885" y="0"/>
                <a:chExt cx="5864115" cy="5898673"/>
              </a:xfrm>
            </p:grpSpPr>
            <p:cxnSp>
              <p:nvCxnSpPr>
                <p:cNvPr id="109" name="Google Shape;109;p29"/>
                <p:cNvCxnSpPr/>
                <p:nvPr/>
              </p:nvCxnSpPr>
              <p:spPr>
                <a:xfrm>
                  <a:off x="6327885" y="0"/>
                  <a:ext cx="5864115" cy="5898673"/>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0" name="Google Shape;110;p29"/>
                <p:cNvCxnSpPr/>
                <p:nvPr/>
              </p:nvCxnSpPr>
              <p:spPr>
                <a:xfrm>
                  <a:off x="7549268" y="0"/>
                  <a:ext cx="4642732" cy="467242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1" name="Google Shape;111;p29"/>
                <p:cNvCxnSpPr/>
                <p:nvPr/>
              </p:nvCxnSpPr>
              <p:spPr>
                <a:xfrm>
                  <a:off x="8772997" y="0"/>
                  <a:ext cx="3419003" cy="34567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2" name="Google Shape;112;p29"/>
                <p:cNvCxnSpPr/>
                <p:nvPr/>
              </p:nvCxnSpPr>
              <p:spPr>
                <a:xfrm>
                  <a:off x="9982200" y="0"/>
                  <a:ext cx="2209800" cy="222646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3" name="Google Shape;113;p29"/>
                <p:cNvCxnSpPr/>
                <p:nvPr/>
              </p:nvCxnSpPr>
              <p:spPr>
                <a:xfrm>
                  <a:off x="11199019" y="0"/>
                  <a:ext cx="992981" cy="1002506"/>
                </a:xfrm>
                <a:prstGeom prst="straightConnector1">
                  <a:avLst/>
                </a:prstGeom>
                <a:noFill/>
                <a:ln w="9525" cap="flat" cmpd="sng">
                  <a:solidFill>
                    <a:srgbClr val="D8D8D8">
                      <a:alpha val="34117"/>
                    </a:srgbClr>
                  </a:solidFill>
                  <a:prstDash val="solid"/>
                  <a:miter lim="800000"/>
                  <a:headEnd type="none" w="sm" len="sm"/>
                  <a:tailEnd type="none" w="sm" len="sm"/>
                </a:ln>
              </p:spPr>
            </p:cxnSp>
          </p:grpSp>
          <p:cxnSp>
            <p:nvCxnSpPr>
              <p:cNvPr id="114" name="Google Shape;114;p29"/>
              <p:cNvCxnSpPr/>
              <p:nvPr/>
            </p:nvCxnSpPr>
            <p:spPr>
              <a:xfrm rot="10800000">
                <a:off x="-1" y="1012053"/>
                <a:ext cx="5828811" cy="584594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5" name="Google Shape;115;p29"/>
              <p:cNvCxnSpPr/>
              <p:nvPr/>
            </p:nvCxnSpPr>
            <p:spPr>
              <a:xfrm rot="10800000">
                <a:off x="-1" y="2227340"/>
                <a:ext cx="4614781" cy="4630658"/>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6" name="Google Shape;116;p29"/>
              <p:cNvCxnSpPr/>
              <p:nvPr/>
            </p:nvCxnSpPr>
            <p:spPr>
              <a:xfrm rot="10800000">
                <a:off x="-1" y="3432149"/>
                <a:ext cx="3398419" cy="34258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7" name="Google Shape;117;p29"/>
              <p:cNvCxnSpPr/>
              <p:nvPr/>
            </p:nvCxnSpPr>
            <p:spPr>
              <a:xfrm rot="10800000">
                <a:off x="-1" y="4651431"/>
                <a:ext cx="2196496" cy="2206567"/>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8" name="Google Shape;118;p29"/>
              <p:cNvCxnSpPr/>
              <p:nvPr/>
            </p:nvCxnSpPr>
            <p:spPr>
              <a:xfrm rot="10800000">
                <a:off x="-1" y="5864453"/>
                <a:ext cx="987003" cy="993545"/>
              </a:xfrm>
              <a:prstGeom prst="straightConnector1">
                <a:avLst/>
              </a:prstGeom>
              <a:noFill/>
              <a:ln w="9525" cap="flat" cmpd="sng">
                <a:solidFill>
                  <a:srgbClr val="D8D8D8">
                    <a:alpha val="34117"/>
                  </a:srgbClr>
                </a:solidFill>
                <a:prstDash val="solid"/>
                <a:miter lim="800000"/>
                <a:headEnd type="none" w="sm" len="sm"/>
                <a:tailEnd type="none" w="sm" len="sm"/>
              </a:ln>
            </p:spPr>
          </p:cxnSp>
        </p:grpSp>
      </p:grpSp>
      <p:sp>
        <p:nvSpPr>
          <p:cNvPr id="119" name="Google Shape;119;p29"/>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9"/>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000"/>
              <a:buNone/>
              <a:defRPr sz="2000" b="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21" name="Google Shape;121;p29"/>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376"/>
        <p:cNvGrpSpPr/>
        <p:nvPr/>
      </p:nvGrpSpPr>
      <p:grpSpPr>
        <a:xfrm>
          <a:off x="0" y="0"/>
          <a:ext cx="0" cy="0"/>
          <a:chOff x="0" y="0"/>
          <a:chExt cx="0" cy="0"/>
        </a:xfrm>
      </p:grpSpPr>
      <p:sp>
        <p:nvSpPr>
          <p:cNvPr id="377" name="Google Shape;377;p3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38"/>
          <p:cNvSpPr txBox="1">
            <a:spLocks noGrp="1"/>
          </p:cNvSpPr>
          <p:nvPr>
            <p:ph type="body" idx="1"/>
          </p:nvPr>
        </p:nvSpPr>
        <p:spPr>
          <a:xfrm rot="5400000">
            <a:off x="4191001" y="-914400"/>
            <a:ext cx="3809999"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79" name="Google Shape;379;p3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3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3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en naslov in besedilo" type="vertTitleAndTx">
  <p:cSld name="VERTICAL_TITLE_AND_VERTICAL_TEXT">
    <p:spTree>
      <p:nvGrpSpPr>
        <p:cNvPr id="1" name="Shape 382"/>
        <p:cNvGrpSpPr/>
        <p:nvPr/>
      </p:nvGrpSpPr>
      <p:grpSpPr>
        <a:xfrm>
          <a:off x="0" y="0"/>
          <a:ext cx="0" cy="0"/>
          <a:chOff x="0" y="0"/>
          <a:chExt cx="0" cy="0"/>
        </a:xfrm>
      </p:grpSpPr>
      <p:sp>
        <p:nvSpPr>
          <p:cNvPr id="383" name="Google Shape;383;p39"/>
          <p:cNvSpPr txBox="1">
            <a:spLocks noGrp="1"/>
          </p:cNvSpPr>
          <p:nvPr>
            <p:ph type="title"/>
          </p:nvPr>
        </p:nvSpPr>
        <p:spPr>
          <a:xfrm rot="5400000">
            <a:off x="7402286" y="2296885"/>
            <a:ext cx="5301343" cy="1687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39"/>
          <p:cNvSpPr txBox="1">
            <a:spLocks noGrp="1"/>
          </p:cNvSpPr>
          <p:nvPr>
            <p:ph type="body" idx="1"/>
          </p:nvPr>
        </p:nvSpPr>
        <p:spPr>
          <a:xfrm rot="5400000">
            <a:off x="2438400" y="-653144"/>
            <a:ext cx="5301343" cy="7587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85" name="Google Shape;385;p39"/>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39"/>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39"/>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ka z napisom" type="picTx">
  <p:cSld name="PICTURE_WITH_CAPTION_TEXT">
    <p:bg>
      <p:bgPr>
        <a:gradFill>
          <a:gsLst>
            <a:gs pos="0">
              <a:schemeClr val="accent1"/>
            </a:gs>
            <a:gs pos="100000">
              <a:srgbClr val="AF4329"/>
            </a:gs>
          </a:gsLst>
          <a:path path="circle">
            <a:fillToRect l="50000" t="50000" r="50000" b="50000"/>
          </a:path>
          <a:tileRect/>
        </a:gradFill>
        <a:effectLst/>
      </p:bgPr>
    </p:bg>
    <p:spTree>
      <p:nvGrpSpPr>
        <p:cNvPr id="1" name="Shape 122"/>
        <p:cNvGrpSpPr/>
        <p:nvPr/>
      </p:nvGrpSpPr>
      <p:grpSpPr>
        <a:xfrm>
          <a:off x="0" y="0"/>
          <a:ext cx="0" cy="0"/>
          <a:chOff x="0" y="0"/>
          <a:chExt cx="0" cy="0"/>
        </a:xfrm>
      </p:grpSpPr>
      <p:grpSp>
        <p:nvGrpSpPr>
          <p:cNvPr id="123" name="Google Shape;123;p30"/>
          <p:cNvGrpSpPr/>
          <p:nvPr/>
        </p:nvGrpSpPr>
        <p:grpSpPr>
          <a:xfrm>
            <a:off x="-1" y="0"/>
            <a:ext cx="12192002" cy="6858000"/>
            <a:chOff x="-1" y="0"/>
            <a:chExt cx="12192002" cy="6858000"/>
          </a:xfrm>
        </p:grpSpPr>
        <p:cxnSp>
          <p:nvCxnSpPr>
            <p:cNvPr id="124" name="Google Shape;124;p30"/>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5" name="Google Shape;125;p30"/>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6" name="Google Shape;126;p30"/>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7" name="Google Shape;127;p30"/>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8" name="Google Shape;128;p30"/>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9" name="Google Shape;129;p30"/>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0" name="Google Shape;130;p30"/>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1" name="Google Shape;131;p30"/>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2" name="Google Shape;132;p30"/>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3" name="Google Shape;133;p30"/>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4" name="Google Shape;134;p30"/>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5" name="Google Shape;135;p30"/>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6" name="Google Shape;136;p30"/>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7" name="Google Shape;137;p30"/>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8" name="Google Shape;138;p30"/>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9" name="Google Shape;139;p30"/>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40" name="Google Shape;140;p30"/>
            <p:cNvGrpSpPr/>
            <p:nvPr/>
          </p:nvGrpSpPr>
          <p:grpSpPr>
            <a:xfrm>
              <a:off x="-1" y="0"/>
              <a:ext cx="12192001" cy="6858000"/>
              <a:chOff x="-1" y="0"/>
              <a:chExt cx="12192001" cy="6858000"/>
            </a:xfrm>
          </p:grpSpPr>
          <p:cxnSp>
            <p:nvCxnSpPr>
              <p:cNvPr id="141" name="Google Shape;141;p30"/>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2" name="Google Shape;142;p30"/>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3" name="Google Shape;143;p30"/>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4" name="Google Shape;144;p30"/>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5" name="Google Shape;145;p30"/>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46" name="Google Shape;146;p30"/>
              <p:cNvGrpSpPr/>
              <p:nvPr/>
            </p:nvGrpSpPr>
            <p:grpSpPr>
              <a:xfrm>
                <a:off x="6327885" y="0"/>
                <a:ext cx="5864115" cy="5898673"/>
                <a:chOff x="6327885" y="0"/>
                <a:chExt cx="5864115" cy="5898673"/>
              </a:xfrm>
            </p:grpSpPr>
            <p:cxnSp>
              <p:nvCxnSpPr>
                <p:cNvPr id="147" name="Google Shape;147;p30"/>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8" name="Google Shape;148;p30"/>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9" name="Google Shape;149;p30"/>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0" name="Google Shape;150;p30"/>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1" name="Google Shape;151;p30"/>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152" name="Google Shape;152;p30"/>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3" name="Google Shape;153;p30"/>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4" name="Google Shape;154;p30"/>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5" name="Google Shape;155;p30"/>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6" name="Google Shape;156;p30"/>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157" name="Google Shape;157;p30"/>
            <p:cNvGrpSpPr/>
            <p:nvPr/>
          </p:nvGrpSpPr>
          <p:grpSpPr>
            <a:xfrm flipH="1">
              <a:off x="0" y="0"/>
              <a:ext cx="12192001" cy="6858000"/>
              <a:chOff x="-1" y="0"/>
              <a:chExt cx="12192001" cy="6858000"/>
            </a:xfrm>
          </p:grpSpPr>
          <p:cxnSp>
            <p:nvCxnSpPr>
              <p:cNvPr id="158" name="Google Shape;158;p30"/>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9" name="Google Shape;159;p30"/>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0" name="Google Shape;160;p30"/>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1" name="Google Shape;161;p30"/>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2" name="Google Shape;162;p30"/>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63" name="Google Shape;163;p30"/>
              <p:cNvGrpSpPr/>
              <p:nvPr/>
            </p:nvGrpSpPr>
            <p:grpSpPr>
              <a:xfrm>
                <a:off x="6327885" y="0"/>
                <a:ext cx="5864115" cy="5898673"/>
                <a:chOff x="6327885" y="0"/>
                <a:chExt cx="5864115" cy="5898673"/>
              </a:xfrm>
            </p:grpSpPr>
            <p:cxnSp>
              <p:nvCxnSpPr>
                <p:cNvPr id="164" name="Google Shape;164;p30"/>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5" name="Google Shape;165;p30"/>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6" name="Google Shape;166;p30"/>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7" name="Google Shape;167;p30"/>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8" name="Google Shape;168;p30"/>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169" name="Google Shape;169;p30"/>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0" name="Google Shape;170;p30"/>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1" name="Google Shape;171;p30"/>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2" name="Google Shape;172;p30"/>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3" name="Google Shape;173;p30"/>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174" name="Google Shape;174;p30"/>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5" name="Google Shape;175;p30"/>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76" name="Google Shape;176;p30"/>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30" descr="Prazna označba mesta za dodajanje slike. Kliknite označbo mesta in izberite sliko, ki jo želite dodati."/>
          <p:cNvSpPr>
            <a:spLocks noGrp="1"/>
          </p:cNvSpPr>
          <p:nvPr>
            <p:ph type="pic" idx="2"/>
          </p:nvPr>
        </p:nvSpPr>
        <p:spPr>
          <a:xfrm>
            <a:off x="4412" y="-159"/>
            <a:ext cx="7315200" cy="6858000"/>
          </a:xfrm>
          <a:prstGeom prst="rect">
            <a:avLst/>
          </a:prstGeom>
          <a:noFill/>
          <a:ln>
            <a:noFill/>
          </a:ln>
        </p:spPr>
      </p:sp>
      <p:sp>
        <p:nvSpPr>
          <p:cNvPr id="178" name="Google Shape;178;p30"/>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31"/>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2" name="Google Shape;182;p31"/>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3" name="Google Shape;183;p3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3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3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32"/>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189" name="Google Shape;189;p32"/>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Glava odseka" type="secHead">
  <p:cSld name="SECTION_HEADER">
    <p:bg>
      <p:bgPr>
        <a:gradFill>
          <a:gsLst>
            <a:gs pos="0">
              <a:schemeClr val="accent1"/>
            </a:gs>
            <a:gs pos="97000">
              <a:srgbClr val="AF4329"/>
            </a:gs>
            <a:gs pos="100000">
              <a:srgbClr val="AF4329"/>
            </a:gs>
          </a:gsLst>
          <a:path path="circle">
            <a:fillToRect l="50000" t="50000" r="50000" b="50000"/>
          </a:path>
          <a:tileRect/>
        </a:gradFill>
        <a:effectLst/>
      </p:bgPr>
    </p:bg>
    <p:spTree>
      <p:nvGrpSpPr>
        <p:cNvPr id="1" name="Shape 192"/>
        <p:cNvGrpSpPr/>
        <p:nvPr/>
      </p:nvGrpSpPr>
      <p:grpSpPr>
        <a:xfrm>
          <a:off x="0" y="0"/>
          <a:ext cx="0" cy="0"/>
          <a:chOff x="0" y="0"/>
          <a:chExt cx="0" cy="0"/>
        </a:xfrm>
      </p:grpSpPr>
      <p:grpSp>
        <p:nvGrpSpPr>
          <p:cNvPr id="193" name="Google Shape;193;p33"/>
          <p:cNvGrpSpPr/>
          <p:nvPr/>
        </p:nvGrpSpPr>
        <p:grpSpPr>
          <a:xfrm>
            <a:off x="-1" y="0"/>
            <a:ext cx="12192002" cy="6858000"/>
            <a:chOff x="-1" y="0"/>
            <a:chExt cx="12192002" cy="6858000"/>
          </a:xfrm>
        </p:grpSpPr>
        <p:cxnSp>
          <p:nvCxnSpPr>
            <p:cNvPr id="194" name="Google Shape;194;p33"/>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5" name="Google Shape;195;p33"/>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6" name="Google Shape;196;p33"/>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7" name="Google Shape;197;p33"/>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8" name="Google Shape;198;p33"/>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9" name="Google Shape;199;p33"/>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0" name="Google Shape;200;p33"/>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1" name="Google Shape;201;p33"/>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2" name="Google Shape;202;p33"/>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3" name="Google Shape;203;p33"/>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4" name="Google Shape;204;p33"/>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5" name="Google Shape;205;p33"/>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6" name="Google Shape;206;p33"/>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7" name="Google Shape;207;p33"/>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8" name="Google Shape;208;p33"/>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9" name="Google Shape;209;p33"/>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10" name="Google Shape;210;p33"/>
            <p:cNvGrpSpPr/>
            <p:nvPr/>
          </p:nvGrpSpPr>
          <p:grpSpPr>
            <a:xfrm>
              <a:off x="-1" y="0"/>
              <a:ext cx="12192001" cy="6858000"/>
              <a:chOff x="-1" y="0"/>
              <a:chExt cx="12192001" cy="6858000"/>
            </a:xfrm>
          </p:grpSpPr>
          <p:cxnSp>
            <p:nvCxnSpPr>
              <p:cNvPr id="211" name="Google Shape;211;p33"/>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2" name="Google Shape;212;p33"/>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3" name="Google Shape;213;p33"/>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4" name="Google Shape;214;p33"/>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5" name="Google Shape;215;p33"/>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16" name="Google Shape;216;p33"/>
              <p:cNvGrpSpPr/>
              <p:nvPr/>
            </p:nvGrpSpPr>
            <p:grpSpPr>
              <a:xfrm>
                <a:off x="6327885" y="0"/>
                <a:ext cx="5864115" cy="5898673"/>
                <a:chOff x="6327885" y="0"/>
                <a:chExt cx="5864115" cy="5898673"/>
              </a:xfrm>
            </p:grpSpPr>
            <p:cxnSp>
              <p:nvCxnSpPr>
                <p:cNvPr id="217" name="Google Shape;217;p33"/>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8" name="Google Shape;218;p33"/>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9" name="Google Shape;219;p33"/>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0" name="Google Shape;220;p33"/>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1" name="Google Shape;221;p33"/>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222" name="Google Shape;222;p33"/>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3" name="Google Shape;223;p33"/>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4" name="Google Shape;224;p33"/>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5" name="Google Shape;225;p33"/>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6" name="Google Shape;226;p33"/>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227" name="Google Shape;227;p33"/>
            <p:cNvGrpSpPr/>
            <p:nvPr/>
          </p:nvGrpSpPr>
          <p:grpSpPr>
            <a:xfrm flipH="1">
              <a:off x="0" y="0"/>
              <a:ext cx="12192001" cy="6858000"/>
              <a:chOff x="-1" y="0"/>
              <a:chExt cx="12192001" cy="6858000"/>
            </a:xfrm>
          </p:grpSpPr>
          <p:cxnSp>
            <p:nvCxnSpPr>
              <p:cNvPr id="228" name="Google Shape;228;p33"/>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9" name="Google Shape;229;p33"/>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0" name="Google Shape;230;p33"/>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1" name="Google Shape;231;p33"/>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2" name="Google Shape;232;p33"/>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33" name="Google Shape;233;p33"/>
              <p:cNvGrpSpPr/>
              <p:nvPr/>
            </p:nvGrpSpPr>
            <p:grpSpPr>
              <a:xfrm>
                <a:off x="6327885" y="0"/>
                <a:ext cx="5864115" cy="5898673"/>
                <a:chOff x="6327885" y="0"/>
                <a:chExt cx="5864115" cy="5898673"/>
              </a:xfrm>
            </p:grpSpPr>
            <p:cxnSp>
              <p:nvCxnSpPr>
                <p:cNvPr id="234" name="Google Shape;234;p33"/>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5" name="Google Shape;235;p33"/>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6" name="Google Shape;236;p33"/>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7" name="Google Shape;237;p33"/>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8" name="Google Shape;238;p33"/>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239" name="Google Shape;239;p33"/>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0" name="Google Shape;240;p33"/>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1" name="Google Shape;241;p33"/>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2" name="Google Shape;242;p33"/>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3" name="Google Shape;243;p33"/>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244" name="Google Shape;244;p33"/>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3"/>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246" name="Google Shape;246;p33"/>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34"/>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0" name="Google Shape;250;p34"/>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1" name="Google Shape;251;p34"/>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2" name="Google Shape;252;p34"/>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3" name="Google Shape;253;p3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5"/>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5"/>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35"/>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razno" type="blank">
  <p:cSld name="BLANK">
    <p:spTree>
      <p:nvGrpSpPr>
        <p:cNvPr id="1" name="Shape 261"/>
        <p:cNvGrpSpPr/>
        <p:nvPr/>
      </p:nvGrpSpPr>
      <p:grpSpPr>
        <a:xfrm>
          <a:off x="0" y="0"/>
          <a:ext cx="0" cy="0"/>
          <a:chOff x="0" y="0"/>
          <a:chExt cx="0" cy="0"/>
        </a:xfrm>
      </p:grpSpPr>
      <p:grpSp>
        <p:nvGrpSpPr>
          <p:cNvPr id="262" name="Google Shape;262;p36"/>
          <p:cNvGrpSpPr/>
          <p:nvPr/>
        </p:nvGrpSpPr>
        <p:grpSpPr>
          <a:xfrm>
            <a:off x="-1" y="0"/>
            <a:ext cx="12192002" cy="6858000"/>
            <a:chOff x="-1" y="0"/>
            <a:chExt cx="12192002" cy="6858000"/>
          </a:xfrm>
        </p:grpSpPr>
        <p:cxnSp>
          <p:nvCxnSpPr>
            <p:cNvPr id="263" name="Google Shape;263;p36"/>
            <p:cNvCxnSpPr/>
            <p:nvPr/>
          </p:nvCxnSpPr>
          <p:spPr>
            <a:xfrm>
              <a:off x="610194"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4" name="Google Shape;264;p36"/>
            <p:cNvCxnSpPr/>
            <p:nvPr/>
          </p:nvCxnSpPr>
          <p:spPr>
            <a:xfrm>
              <a:off x="1829332"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5" name="Google Shape;265;p36"/>
            <p:cNvCxnSpPr/>
            <p:nvPr/>
          </p:nvCxnSpPr>
          <p:spPr>
            <a:xfrm>
              <a:off x="3048470"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6" name="Google Shape;266;p36"/>
            <p:cNvCxnSpPr/>
            <p:nvPr/>
          </p:nvCxnSpPr>
          <p:spPr>
            <a:xfrm>
              <a:off x="4267608"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7" name="Google Shape;267;p36"/>
            <p:cNvCxnSpPr/>
            <p:nvPr/>
          </p:nvCxnSpPr>
          <p:spPr>
            <a:xfrm>
              <a:off x="5486746"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8" name="Google Shape;268;p36"/>
            <p:cNvCxnSpPr/>
            <p:nvPr/>
          </p:nvCxnSpPr>
          <p:spPr>
            <a:xfrm>
              <a:off x="6705884"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9" name="Google Shape;269;p36"/>
            <p:cNvCxnSpPr/>
            <p:nvPr/>
          </p:nvCxnSpPr>
          <p:spPr>
            <a:xfrm>
              <a:off x="7925022"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0" name="Google Shape;270;p36"/>
            <p:cNvCxnSpPr/>
            <p:nvPr/>
          </p:nvCxnSpPr>
          <p:spPr>
            <a:xfrm>
              <a:off x="9144160"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1" name="Google Shape;271;p36"/>
            <p:cNvCxnSpPr/>
            <p:nvPr/>
          </p:nvCxnSpPr>
          <p:spPr>
            <a:xfrm>
              <a:off x="10363298"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2" name="Google Shape;272;p36"/>
            <p:cNvCxnSpPr/>
            <p:nvPr/>
          </p:nvCxnSpPr>
          <p:spPr>
            <a:xfrm>
              <a:off x="11582436"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3" name="Google Shape;273;p36"/>
            <p:cNvCxnSpPr/>
            <p:nvPr/>
          </p:nvCxnSpPr>
          <p:spPr>
            <a:xfrm>
              <a:off x="2819" y="386485"/>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4" name="Google Shape;274;p36"/>
            <p:cNvCxnSpPr/>
            <p:nvPr/>
          </p:nvCxnSpPr>
          <p:spPr>
            <a:xfrm>
              <a:off x="2819" y="1611181"/>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5" name="Google Shape;275;p36"/>
            <p:cNvCxnSpPr/>
            <p:nvPr/>
          </p:nvCxnSpPr>
          <p:spPr>
            <a:xfrm>
              <a:off x="2819" y="2835877"/>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6" name="Google Shape;276;p36"/>
            <p:cNvCxnSpPr/>
            <p:nvPr/>
          </p:nvCxnSpPr>
          <p:spPr>
            <a:xfrm>
              <a:off x="2819" y="4060573"/>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7" name="Google Shape;277;p36"/>
            <p:cNvCxnSpPr/>
            <p:nvPr/>
          </p:nvCxnSpPr>
          <p:spPr>
            <a:xfrm>
              <a:off x="2819" y="5285269"/>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8" name="Google Shape;278;p36"/>
            <p:cNvCxnSpPr/>
            <p:nvPr/>
          </p:nvCxnSpPr>
          <p:spPr>
            <a:xfrm>
              <a:off x="2819" y="6509965"/>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279" name="Google Shape;279;p36"/>
            <p:cNvGrpSpPr/>
            <p:nvPr/>
          </p:nvGrpSpPr>
          <p:grpSpPr>
            <a:xfrm>
              <a:off x="-1" y="0"/>
              <a:ext cx="12192001" cy="6858000"/>
              <a:chOff x="-1" y="0"/>
              <a:chExt cx="12192001" cy="6858000"/>
            </a:xfrm>
          </p:grpSpPr>
          <p:cxnSp>
            <p:nvCxnSpPr>
              <p:cNvPr id="280" name="Google Shape;280;p36"/>
              <p:cNvCxnSpPr/>
              <p:nvPr/>
            </p:nvCxnSpPr>
            <p:spPr>
              <a:xfrm>
                <a:off x="225425"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1" name="Google Shape;281;p36"/>
              <p:cNvCxnSpPr/>
              <p:nvPr/>
            </p:nvCxnSpPr>
            <p:spPr>
              <a:xfrm>
                <a:off x="1449154"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2" name="Google Shape;282;p36"/>
              <p:cNvCxnSpPr/>
              <p:nvPr/>
            </p:nvCxnSpPr>
            <p:spPr>
              <a:xfrm>
                <a:off x="266598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3" name="Google Shape;283;p36"/>
              <p:cNvCxnSpPr/>
              <p:nvPr/>
            </p:nvCxnSpPr>
            <p:spPr>
              <a:xfrm>
                <a:off x="3885119"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4" name="Google Shape;284;p36"/>
              <p:cNvCxnSpPr/>
              <p:nvPr/>
            </p:nvCxnSpPr>
            <p:spPr>
              <a:xfrm>
                <a:off x="510650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285" name="Google Shape;285;p36"/>
              <p:cNvGrpSpPr/>
              <p:nvPr/>
            </p:nvGrpSpPr>
            <p:grpSpPr>
              <a:xfrm>
                <a:off x="6327885" y="0"/>
                <a:ext cx="5864115" cy="5898673"/>
                <a:chOff x="6327885" y="0"/>
                <a:chExt cx="5864115" cy="5898673"/>
              </a:xfrm>
            </p:grpSpPr>
            <p:cxnSp>
              <p:nvCxnSpPr>
                <p:cNvPr id="286" name="Google Shape;286;p36"/>
                <p:cNvCxnSpPr/>
                <p:nvPr/>
              </p:nvCxnSpPr>
              <p:spPr>
                <a:xfrm>
                  <a:off x="6327885" y="0"/>
                  <a:ext cx="5864115" cy="5898673"/>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7" name="Google Shape;287;p36"/>
                <p:cNvCxnSpPr/>
                <p:nvPr/>
              </p:nvCxnSpPr>
              <p:spPr>
                <a:xfrm>
                  <a:off x="7549268" y="0"/>
                  <a:ext cx="4642732" cy="467242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8" name="Google Shape;288;p36"/>
                <p:cNvCxnSpPr/>
                <p:nvPr/>
              </p:nvCxnSpPr>
              <p:spPr>
                <a:xfrm>
                  <a:off x="8772997" y="0"/>
                  <a:ext cx="3419003" cy="34567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9" name="Google Shape;289;p36"/>
                <p:cNvCxnSpPr/>
                <p:nvPr/>
              </p:nvCxnSpPr>
              <p:spPr>
                <a:xfrm>
                  <a:off x="9982200" y="0"/>
                  <a:ext cx="2209800" cy="222646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0" name="Google Shape;290;p36"/>
                <p:cNvCxnSpPr/>
                <p:nvPr/>
              </p:nvCxnSpPr>
              <p:spPr>
                <a:xfrm>
                  <a:off x="11199019" y="0"/>
                  <a:ext cx="992981" cy="1002506"/>
                </a:xfrm>
                <a:prstGeom prst="straightConnector1">
                  <a:avLst/>
                </a:prstGeom>
                <a:noFill/>
                <a:ln w="9525" cap="flat" cmpd="sng">
                  <a:solidFill>
                    <a:srgbClr val="D8D8D8">
                      <a:alpha val="29019"/>
                    </a:srgbClr>
                  </a:solidFill>
                  <a:prstDash val="solid"/>
                  <a:miter lim="800000"/>
                  <a:headEnd type="none" w="sm" len="sm"/>
                  <a:tailEnd type="none" w="sm" len="sm"/>
                </a:ln>
              </p:spPr>
            </p:cxnSp>
          </p:grpSp>
          <p:cxnSp>
            <p:nvCxnSpPr>
              <p:cNvPr id="291" name="Google Shape;291;p36"/>
              <p:cNvCxnSpPr/>
              <p:nvPr/>
            </p:nvCxnSpPr>
            <p:spPr>
              <a:xfrm rot="10800000">
                <a:off x="-1" y="1012053"/>
                <a:ext cx="5828811" cy="584594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2" name="Google Shape;292;p36"/>
              <p:cNvCxnSpPr/>
              <p:nvPr/>
            </p:nvCxnSpPr>
            <p:spPr>
              <a:xfrm rot="10800000">
                <a:off x="-1" y="2227340"/>
                <a:ext cx="4614781" cy="4630658"/>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3" name="Google Shape;293;p36"/>
              <p:cNvCxnSpPr/>
              <p:nvPr/>
            </p:nvCxnSpPr>
            <p:spPr>
              <a:xfrm rot="10800000">
                <a:off x="-1" y="3432149"/>
                <a:ext cx="3398419" cy="34258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4" name="Google Shape;294;p36"/>
              <p:cNvCxnSpPr/>
              <p:nvPr/>
            </p:nvCxnSpPr>
            <p:spPr>
              <a:xfrm rot="10800000">
                <a:off x="-1" y="4651431"/>
                <a:ext cx="2196496" cy="2206567"/>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5" name="Google Shape;295;p36"/>
              <p:cNvCxnSpPr/>
              <p:nvPr/>
            </p:nvCxnSpPr>
            <p:spPr>
              <a:xfrm rot="10800000">
                <a:off x="-1" y="5864453"/>
                <a:ext cx="987003" cy="993545"/>
              </a:xfrm>
              <a:prstGeom prst="straightConnector1">
                <a:avLst/>
              </a:prstGeom>
              <a:noFill/>
              <a:ln w="9525" cap="flat" cmpd="sng">
                <a:solidFill>
                  <a:srgbClr val="D8D8D8">
                    <a:alpha val="29019"/>
                  </a:srgbClr>
                </a:solidFill>
                <a:prstDash val="solid"/>
                <a:miter lim="800000"/>
                <a:headEnd type="none" w="sm" len="sm"/>
                <a:tailEnd type="none" w="sm" len="sm"/>
              </a:ln>
            </p:spPr>
          </p:cxnSp>
        </p:grpSp>
        <p:grpSp>
          <p:nvGrpSpPr>
            <p:cNvPr id="296" name="Google Shape;296;p36"/>
            <p:cNvGrpSpPr/>
            <p:nvPr/>
          </p:nvGrpSpPr>
          <p:grpSpPr>
            <a:xfrm flipH="1">
              <a:off x="0" y="0"/>
              <a:ext cx="12192001" cy="6858000"/>
              <a:chOff x="-1" y="0"/>
              <a:chExt cx="12192001" cy="6858000"/>
            </a:xfrm>
          </p:grpSpPr>
          <p:cxnSp>
            <p:nvCxnSpPr>
              <p:cNvPr id="297" name="Google Shape;297;p36"/>
              <p:cNvCxnSpPr/>
              <p:nvPr/>
            </p:nvCxnSpPr>
            <p:spPr>
              <a:xfrm>
                <a:off x="225425"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8" name="Google Shape;298;p36"/>
              <p:cNvCxnSpPr/>
              <p:nvPr/>
            </p:nvCxnSpPr>
            <p:spPr>
              <a:xfrm>
                <a:off x="1449154"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9" name="Google Shape;299;p36"/>
              <p:cNvCxnSpPr/>
              <p:nvPr/>
            </p:nvCxnSpPr>
            <p:spPr>
              <a:xfrm>
                <a:off x="266598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0" name="Google Shape;300;p36"/>
              <p:cNvCxnSpPr/>
              <p:nvPr/>
            </p:nvCxnSpPr>
            <p:spPr>
              <a:xfrm>
                <a:off x="3885119"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1" name="Google Shape;301;p36"/>
              <p:cNvCxnSpPr/>
              <p:nvPr/>
            </p:nvCxnSpPr>
            <p:spPr>
              <a:xfrm>
                <a:off x="510650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302" name="Google Shape;302;p36"/>
              <p:cNvGrpSpPr/>
              <p:nvPr/>
            </p:nvGrpSpPr>
            <p:grpSpPr>
              <a:xfrm>
                <a:off x="6327885" y="0"/>
                <a:ext cx="5864115" cy="5898673"/>
                <a:chOff x="6327885" y="0"/>
                <a:chExt cx="5864115" cy="5898673"/>
              </a:xfrm>
            </p:grpSpPr>
            <p:cxnSp>
              <p:nvCxnSpPr>
                <p:cNvPr id="303" name="Google Shape;303;p36"/>
                <p:cNvCxnSpPr/>
                <p:nvPr/>
              </p:nvCxnSpPr>
              <p:spPr>
                <a:xfrm>
                  <a:off x="6327885" y="0"/>
                  <a:ext cx="5864115" cy="5898673"/>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4" name="Google Shape;304;p36"/>
                <p:cNvCxnSpPr/>
                <p:nvPr/>
              </p:nvCxnSpPr>
              <p:spPr>
                <a:xfrm>
                  <a:off x="7549268" y="0"/>
                  <a:ext cx="4642732" cy="467242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5" name="Google Shape;305;p36"/>
                <p:cNvCxnSpPr/>
                <p:nvPr/>
              </p:nvCxnSpPr>
              <p:spPr>
                <a:xfrm>
                  <a:off x="8772997" y="0"/>
                  <a:ext cx="3419003" cy="34567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6" name="Google Shape;306;p36"/>
                <p:cNvCxnSpPr/>
                <p:nvPr/>
              </p:nvCxnSpPr>
              <p:spPr>
                <a:xfrm>
                  <a:off x="9982200" y="0"/>
                  <a:ext cx="2209800" cy="222646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7" name="Google Shape;307;p36"/>
                <p:cNvCxnSpPr/>
                <p:nvPr/>
              </p:nvCxnSpPr>
              <p:spPr>
                <a:xfrm>
                  <a:off x="11199019" y="0"/>
                  <a:ext cx="992981" cy="1002506"/>
                </a:xfrm>
                <a:prstGeom prst="straightConnector1">
                  <a:avLst/>
                </a:prstGeom>
                <a:noFill/>
                <a:ln w="9525" cap="flat" cmpd="sng">
                  <a:solidFill>
                    <a:srgbClr val="D8D8D8">
                      <a:alpha val="29019"/>
                    </a:srgbClr>
                  </a:solidFill>
                  <a:prstDash val="solid"/>
                  <a:miter lim="800000"/>
                  <a:headEnd type="none" w="sm" len="sm"/>
                  <a:tailEnd type="none" w="sm" len="sm"/>
                </a:ln>
              </p:spPr>
            </p:cxnSp>
          </p:grpSp>
          <p:cxnSp>
            <p:nvCxnSpPr>
              <p:cNvPr id="308" name="Google Shape;308;p36"/>
              <p:cNvCxnSpPr/>
              <p:nvPr/>
            </p:nvCxnSpPr>
            <p:spPr>
              <a:xfrm rot="10800000">
                <a:off x="-1" y="1012053"/>
                <a:ext cx="5828811" cy="584594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9" name="Google Shape;309;p36"/>
              <p:cNvCxnSpPr/>
              <p:nvPr/>
            </p:nvCxnSpPr>
            <p:spPr>
              <a:xfrm rot="10800000">
                <a:off x="-1" y="2227340"/>
                <a:ext cx="4614781" cy="4630658"/>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0" name="Google Shape;310;p36"/>
              <p:cNvCxnSpPr/>
              <p:nvPr/>
            </p:nvCxnSpPr>
            <p:spPr>
              <a:xfrm rot="10800000">
                <a:off x="-1" y="3432149"/>
                <a:ext cx="3398419" cy="34258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1" name="Google Shape;311;p36"/>
              <p:cNvCxnSpPr/>
              <p:nvPr/>
            </p:nvCxnSpPr>
            <p:spPr>
              <a:xfrm rot="10800000">
                <a:off x="-1" y="4651431"/>
                <a:ext cx="2196496" cy="2206567"/>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2" name="Google Shape;312;p36"/>
              <p:cNvCxnSpPr/>
              <p:nvPr/>
            </p:nvCxnSpPr>
            <p:spPr>
              <a:xfrm rot="10800000">
                <a:off x="-1" y="5864453"/>
                <a:ext cx="987003" cy="993545"/>
              </a:xfrm>
              <a:prstGeom prst="straightConnector1">
                <a:avLst/>
              </a:prstGeom>
              <a:noFill/>
              <a:ln w="9525" cap="flat" cmpd="sng">
                <a:solidFill>
                  <a:srgbClr val="D8D8D8">
                    <a:alpha val="29019"/>
                  </a:srgbClr>
                </a:solidFill>
                <a:prstDash val="solid"/>
                <a:miter lim="800000"/>
                <a:headEnd type="none" w="sm" len="sm"/>
                <a:tailEnd type="none" w="sm" len="sm"/>
              </a:ln>
            </p:spPr>
          </p:cxnSp>
        </p:grpSp>
      </p:grpSp>
      <p:sp>
        <p:nvSpPr>
          <p:cNvPr id="313" name="Google Shape;313;p36"/>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36"/>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36"/>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sebina z naslovom" type="objTx">
  <p:cSld name="OBJECT_WITH_CAPTION_TEXT">
    <p:bg>
      <p:bgPr>
        <a:gradFill>
          <a:gsLst>
            <a:gs pos="0">
              <a:schemeClr val="accent1"/>
            </a:gs>
            <a:gs pos="100000">
              <a:srgbClr val="AF4329"/>
            </a:gs>
          </a:gsLst>
          <a:path path="circle">
            <a:fillToRect l="50000" t="50000" r="50000" b="50000"/>
          </a:path>
          <a:tileRect/>
        </a:gradFill>
        <a:effectLst/>
      </p:bgPr>
    </p:bg>
    <p:spTree>
      <p:nvGrpSpPr>
        <p:cNvPr id="1" name="Shape 316"/>
        <p:cNvGrpSpPr/>
        <p:nvPr/>
      </p:nvGrpSpPr>
      <p:grpSpPr>
        <a:xfrm>
          <a:off x="0" y="0"/>
          <a:ext cx="0" cy="0"/>
          <a:chOff x="0" y="0"/>
          <a:chExt cx="0" cy="0"/>
        </a:xfrm>
      </p:grpSpPr>
      <p:grpSp>
        <p:nvGrpSpPr>
          <p:cNvPr id="317" name="Google Shape;317;p37"/>
          <p:cNvGrpSpPr/>
          <p:nvPr/>
        </p:nvGrpSpPr>
        <p:grpSpPr>
          <a:xfrm>
            <a:off x="-1" y="0"/>
            <a:ext cx="12192002" cy="6858000"/>
            <a:chOff x="-1" y="0"/>
            <a:chExt cx="12192002" cy="6858000"/>
          </a:xfrm>
        </p:grpSpPr>
        <p:cxnSp>
          <p:nvCxnSpPr>
            <p:cNvPr id="318" name="Google Shape;318;p37"/>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19" name="Google Shape;319;p37"/>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0" name="Google Shape;320;p37"/>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1" name="Google Shape;321;p37"/>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2" name="Google Shape;322;p37"/>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3" name="Google Shape;323;p37"/>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4" name="Google Shape;324;p37"/>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5" name="Google Shape;325;p37"/>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6" name="Google Shape;326;p37"/>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7" name="Google Shape;327;p37"/>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8" name="Google Shape;328;p37"/>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9" name="Google Shape;329;p37"/>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0" name="Google Shape;330;p37"/>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1" name="Google Shape;331;p37"/>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2" name="Google Shape;332;p37"/>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3" name="Google Shape;333;p37"/>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34" name="Google Shape;334;p37"/>
            <p:cNvGrpSpPr/>
            <p:nvPr/>
          </p:nvGrpSpPr>
          <p:grpSpPr>
            <a:xfrm>
              <a:off x="-1" y="0"/>
              <a:ext cx="12192001" cy="6858000"/>
              <a:chOff x="-1" y="0"/>
              <a:chExt cx="12192001" cy="6858000"/>
            </a:xfrm>
          </p:grpSpPr>
          <p:cxnSp>
            <p:nvCxnSpPr>
              <p:cNvPr id="335" name="Google Shape;335;p37"/>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6" name="Google Shape;336;p37"/>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7" name="Google Shape;337;p37"/>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8" name="Google Shape;338;p37"/>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9" name="Google Shape;339;p37"/>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40" name="Google Shape;340;p37"/>
              <p:cNvGrpSpPr/>
              <p:nvPr/>
            </p:nvGrpSpPr>
            <p:grpSpPr>
              <a:xfrm>
                <a:off x="6327885" y="0"/>
                <a:ext cx="5864115" cy="5898673"/>
                <a:chOff x="6327885" y="0"/>
                <a:chExt cx="5864115" cy="5898673"/>
              </a:xfrm>
            </p:grpSpPr>
            <p:cxnSp>
              <p:nvCxnSpPr>
                <p:cNvPr id="341" name="Google Shape;341;p37"/>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2" name="Google Shape;342;p37"/>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3" name="Google Shape;343;p37"/>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4" name="Google Shape;344;p37"/>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5" name="Google Shape;345;p37"/>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346" name="Google Shape;346;p37"/>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7" name="Google Shape;347;p37"/>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8" name="Google Shape;348;p37"/>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9" name="Google Shape;349;p37"/>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0" name="Google Shape;350;p37"/>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351" name="Google Shape;351;p37"/>
            <p:cNvGrpSpPr/>
            <p:nvPr/>
          </p:nvGrpSpPr>
          <p:grpSpPr>
            <a:xfrm flipH="1">
              <a:off x="0" y="0"/>
              <a:ext cx="12192001" cy="6858000"/>
              <a:chOff x="-1" y="0"/>
              <a:chExt cx="12192001" cy="6858000"/>
            </a:xfrm>
          </p:grpSpPr>
          <p:cxnSp>
            <p:nvCxnSpPr>
              <p:cNvPr id="352" name="Google Shape;352;p37"/>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3" name="Google Shape;353;p37"/>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4" name="Google Shape;354;p37"/>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5" name="Google Shape;355;p37"/>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6" name="Google Shape;356;p37"/>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57" name="Google Shape;357;p37"/>
              <p:cNvGrpSpPr/>
              <p:nvPr/>
            </p:nvGrpSpPr>
            <p:grpSpPr>
              <a:xfrm>
                <a:off x="6327885" y="0"/>
                <a:ext cx="5864115" cy="5898673"/>
                <a:chOff x="6327885" y="0"/>
                <a:chExt cx="5864115" cy="5898673"/>
              </a:xfrm>
            </p:grpSpPr>
            <p:cxnSp>
              <p:nvCxnSpPr>
                <p:cNvPr id="358" name="Google Shape;358;p37"/>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9" name="Google Shape;359;p37"/>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0" name="Google Shape;360;p37"/>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1" name="Google Shape;361;p37"/>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2" name="Google Shape;362;p37"/>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363" name="Google Shape;363;p37"/>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4" name="Google Shape;364;p37"/>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5" name="Google Shape;365;p37"/>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6" name="Google Shape;366;p37"/>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7" name="Google Shape;367;p37"/>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368" name="Google Shape;368;p37"/>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37"/>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7"/>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228600" algn="l">
              <a:lnSpc>
                <a:spcPct val="90000"/>
              </a:lnSpc>
              <a:spcBef>
                <a:spcPts val="600"/>
              </a:spcBef>
              <a:spcAft>
                <a:spcPts val="0"/>
              </a:spcAft>
              <a:buSzPts val="2000"/>
              <a:buNone/>
              <a:defRPr sz="2000"/>
            </a:lvl9pPr>
          </a:lstStyle>
          <a:p>
            <a:endParaRPr/>
          </a:p>
        </p:txBody>
      </p:sp>
      <p:sp>
        <p:nvSpPr>
          <p:cNvPr id="371" name="Google Shape;371;p37"/>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372" name="Google Shape;372;p37"/>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73" name="Google Shape;373;p37"/>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37"/>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37"/>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3921"/>
              </a:srgbClr>
            </a:gs>
          </a:gsLst>
          <a:lin ang="5400000" scaled="0"/>
        </a:gra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1" y="-195943"/>
            <a:ext cx="12192002" cy="6858000"/>
            <a:chOff x="-1" y="0"/>
            <a:chExt cx="12192002" cy="6858000"/>
          </a:xfrm>
        </p:grpSpPr>
        <p:cxnSp>
          <p:nvCxnSpPr>
            <p:cNvPr id="11" name="Google Shape;11;p28"/>
            <p:cNvCxnSpPr/>
            <p:nvPr/>
          </p:nvCxnSpPr>
          <p:spPr>
            <a:xfrm>
              <a:off x="610194"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2" name="Google Shape;12;p28"/>
            <p:cNvCxnSpPr/>
            <p:nvPr/>
          </p:nvCxnSpPr>
          <p:spPr>
            <a:xfrm>
              <a:off x="1829332"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3" name="Google Shape;13;p28"/>
            <p:cNvCxnSpPr/>
            <p:nvPr/>
          </p:nvCxnSpPr>
          <p:spPr>
            <a:xfrm>
              <a:off x="3048470"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4" name="Google Shape;14;p28"/>
            <p:cNvCxnSpPr/>
            <p:nvPr/>
          </p:nvCxnSpPr>
          <p:spPr>
            <a:xfrm>
              <a:off x="4267608"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5" name="Google Shape;15;p28"/>
            <p:cNvCxnSpPr/>
            <p:nvPr/>
          </p:nvCxnSpPr>
          <p:spPr>
            <a:xfrm>
              <a:off x="5486746"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6" name="Google Shape;16;p28"/>
            <p:cNvCxnSpPr/>
            <p:nvPr/>
          </p:nvCxnSpPr>
          <p:spPr>
            <a:xfrm>
              <a:off x="6705884"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7" name="Google Shape;17;p28"/>
            <p:cNvCxnSpPr/>
            <p:nvPr/>
          </p:nvCxnSpPr>
          <p:spPr>
            <a:xfrm>
              <a:off x="7925022"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8" name="Google Shape;18;p28"/>
            <p:cNvCxnSpPr/>
            <p:nvPr/>
          </p:nvCxnSpPr>
          <p:spPr>
            <a:xfrm>
              <a:off x="9144160"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9" name="Google Shape;19;p28"/>
            <p:cNvCxnSpPr/>
            <p:nvPr/>
          </p:nvCxnSpPr>
          <p:spPr>
            <a:xfrm>
              <a:off x="10363298"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0" name="Google Shape;20;p28"/>
            <p:cNvCxnSpPr/>
            <p:nvPr/>
          </p:nvCxnSpPr>
          <p:spPr>
            <a:xfrm>
              <a:off x="11582436"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1" name="Google Shape;21;p28"/>
            <p:cNvCxnSpPr/>
            <p:nvPr/>
          </p:nvCxnSpPr>
          <p:spPr>
            <a:xfrm>
              <a:off x="2819" y="386485"/>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2" name="Google Shape;22;p28"/>
            <p:cNvCxnSpPr/>
            <p:nvPr/>
          </p:nvCxnSpPr>
          <p:spPr>
            <a:xfrm>
              <a:off x="2819" y="1611181"/>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3" name="Google Shape;23;p28"/>
            <p:cNvCxnSpPr/>
            <p:nvPr/>
          </p:nvCxnSpPr>
          <p:spPr>
            <a:xfrm>
              <a:off x="2819" y="2835877"/>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4" name="Google Shape;24;p28"/>
            <p:cNvCxnSpPr/>
            <p:nvPr/>
          </p:nvCxnSpPr>
          <p:spPr>
            <a:xfrm>
              <a:off x="2819" y="4060573"/>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5" name="Google Shape;25;p28"/>
            <p:cNvCxnSpPr/>
            <p:nvPr/>
          </p:nvCxnSpPr>
          <p:spPr>
            <a:xfrm>
              <a:off x="2819" y="5285269"/>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6" name="Google Shape;26;p28"/>
            <p:cNvCxnSpPr/>
            <p:nvPr/>
          </p:nvCxnSpPr>
          <p:spPr>
            <a:xfrm>
              <a:off x="2819" y="6509965"/>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27" name="Google Shape;27;p28"/>
            <p:cNvGrpSpPr/>
            <p:nvPr/>
          </p:nvGrpSpPr>
          <p:grpSpPr>
            <a:xfrm>
              <a:off x="-1" y="0"/>
              <a:ext cx="12192001" cy="6858000"/>
              <a:chOff x="-1" y="0"/>
              <a:chExt cx="12192001" cy="6858000"/>
            </a:xfrm>
          </p:grpSpPr>
          <p:cxnSp>
            <p:nvCxnSpPr>
              <p:cNvPr id="28" name="Google Shape;28;p28"/>
              <p:cNvCxnSpPr/>
              <p:nvPr/>
            </p:nvCxnSpPr>
            <p:spPr>
              <a:xfrm>
                <a:off x="225425"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9" name="Google Shape;29;p28"/>
              <p:cNvCxnSpPr/>
              <p:nvPr/>
            </p:nvCxnSpPr>
            <p:spPr>
              <a:xfrm>
                <a:off x="1449154"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0" name="Google Shape;30;p28"/>
              <p:cNvCxnSpPr/>
              <p:nvPr/>
            </p:nvCxnSpPr>
            <p:spPr>
              <a:xfrm>
                <a:off x="266598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1" name="Google Shape;31;p28"/>
              <p:cNvCxnSpPr/>
              <p:nvPr/>
            </p:nvCxnSpPr>
            <p:spPr>
              <a:xfrm>
                <a:off x="3885119"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2" name="Google Shape;32;p28"/>
              <p:cNvCxnSpPr/>
              <p:nvPr/>
            </p:nvCxnSpPr>
            <p:spPr>
              <a:xfrm>
                <a:off x="510650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33" name="Google Shape;33;p28"/>
              <p:cNvGrpSpPr/>
              <p:nvPr/>
            </p:nvGrpSpPr>
            <p:grpSpPr>
              <a:xfrm>
                <a:off x="6327885" y="0"/>
                <a:ext cx="5864115" cy="5898673"/>
                <a:chOff x="6327885" y="0"/>
                <a:chExt cx="5864115" cy="5898673"/>
              </a:xfrm>
            </p:grpSpPr>
            <p:cxnSp>
              <p:nvCxnSpPr>
                <p:cNvPr id="34" name="Google Shape;34;p28"/>
                <p:cNvCxnSpPr/>
                <p:nvPr/>
              </p:nvCxnSpPr>
              <p:spPr>
                <a:xfrm>
                  <a:off x="6327885" y="0"/>
                  <a:ext cx="5864115" cy="5898673"/>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5" name="Google Shape;35;p28"/>
                <p:cNvCxnSpPr/>
                <p:nvPr/>
              </p:nvCxnSpPr>
              <p:spPr>
                <a:xfrm>
                  <a:off x="7549268" y="0"/>
                  <a:ext cx="4642732" cy="467242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6" name="Google Shape;36;p28"/>
                <p:cNvCxnSpPr/>
                <p:nvPr/>
              </p:nvCxnSpPr>
              <p:spPr>
                <a:xfrm>
                  <a:off x="8772997" y="0"/>
                  <a:ext cx="3419003" cy="34567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7" name="Google Shape;37;p28"/>
                <p:cNvCxnSpPr/>
                <p:nvPr/>
              </p:nvCxnSpPr>
              <p:spPr>
                <a:xfrm>
                  <a:off x="9982200" y="0"/>
                  <a:ext cx="2209800" cy="222646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8" name="Google Shape;38;p28"/>
                <p:cNvCxnSpPr/>
                <p:nvPr/>
              </p:nvCxnSpPr>
              <p:spPr>
                <a:xfrm>
                  <a:off x="11199019" y="0"/>
                  <a:ext cx="992981" cy="1002506"/>
                </a:xfrm>
                <a:prstGeom prst="straightConnector1">
                  <a:avLst/>
                </a:prstGeom>
                <a:noFill/>
                <a:ln w="9525" cap="flat" cmpd="sng">
                  <a:solidFill>
                    <a:srgbClr val="D8D8D8">
                      <a:alpha val="23921"/>
                    </a:srgbClr>
                  </a:solidFill>
                  <a:prstDash val="solid"/>
                  <a:miter lim="800000"/>
                  <a:headEnd type="none" w="sm" len="sm"/>
                  <a:tailEnd type="none" w="sm" len="sm"/>
                </a:ln>
              </p:spPr>
            </p:cxnSp>
          </p:grpSp>
          <p:cxnSp>
            <p:nvCxnSpPr>
              <p:cNvPr id="39" name="Google Shape;39;p28"/>
              <p:cNvCxnSpPr/>
              <p:nvPr/>
            </p:nvCxnSpPr>
            <p:spPr>
              <a:xfrm rot="10800000">
                <a:off x="-1" y="1012053"/>
                <a:ext cx="5828811" cy="584594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0" name="Google Shape;40;p28"/>
              <p:cNvCxnSpPr/>
              <p:nvPr/>
            </p:nvCxnSpPr>
            <p:spPr>
              <a:xfrm rot="10800000">
                <a:off x="-1" y="2227340"/>
                <a:ext cx="4614781" cy="4630658"/>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1" name="Google Shape;41;p28"/>
              <p:cNvCxnSpPr/>
              <p:nvPr/>
            </p:nvCxnSpPr>
            <p:spPr>
              <a:xfrm rot="10800000">
                <a:off x="-1" y="3432149"/>
                <a:ext cx="3398419" cy="34258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2" name="Google Shape;42;p28"/>
              <p:cNvCxnSpPr/>
              <p:nvPr/>
            </p:nvCxnSpPr>
            <p:spPr>
              <a:xfrm rot="10800000">
                <a:off x="-1" y="4651431"/>
                <a:ext cx="2196496" cy="2206567"/>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3" name="Google Shape;43;p28"/>
              <p:cNvCxnSpPr/>
              <p:nvPr/>
            </p:nvCxnSpPr>
            <p:spPr>
              <a:xfrm rot="10800000">
                <a:off x="-1" y="5864453"/>
                <a:ext cx="987003" cy="993545"/>
              </a:xfrm>
              <a:prstGeom prst="straightConnector1">
                <a:avLst/>
              </a:prstGeom>
              <a:noFill/>
              <a:ln w="9525" cap="flat" cmpd="sng">
                <a:solidFill>
                  <a:srgbClr val="D8D8D8">
                    <a:alpha val="23921"/>
                  </a:srgbClr>
                </a:solidFill>
                <a:prstDash val="solid"/>
                <a:miter lim="800000"/>
                <a:headEnd type="none" w="sm" len="sm"/>
                <a:tailEnd type="none" w="sm" len="sm"/>
              </a:ln>
            </p:spPr>
          </p:cxnSp>
        </p:grpSp>
        <p:grpSp>
          <p:nvGrpSpPr>
            <p:cNvPr id="44" name="Google Shape;44;p28"/>
            <p:cNvGrpSpPr/>
            <p:nvPr/>
          </p:nvGrpSpPr>
          <p:grpSpPr>
            <a:xfrm flipH="1">
              <a:off x="0" y="0"/>
              <a:ext cx="12192001" cy="6858000"/>
              <a:chOff x="-1" y="0"/>
              <a:chExt cx="12192001" cy="6858000"/>
            </a:xfrm>
          </p:grpSpPr>
          <p:cxnSp>
            <p:nvCxnSpPr>
              <p:cNvPr id="45" name="Google Shape;45;p28"/>
              <p:cNvCxnSpPr/>
              <p:nvPr/>
            </p:nvCxnSpPr>
            <p:spPr>
              <a:xfrm>
                <a:off x="225425"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6" name="Google Shape;46;p28"/>
              <p:cNvCxnSpPr/>
              <p:nvPr/>
            </p:nvCxnSpPr>
            <p:spPr>
              <a:xfrm>
                <a:off x="1449154"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7" name="Google Shape;47;p28"/>
              <p:cNvCxnSpPr/>
              <p:nvPr/>
            </p:nvCxnSpPr>
            <p:spPr>
              <a:xfrm>
                <a:off x="266598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8" name="Google Shape;48;p28"/>
              <p:cNvCxnSpPr/>
              <p:nvPr/>
            </p:nvCxnSpPr>
            <p:spPr>
              <a:xfrm>
                <a:off x="3885119"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9" name="Google Shape;49;p28"/>
              <p:cNvCxnSpPr/>
              <p:nvPr/>
            </p:nvCxnSpPr>
            <p:spPr>
              <a:xfrm>
                <a:off x="510650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50" name="Google Shape;50;p28"/>
              <p:cNvGrpSpPr/>
              <p:nvPr/>
            </p:nvGrpSpPr>
            <p:grpSpPr>
              <a:xfrm>
                <a:off x="6327885" y="0"/>
                <a:ext cx="5864115" cy="5898673"/>
                <a:chOff x="6327885" y="0"/>
                <a:chExt cx="5864115" cy="5898673"/>
              </a:xfrm>
            </p:grpSpPr>
            <p:cxnSp>
              <p:nvCxnSpPr>
                <p:cNvPr id="51" name="Google Shape;51;p28"/>
                <p:cNvCxnSpPr/>
                <p:nvPr/>
              </p:nvCxnSpPr>
              <p:spPr>
                <a:xfrm>
                  <a:off x="6327885" y="0"/>
                  <a:ext cx="5864115" cy="5898673"/>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2" name="Google Shape;52;p28"/>
                <p:cNvCxnSpPr/>
                <p:nvPr/>
              </p:nvCxnSpPr>
              <p:spPr>
                <a:xfrm>
                  <a:off x="7549268" y="0"/>
                  <a:ext cx="4642732" cy="467242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3" name="Google Shape;53;p28"/>
                <p:cNvCxnSpPr/>
                <p:nvPr/>
              </p:nvCxnSpPr>
              <p:spPr>
                <a:xfrm>
                  <a:off x="8772997" y="0"/>
                  <a:ext cx="3419003" cy="34567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4" name="Google Shape;54;p28"/>
                <p:cNvCxnSpPr/>
                <p:nvPr/>
              </p:nvCxnSpPr>
              <p:spPr>
                <a:xfrm>
                  <a:off x="9982200" y="0"/>
                  <a:ext cx="2209800" cy="222646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5" name="Google Shape;55;p28"/>
                <p:cNvCxnSpPr/>
                <p:nvPr/>
              </p:nvCxnSpPr>
              <p:spPr>
                <a:xfrm>
                  <a:off x="11199019" y="0"/>
                  <a:ext cx="992981" cy="1002506"/>
                </a:xfrm>
                <a:prstGeom prst="straightConnector1">
                  <a:avLst/>
                </a:prstGeom>
                <a:noFill/>
                <a:ln w="9525" cap="flat" cmpd="sng">
                  <a:solidFill>
                    <a:srgbClr val="D8D8D8">
                      <a:alpha val="23921"/>
                    </a:srgbClr>
                  </a:solidFill>
                  <a:prstDash val="solid"/>
                  <a:miter lim="800000"/>
                  <a:headEnd type="none" w="sm" len="sm"/>
                  <a:tailEnd type="none" w="sm" len="sm"/>
                </a:ln>
              </p:spPr>
            </p:cxnSp>
          </p:grpSp>
          <p:cxnSp>
            <p:nvCxnSpPr>
              <p:cNvPr id="56" name="Google Shape;56;p28"/>
              <p:cNvCxnSpPr/>
              <p:nvPr/>
            </p:nvCxnSpPr>
            <p:spPr>
              <a:xfrm rot="10800000">
                <a:off x="-1" y="1012053"/>
                <a:ext cx="5828811" cy="584594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7" name="Google Shape;57;p28"/>
              <p:cNvCxnSpPr/>
              <p:nvPr/>
            </p:nvCxnSpPr>
            <p:spPr>
              <a:xfrm rot="10800000">
                <a:off x="-1" y="2227340"/>
                <a:ext cx="4614781" cy="4630658"/>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8" name="Google Shape;58;p28"/>
              <p:cNvCxnSpPr/>
              <p:nvPr/>
            </p:nvCxnSpPr>
            <p:spPr>
              <a:xfrm rot="10800000">
                <a:off x="-1" y="3432149"/>
                <a:ext cx="3398419" cy="34258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9" name="Google Shape;59;p28"/>
              <p:cNvCxnSpPr/>
              <p:nvPr/>
            </p:nvCxnSpPr>
            <p:spPr>
              <a:xfrm rot="10800000">
                <a:off x="-1" y="4651431"/>
                <a:ext cx="2196496" cy="2206567"/>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60" name="Google Shape;60;p28"/>
              <p:cNvCxnSpPr/>
              <p:nvPr/>
            </p:nvCxnSpPr>
            <p:spPr>
              <a:xfrm rot="10800000">
                <a:off x="-1" y="5864453"/>
                <a:ext cx="987003" cy="993545"/>
              </a:xfrm>
              <a:prstGeom prst="straightConnector1">
                <a:avLst/>
              </a:prstGeom>
              <a:noFill/>
              <a:ln w="9525" cap="flat" cmpd="sng">
                <a:solidFill>
                  <a:srgbClr val="D8D8D8">
                    <a:alpha val="23921"/>
                  </a:srgbClr>
                </a:solidFill>
                <a:prstDash val="solid"/>
                <a:miter lim="800000"/>
                <a:headEnd type="none" w="sm" len="sm"/>
                <a:tailEnd type="none" w="sm" len="sm"/>
              </a:ln>
            </p:spPr>
          </p:cxnSp>
        </p:grpSp>
      </p:grpSp>
      <p:sp>
        <p:nvSpPr>
          <p:cNvPr id="61" name="Google Shape;61;p2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A43E27"/>
              </a:buClr>
              <a:buSzPts val="3200"/>
              <a:buFont typeface="Arial"/>
              <a:buNone/>
              <a:defRPr sz="3200" b="1" i="0" u="none" strike="noStrike" cap="none">
                <a:solidFill>
                  <a:srgbClr val="A43E2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2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rgbClr val="A43E2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rgbClr val="A43E2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rgbClr val="A43E2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A43E27"/>
              </a:buClr>
              <a:buSzPts val="1400"/>
              <a:buFont typeface="Arial"/>
              <a:buNone/>
              <a:defRPr sz="1400" b="0" i="0" u="none" strike="noStrike" cap="none">
                <a:solidFill>
                  <a:schemeClr val="dk1"/>
                </a:solidFill>
                <a:latin typeface="Arial"/>
                <a:ea typeface="Arial"/>
                <a:cs typeface="Arial"/>
                <a:sym typeface="Arial"/>
              </a:defRPr>
            </a:lvl9pPr>
          </a:lstStyle>
          <a:p>
            <a:endParaRPr/>
          </a:p>
        </p:txBody>
      </p:sp>
      <p:cxnSp>
        <p:nvCxnSpPr>
          <p:cNvPr id="63" name="Google Shape;63;p28"/>
          <p:cNvCxnSpPr/>
          <p:nvPr/>
        </p:nvCxnSpPr>
        <p:spPr>
          <a:xfrm>
            <a:off x="609600" y="6172200"/>
            <a:ext cx="10972800" cy="0"/>
          </a:xfrm>
          <a:prstGeom prst="straightConnector1">
            <a:avLst/>
          </a:prstGeom>
          <a:noFill/>
          <a:ln w="12700" cap="flat" cmpd="sng">
            <a:solidFill>
              <a:srgbClr val="A43E27"/>
            </a:solidFill>
            <a:prstDash val="solid"/>
            <a:miter lim="800000"/>
            <a:headEnd type="none" w="sm" len="sm"/>
            <a:tailEnd type="none" w="sm" len="sm"/>
          </a:ln>
        </p:spPr>
      </p:cxnSp>
      <p:sp>
        <p:nvSpPr>
          <p:cNvPr id="64" name="Google Shape;64;p2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2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2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school-children-attending-distance-class-monitors-desks-classroom-screen-view_13146643.htm#fromView=search&amp;page=1&amp;position=26&amp;uuid=26162b84-7b02-4a5e-900e-ba1b1e3597a5&amp;query=Digital+classroom"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businessmen-climb-growth-column-graph-career-personality-development-careerbuilder-career-planning-progress-concept_10780373.htm#fromView=search&amp;page=1&amp;position=6&amp;uuid=1190331d-0fcf-44c2-a930-c144f593a1fa&amp;query=digital+learning+success"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app-testing-optimization-ux-designer-developer-smartphone-interface-female-cartoon-character-programming-mobile-phone-application_12083132.htm"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hyperlink" Target="https://nationalcentreforai.jiscinvolve.org/wp/2025/08/12/ai-tools-blog-learning-tools/" TargetMode="External"/><Relationship Id="rId12"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igitalpromise.org/2025/07/24/untapped-potential-boosting-adult-learning-with-artificial-intelligence-and-gamification/" TargetMode="External"/><Relationship Id="rId11" Type="http://schemas.openxmlformats.org/officeDocument/2006/relationships/image" Target="../media/image22.png"/><Relationship Id="rId5" Type="http://schemas.openxmlformats.org/officeDocument/2006/relationships/hyperlink" Target="https://www.youtube.com/watch?v=NvkGktUzBas" TargetMode="External"/><Relationship Id="rId10" Type="http://schemas.openxmlformats.org/officeDocument/2006/relationships/image" Target="../media/image21.png"/><Relationship Id="rId4" Type="http://schemas.openxmlformats.org/officeDocument/2006/relationships/hyperlink" Target="https://eaea.org/2025/09/04/making-technology-work-for-adult-learners-our-6-key-research-findings/" TargetMode="Externa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9.png"/><Relationship Id="rId4" Type="http://schemas.openxmlformats.org/officeDocument/2006/relationships/hyperlink" Target="https://www.freepik.com/free-vector/business-background-design_990706.htm#fromView=search&amp;page=1&amp;position=14&amp;uuid=3b0668b6-f2f2-4532-b50f-314a57b0c671&amp;query=learning+ai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ai-image/illustration-depicting-corporate-job_390231541.htm" TargetMode="Externa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8" Type="http://schemas.openxmlformats.org/officeDocument/2006/relationships/hyperlink" Target="https://www.freepik.com/free-vector/customer-service-guide-abstract-concept-vector-illustration-customer-service-tutorial-excellence-training-manual-employee-tips-implementation-guide-educational-information-abstract-metaphor_12083693.htm" TargetMode="External"/><Relationship Id="rId3" Type="http://schemas.openxmlformats.org/officeDocument/2006/relationships/image" Target="../media/image8.jp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oi.org/10.1080/02601370.2024.2367395" TargetMode="External"/><Relationship Id="rId5" Type="http://schemas.openxmlformats.org/officeDocument/2006/relationships/hyperlink" Target="https://doi.org/10.1787/c3f402ba-en" TargetMode="External"/><Relationship Id="rId4" Type="http://schemas.openxmlformats.org/officeDocument/2006/relationships/hyperlink" Target="https://data.europa.eu/doi/10.2766/153756" TargetMode="External"/><Relationship Id="rId9"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tiny-people-standing-near-big-checkmark-team-male-female-characters-finishing-work-with-list-good-job-sign-flat-vector-illustration-done-job-checklist-time-management-concept_21683572.htm"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illustration-light-bulb-ideas_2807773.htm#fromView=search&amp;page=1&amp;position=2&amp;uuid=0e0bf519-100d-4c8f-af1c-5f0d3eb16557&amp;query=learning+outcomes"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1.png"/><Relationship Id="rId4" Type="http://schemas.openxmlformats.org/officeDocument/2006/relationships/hyperlink" Target="https://www.freepik.com/free-vector/laptop-computer-isolated-white-background_18542988.htm#fromView=search&amp;page=1&amp;position=2&amp;uuid=40bbaddd-cd99-4917-8de8-a2deb2a47118&amp;query=content+knowledg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2.png"/><Relationship Id="rId4" Type="http://schemas.openxmlformats.org/officeDocument/2006/relationships/hyperlink" Target="https://www.freepik.com/free-vector/sketches-user-experience_848044.htm#fromView=search&amp;page=1&amp;position=5&amp;uuid=ebd88f4d-bc62-4aee-8cb9-22e7f2ac6432&amp;query=Technology+to+Support+Cont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3.png"/><Relationship Id="rId4" Type="http://schemas.openxmlformats.org/officeDocument/2006/relationships/hyperlink" Target="https://www.freepik.com/free-vector/books-laptops-with-education-icons_26353483.htm#fromView=search&amp;page=1&amp;position=3&amp;uuid=8a5022d3-7c0e-4540-8417-a4c3a64812f7&amp;query=Digital+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4.png"/><Relationship Id="rId4" Type="http://schemas.openxmlformats.org/officeDocument/2006/relationships/hyperlink" Target="https://www.freepik.com/free-vector/chatbot-technical-support-artificial-intelligence-software-flat-composition-with-robot-answering-customer-questions-illustration_15481385.htm#fromView=search&amp;page=1&amp;position=10&amp;uuid=b59b3670-7f6d-4dbd-95bc-11633071c034&amp;query=AI+to+Support+Learning+Desig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online-education-background_4398921.htm#fromView=search&amp;page=1&amp;position=13&amp;uuid=c5b1ae29-589d-4a7a-8211-ac94abf49d42&amp;query=Digital+classroom"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4000">
              <a:schemeClr val="lt1"/>
            </a:gs>
            <a:gs pos="100000">
              <a:srgbClr val="F2F2F2">
                <a:alpha val="63921"/>
              </a:srgbClr>
            </a:gs>
          </a:gsLst>
          <a:lin ang="5400000" scaled="0"/>
        </a:gradFill>
        <a:effectLst/>
      </p:bgPr>
    </p:bg>
    <p:spTree>
      <p:nvGrpSpPr>
        <p:cNvPr id="1" name="Shape 392"/>
        <p:cNvGrpSpPr/>
        <p:nvPr/>
      </p:nvGrpSpPr>
      <p:grpSpPr>
        <a:xfrm>
          <a:off x="0" y="0"/>
          <a:ext cx="0" cy="0"/>
          <a:chOff x="0" y="0"/>
          <a:chExt cx="0" cy="0"/>
        </a:xfrm>
      </p:grpSpPr>
      <p:sp>
        <p:nvSpPr>
          <p:cNvPr id="393" name="Google Shape;393;p1"/>
          <p:cNvSpPr txBox="1">
            <a:spLocks noGrp="1"/>
          </p:cNvSpPr>
          <p:nvPr>
            <p:ph type="subTitle" idx="1"/>
          </p:nvPr>
        </p:nvSpPr>
        <p:spPr>
          <a:xfrm>
            <a:off x="1232885" y="5432563"/>
            <a:ext cx="9604310"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100"/>
              <a:buNone/>
            </a:pPr>
            <a:r>
              <a:rPr lang="en-IE" sz="1100">
                <a:solidFill>
                  <a:srgbClr val="0070C0"/>
                </a:solidFill>
                <a:latin typeface="Calibri"/>
                <a:ea typeface="Calibri"/>
                <a:cs typeface="Calibri"/>
                <a:sym typeface="Calibri"/>
              </a:rPr>
              <a:t>Projekt Nr. </a:t>
            </a:r>
            <a:r>
              <a:rPr lang="en-IE" sz="1100" b="1">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t="21235" b="39429"/>
          <a:stretch/>
        </p:blipFill>
        <p:spPr>
          <a:xfrm>
            <a:off x="982197" y="850354"/>
            <a:ext cx="3576552" cy="1406846"/>
          </a:xfrm>
          <a:prstGeom prst="rect">
            <a:avLst/>
          </a:prstGeom>
          <a:noFill/>
          <a:ln>
            <a:noFill/>
          </a:ln>
        </p:spPr>
      </p:pic>
      <p:pic>
        <p:nvPicPr>
          <p:cNvPr id="395" name="Google Shape;395;p1" descr="Slika:Flag of Austria.svg - Wikipedija, prosta enciklopedija"/>
          <p:cNvPicPr preferRelativeResize="0"/>
          <p:nvPr/>
        </p:nvPicPr>
        <p:blipFill rotWithShape="1">
          <a:blip r:embed="rId4">
            <a:alphaModFix/>
          </a:blip>
          <a:srcRect/>
          <a:stretch/>
        </p:blipFill>
        <p:spPr>
          <a:xfrm>
            <a:off x="10149087" y="2193125"/>
            <a:ext cx="674955" cy="450533"/>
          </a:xfrm>
          <a:prstGeom prst="rect">
            <a:avLst/>
          </a:prstGeom>
          <a:noFill/>
          <a:ln>
            <a:noFill/>
          </a:ln>
        </p:spPr>
      </p:pic>
      <p:pic>
        <p:nvPicPr>
          <p:cNvPr id="396" name="Google Shape;396;p1" descr="Slika:Flag of Greece.svg - Wikipedija, prosta enciklopedija"/>
          <p:cNvPicPr preferRelativeResize="0"/>
          <p:nvPr/>
        </p:nvPicPr>
        <p:blipFill rotWithShape="1">
          <a:blip r:embed="rId5">
            <a:alphaModFix/>
          </a:blip>
          <a:srcRect/>
          <a:stretch/>
        </p:blipFill>
        <p:spPr>
          <a:xfrm>
            <a:off x="10154546" y="3447756"/>
            <a:ext cx="675060" cy="450040"/>
          </a:xfrm>
          <a:prstGeom prst="rect">
            <a:avLst/>
          </a:prstGeom>
          <a:noFill/>
          <a:ln>
            <a:noFill/>
          </a:ln>
        </p:spPr>
      </p:pic>
      <p:pic>
        <p:nvPicPr>
          <p:cNvPr id="397" name="Google Shape;397;p1" descr="Slika:Flag of Ireland.svg - Wikipedija, prosta enciklopedija"/>
          <p:cNvPicPr preferRelativeResize="0"/>
          <p:nvPr/>
        </p:nvPicPr>
        <p:blipFill rotWithShape="1">
          <a:blip r:embed="rId6">
            <a:alphaModFix/>
          </a:blip>
          <a:srcRect/>
          <a:stretch/>
        </p:blipFill>
        <p:spPr>
          <a:xfrm>
            <a:off x="10154546" y="4074825"/>
            <a:ext cx="669496" cy="334748"/>
          </a:xfrm>
          <a:prstGeom prst="rect">
            <a:avLst/>
          </a:prstGeom>
          <a:noFill/>
          <a:ln>
            <a:noFill/>
          </a:ln>
        </p:spPr>
      </p:pic>
      <p:pic>
        <p:nvPicPr>
          <p:cNvPr id="398" name="Google Shape;398;p1" descr="Slika:Flag of Cyprus.svg - Wikipedija, prosta enciklopedija"/>
          <p:cNvPicPr preferRelativeResize="0"/>
          <p:nvPr/>
        </p:nvPicPr>
        <p:blipFill rotWithShape="1">
          <a:blip r:embed="rId7">
            <a:alphaModFix/>
          </a:blip>
          <a:srcRect/>
          <a:stretch/>
        </p:blipFill>
        <p:spPr>
          <a:xfrm>
            <a:off x="10149087" y="2820687"/>
            <a:ext cx="674955" cy="450040"/>
          </a:xfrm>
          <a:prstGeom prst="rect">
            <a:avLst/>
          </a:prstGeom>
          <a:noFill/>
          <a:ln>
            <a:noFill/>
          </a:ln>
        </p:spPr>
      </p:pic>
      <p:pic>
        <p:nvPicPr>
          <p:cNvPr id="399" name="Google Shape;399;p1" descr="Flag of Slovenia - Wikipedia"/>
          <p:cNvPicPr preferRelativeResize="0"/>
          <p:nvPr/>
        </p:nvPicPr>
        <p:blipFill rotWithShape="1">
          <a:blip r:embed="rId8">
            <a:alphaModFix/>
          </a:blip>
          <a:srcRect/>
          <a:stretch/>
        </p:blipFill>
        <p:spPr>
          <a:xfrm>
            <a:off x="10154547" y="4586602"/>
            <a:ext cx="669495" cy="334748"/>
          </a:xfrm>
          <a:prstGeom prst="rect">
            <a:avLst/>
          </a:prstGeom>
          <a:noFill/>
          <a:ln>
            <a:noFill/>
          </a:ln>
        </p:spPr>
      </p:pic>
      <p:pic>
        <p:nvPicPr>
          <p:cNvPr id="400" name="Google Shape;400;p1" title="DE Kofinanziert von der Europ�ischen Union_POS (15).jpg"/>
          <p:cNvPicPr preferRelativeResize="0"/>
          <p:nvPr/>
        </p:nvPicPr>
        <p:blipFill rotWithShape="1">
          <a:blip r:embed="rId9">
            <a:alphaModFix/>
          </a:blip>
          <a:srcRect l="2945" r="2945"/>
          <a:stretch/>
        </p:blipFill>
        <p:spPr>
          <a:xfrm>
            <a:off x="8746584" y="5436828"/>
            <a:ext cx="2220298" cy="495376"/>
          </a:xfrm>
          <a:prstGeom prst="rect">
            <a:avLst/>
          </a:prstGeom>
          <a:noFill/>
          <a:ln>
            <a:noFill/>
          </a:ln>
        </p:spPr>
      </p:pic>
      <p:sp>
        <p:nvSpPr>
          <p:cNvPr id="401" name="Google Shape;401;p1"/>
          <p:cNvSpPr txBox="1"/>
          <p:nvPr/>
        </p:nvSpPr>
        <p:spPr>
          <a:xfrm>
            <a:off x="2602992" y="2713029"/>
            <a:ext cx="6180598" cy="1282070"/>
          </a:xfrm>
          <a:prstGeom prst="rect">
            <a:avLst/>
          </a:prstGeom>
          <a:noFill/>
          <a:ln>
            <a:noFill/>
          </a:ln>
        </p:spPr>
        <p:txBody>
          <a:bodyPr spcFirstLastPara="1" wrap="square" lIns="91425" tIns="45700" rIns="91425" bIns="45700" anchor="b" anchorCtr="0">
            <a:normAutofit/>
          </a:bodyPr>
          <a:lstStyle/>
          <a:p>
            <a:pPr marL="0" marR="0" lvl="0" indent="0" algn="ctr" rtl="0">
              <a:lnSpc>
                <a:spcPct val="76000"/>
              </a:lnSpc>
              <a:spcBef>
                <a:spcPts val="0"/>
              </a:spcBef>
              <a:spcAft>
                <a:spcPts val="0"/>
              </a:spcAft>
              <a:buClr>
                <a:srgbClr val="000000"/>
              </a:buClr>
              <a:buSzPts val="4000"/>
              <a:buFont typeface="Arial"/>
              <a:buNone/>
            </a:pPr>
            <a:r>
              <a:rPr lang="en-IE" sz="4000" b="1" i="0" u="none" strike="noStrike" cap="none">
                <a:solidFill>
                  <a:srgbClr val="C52B87"/>
                </a:solidFill>
                <a:latin typeface="Calibri"/>
                <a:ea typeface="Calibri"/>
                <a:cs typeface="Calibri"/>
                <a:sym typeface="Calibri"/>
              </a:rPr>
              <a:t>Gestaltung von digitalen Lernerfahrungen </a:t>
            </a:r>
            <a:endParaRPr sz="1400" b="0" i="0" u="none" strike="noStrike" cap="none">
              <a:solidFill>
                <a:srgbClr val="000000"/>
              </a:solidFill>
              <a:latin typeface="Arial"/>
              <a:ea typeface="Arial"/>
              <a:cs typeface="Arial"/>
              <a:sym typeface="Arial"/>
            </a:endParaRPr>
          </a:p>
        </p:txBody>
      </p:sp>
      <p:sp>
        <p:nvSpPr>
          <p:cNvPr id="402" name="Google Shape;402;p1"/>
          <p:cNvSpPr txBox="1"/>
          <p:nvPr/>
        </p:nvSpPr>
        <p:spPr>
          <a:xfrm>
            <a:off x="2830858" y="4092789"/>
            <a:ext cx="6180598" cy="667163"/>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76000"/>
              </a:lnSpc>
              <a:spcBef>
                <a:spcPts val="0"/>
              </a:spcBef>
              <a:spcAft>
                <a:spcPts val="0"/>
              </a:spcAft>
              <a:buClr>
                <a:srgbClr val="C52B87"/>
              </a:buClr>
              <a:buSzPts val="2800"/>
              <a:buFont typeface="Calibri"/>
              <a:buNone/>
            </a:pPr>
            <a:r>
              <a:rPr lang="en-IE" sz="2800" b="1" i="0" u="none" strike="noStrike" cap="none">
                <a:solidFill>
                  <a:srgbClr val="C52B87"/>
                </a:solidFill>
                <a:latin typeface="Calibri"/>
                <a:ea typeface="Calibri"/>
                <a:cs typeface="Calibri"/>
                <a:sym typeface="Calibri"/>
              </a:rPr>
              <a:t>Verwendung von </a:t>
            </a:r>
            <a:r>
              <a:rPr lang="en-IE" sz="2800" b="1">
                <a:solidFill>
                  <a:srgbClr val="C52B87"/>
                </a:solidFill>
                <a:latin typeface="Calibri"/>
                <a:ea typeface="Calibri"/>
                <a:cs typeface="Calibri"/>
                <a:sym typeface="Calibri"/>
              </a:rPr>
              <a:t>IW </a:t>
            </a:r>
            <a:r>
              <a:rPr lang="en-IE" sz="2800" b="1" i="0" u="none" strike="noStrike" cap="none">
                <a:solidFill>
                  <a:srgbClr val="C52B87"/>
                </a:solidFill>
                <a:latin typeface="Calibri"/>
                <a:ea typeface="Calibri"/>
                <a:cs typeface="Calibri"/>
                <a:sym typeface="Calibri"/>
              </a:rPr>
              <a:t>und </a:t>
            </a:r>
            <a:r>
              <a:rPr lang="en-IE" sz="2800" b="1">
                <a:solidFill>
                  <a:srgbClr val="C52B87"/>
                </a:solidFill>
                <a:latin typeface="Calibri"/>
                <a:ea typeface="Calibri"/>
                <a:cs typeface="Calibri"/>
                <a:sym typeface="Calibri"/>
              </a:rPr>
              <a:t>TIW </a:t>
            </a:r>
            <a:r>
              <a:rPr lang="en-IE" sz="2800" b="1" i="0" u="none" strike="noStrike" cap="none">
                <a:solidFill>
                  <a:srgbClr val="C52B87"/>
                </a:solidFill>
                <a:latin typeface="Calibri"/>
                <a:ea typeface="Calibri"/>
                <a:cs typeface="Calibri"/>
                <a:sym typeface="Calibri"/>
              </a:rPr>
              <a:t>für lernerzentrierte digitale Inhalte</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8"/>
        <p:cNvGrpSpPr/>
        <p:nvPr/>
      </p:nvGrpSpPr>
      <p:grpSpPr>
        <a:xfrm>
          <a:off x="0" y="0"/>
          <a:ext cx="0" cy="0"/>
          <a:chOff x="0" y="0"/>
          <a:chExt cx="0" cy="0"/>
        </a:xfrm>
      </p:grpSpPr>
      <p:sp>
        <p:nvSpPr>
          <p:cNvPr id="489" name="Google Shape;489;p10"/>
          <p:cNvSpPr/>
          <p:nvPr/>
        </p:nvSpPr>
        <p:spPr>
          <a:xfrm>
            <a:off x="406880" y="1123175"/>
            <a:ext cx="6484808" cy="40010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Ergriffene Maßnahmen: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Vor der Auswahl digitaler Hilfsmittel wurden die Lernziele für das Kernfach klar definiert.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Vorhandene Kursmaterialien wurden in digitale Formate umgewandelt und nicht neu erstellt.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Kurze Lehrvideos wurden verwendet, um Schlüsselkonzepte zu erklären.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Die Lernmaterialien wurden in der VHS-Lernplattform für einen selbstbestimmten Zugang organisiert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Gemeinsame Dokumente unterstützten gemeinsame Übungen und kollegialen Austausch</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Offene Bildungsressourcen wurden an die lokale Sprache und den Kontext angepasst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Zugänglichkeitsmaßnahmen wurden angewendet (klare Struktur, einfache Sprache, Untertitel)</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setzten digitale Werkzeuge gezielt ein, um das Verständnis zu fördern, nicht um den Unterricht zu ersetzen</a:t>
            </a:r>
            <a:endParaRPr sz="1600" b="0" i="0" u="none" strike="noStrike" cap="none">
              <a:solidFill>
                <a:srgbClr val="5F625F"/>
              </a:solidFill>
              <a:latin typeface="Calibri"/>
              <a:ea typeface="Calibri"/>
              <a:cs typeface="Calibri"/>
              <a:sym typeface="Calibri"/>
            </a:endParaRPr>
          </a:p>
        </p:txBody>
      </p:sp>
      <p:pic>
        <p:nvPicPr>
          <p:cNvPr id="490" name="Google Shape;490;p10"/>
          <p:cNvPicPr preferRelativeResize="0"/>
          <p:nvPr/>
        </p:nvPicPr>
        <p:blipFill rotWithShape="1">
          <a:blip r:embed="rId4">
            <a:alphaModFix/>
          </a:blip>
          <a:srcRect/>
          <a:stretch/>
        </p:blipFill>
        <p:spPr>
          <a:xfrm>
            <a:off x="7110436" y="1678708"/>
            <a:ext cx="4991175" cy="2342732"/>
          </a:xfrm>
          <a:prstGeom prst="rect">
            <a:avLst/>
          </a:prstGeom>
          <a:noFill/>
          <a:ln>
            <a:noFill/>
          </a:ln>
        </p:spPr>
      </p:pic>
      <p:sp>
        <p:nvSpPr>
          <p:cNvPr id="491" name="Google Shape;491;p10"/>
          <p:cNvSpPr txBox="1"/>
          <p:nvPr/>
        </p:nvSpPr>
        <p:spPr>
          <a:xfrm>
            <a:off x="7110436" y="4258765"/>
            <a:ext cx="496878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pch.vector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sp>
        <p:nvSpPr>
          <p:cNvPr id="492" name="Google Shape;492;p10"/>
          <p:cNvSpPr txBox="1"/>
          <p:nvPr/>
        </p:nvSpPr>
        <p:spPr>
          <a:xfrm>
            <a:off x="568482" y="-100869"/>
            <a:ext cx="10834086"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Fallstudie - Neugestaltung eines digitalen Kurses an der VHS Wien</a:t>
            </a:r>
            <a:endParaRPr sz="1400" b="0" i="0" u="none" strike="noStrike" cap="none">
              <a:solidFill>
                <a:srgbClr val="000000"/>
              </a:solidFill>
              <a:latin typeface="Arial"/>
              <a:ea typeface="Arial"/>
              <a:cs typeface="Arial"/>
              <a:sym typeface="Arial"/>
            </a:endParaRPr>
          </a:p>
        </p:txBody>
      </p:sp>
      <p:pic>
        <p:nvPicPr>
          <p:cNvPr id="494" name="Google Shape;494;p10"/>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BF69AD4-88DB-EC32-1888-841FDF597AC4}"/>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98"/>
        <p:cNvGrpSpPr/>
        <p:nvPr/>
      </p:nvGrpSpPr>
      <p:grpSpPr>
        <a:xfrm>
          <a:off x="0" y="0"/>
          <a:ext cx="0" cy="0"/>
          <a:chOff x="0" y="0"/>
          <a:chExt cx="0" cy="0"/>
        </a:xfrm>
      </p:grpSpPr>
      <p:pic>
        <p:nvPicPr>
          <p:cNvPr id="499" name="Google Shape;499;p11"/>
          <p:cNvPicPr preferRelativeResize="0">
            <a:picLocks noGrp="1"/>
          </p:cNvPicPr>
          <p:nvPr>
            <p:ph type="pic" idx="2"/>
          </p:nvPr>
        </p:nvPicPr>
        <p:blipFill rotWithShape="1">
          <a:blip r:embed="rId4">
            <a:alphaModFix/>
          </a:blip>
          <a:srcRect l="21719" r="21719"/>
          <a:stretch/>
        </p:blipFill>
        <p:spPr>
          <a:xfrm>
            <a:off x="7534655" y="987122"/>
            <a:ext cx="3750691" cy="4421600"/>
          </a:xfrm>
          <a:prstGeom prst="rect">
            <a:avLst/>
          </a:prstGeom>
          <a:noFill/>
          <a:ln>
            <a:noFill/>
          </a:ln>
        </p:spPr>
      </p:pic>
      <p:sp>
        <p:nvSpPr>
          <p:cNvPr id="500" name="Google Shape;500;p11"/>
          <p:cNvSpPr txBox="1"/>
          <p:nvPr/>
        </p:nvSpPr>
        <p:spPr>
          <a:xfrm>
            <a:off x="504317" y="641412"/>
            <a:ext cx="11623675" cy="4524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Fallstudie - Digitales Kurs-Redesign an der VHS Wien</a:t>
            </a:r>
            <a:endParaRPr sz="2800" b="0" i="0" u="none" strike="noStrike" cap="none">
              <a:solidFill>
                <a:srgbClr val="000000"/>
              </a:solidFill>
              <a:latin typeface="Arial"/>
              <a:ea typeface="Arial"/>
              <a:cs typeface="Arial"/>
              <a:sym typeface="Arial"/>
            </a:endParaRPr>
          </a:p>
        </p:txBody>
      </p:sp>
      <p:sp>
        <p:nvSpPr>
          <p:cNvPr id="501" name="Google Shape;501;p11"/>
          <p:cNvSpPr/>
          <p:nvPr/>
        </p:nvSpPr>
        <p:spPr>
          <a:xfrm>
            <a:off x="568475" y="1093850"/>
            <a:ext cx="7090800" cy="486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Auswirkungen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Verbesserte Flexibilität für erwachsene Lernende, die Beruf und Familie unter einen Hut bringen müssen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Klarere Struktur und besserer Zugang zu den Lernmaterialien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Größeres Vertrauen der Lernenden im Umgang mit digitalen Ressourcen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berichteten von größerer Sicherheit bei der digitalen Anpassung von Inhalten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Tipps von VHS-Pädagog</a:t>
            </a:r>
            <a:r>
              <a:rPr lang="en-IE" sz="1600">
                <a:solidFill>
                  <a:srgbClr val="5F625F"/>
                </a:solidFill>
                <a:latin typeface="Calibri"/>
                <a:ea typeface="Calibri"/>
                <a:cs typeface="Calibri"/>
                <a:sym typeface="Calibri"/>
              </a:rPr>
              <a:t>*innen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Beginnen Sie mit den inhaltlichen Zielen und wählen Sie dann digitale Werkzeuge aus.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Vorhandene Ressourcen anpassen, anstatt alles von Grund auf neu zu erstellen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Halten Sie digitale Materialien einfach, strukturiert und zugänglich</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IE" sz="1600" b="0" i="0" u="none" strike="noStrike" cap="none">
                <a:solidFill>
                  <a:srgbClr val="5F625F"/>
                </a:solidFill>
                <a:latin typeface="Calibri"/>
                <a:ea typeface="Calibri"/>
                <a:cs typeface="Calibri"/>
                <a:sym typeface="Calibri"/>
              </a:rPr>
              <a:t>Entwickeln Sie Ressourcen, die die Erfahrung und das Tempo der erwachsenen Lernenden berücksichtigen.</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Quelle: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IE" sz="1600" b="0" i="1" u="none" strike="noStrike" cap="none">
                <a:solidFill>
                  <a:srgbClr val="5F625F"/>
                </a:solidFill>
                <a:latin typeface="Calibri"/>
                <a:ea typeface="Calibri"/>
                <a:cs typeface="Calibri"/>
                <a:sym typeface="Calibri"/>
              </a:rPr>
              <a:t>Diese Fallstudie basiert auf öffentlich zugänglichen Informationen und dokumentierten Praktiken, die von der VHS Wien kuratiert wurden, www.vhs.at: Digitales Lernen und Entwicklung von Blended Learning Kursen. </a:t>
            </a:r>
            <a:endParaRPr sz="1400" b="0" i="0" u="none" strike="noStrike" cap="none">
              <a:solidFill>
                <a:srgbClr val="000000"/>
              </a:solidFill>
              <a:latin typeface="Arial"/>
              <a:ea typeface="Arial"/>
              <a:cs typeface="Arial"/>
              <a:sym typeface="Arial"/>
            </a:endParaRPr>
          </a:p>
        </p:txBody>
      </p:sp>
      <p:sp>
        <p:nvSpPr>
          <p:cNvPr id="502" name="Google Shape;502;p11"/>
          <p:cNvSpPr txBox="1"/>
          <p:nvPr/>
        </p:nvSpPr>
        <p:spPr>
          <a:xfrm>
            <a:off x="7607806" y="5152690"/>
            <a:ext cx="3785617"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vectorjuice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504" name="Google Shape;504;p11"/>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73FB040-55A9-66C2-D65B-B74DC390A38A}"/>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08"/>
        <p:cNvGrpSpPr/>
        <p:nvPr/>
      </p:nvGrpSpPr>
      <p:grpSpPr>
        <a:xfrm>
          <a:off x="0" y="0"/>
          <a:ext cx="0" cy="0"/>
          <a:chOff x="0" y="0"/>
          <a:chExt cx="0" cy="0"/>
        </a:xfrm>
      </p:grpSpPr>
      <p:sp>
        <p:nvSpPr>
          <p:cNvPr id="509" name="Google Shape;509;p12"/>
          <p:cNvSpPr txBox="1"/>
          <p:nvPr/>
        </p:nvSpPr>
        <p:spPr>
          <a:xfrm>
            <a:off x="576075" y="587724"/>
            <a:ext cx="11283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Übung 1. Analyse Ihres aktuellen digitalen Lerndesigns </a:t>
            </a:r>
            <a:endParaRPr sz="2400" b="1" i="0" u="none" strike="noStrike" cap="none">
              <a:solidFill>
                <a:srgbClr val="C52B87"/>
              </a:solidFill>
              <a:latin typeface="Calibri"/>
              <a:ea typeface="Calibri"/>
              <a:cs typeface="Calibri"/>
              <a:sym typeface="Calibri"/>
            </a:endParaRPr>
          </a:p>
        </p:txBody>
      </p:sp>
      <p:sp>
        <p:nvSpPr>
          <p:cNvPr id="510" name="Google Shape;510;p12"/>
          <p:cNvSpPr/>
          <p:nvPr/>
        </p:nvSpPr>
        <p:spPr>
          <a:xfrm>
            <a:off x="5483725" y="1277300"/>
            <a:ext cx="6392100" cy="409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E" sz="2000" b="1" i="0" u="none" strike="noStrike" cap="none">
                <a:solidFill>
                  <a:srgbClr val="0070C0"/>
                </a:solidFill>
                <a:latin typeface="Calibri"/>
                <a:ea typeface="Calibri"/>
                <a:cs typeface="Calibri"/>
                <a:sym typeface="Calibri"/>
              </a:rPr>
              <a:t>Überprüfung von Inhalt und Nutzung digitaler Ressourcen</a:t>
            </a:r>
            <a:endParaRPr sz="2000" b="1" i="0" u="none" strike="noStrike" cap="none">
              <a:solidFill>
                <a:srgbClr val="C52B87"/>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Diese Aktivität lädt Sie dazu ein, darüber nachzudenken, wie Sie derzeit digitale Lernerfahrungen in Ihrer Lehr- oder Ausbildungspraxis gestalten. Sie werden eine bestehende Unterrichtsstunde, ein Modul oder eine Lernaktivität analysieren, um zu verstehen, wie gut Ihre Inhalte, Ihre Pädagogik und Ihre digitalen Ressourcen aufeinander abgestimmt sind.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Der Schwerpunkt liegt darauf, herauszufinden, ob digitale Hilfsmittel wirklich das Verständnis des Themas und die Bedürfnisse der erwachsenen Lernenden unterstützen oder ob sie hauptsächlich aus Gründen der Bequemlichkeit oder der Vermittlung eingesetzt werden.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Ziel: Gewinnen Sie Klarheit über Ihre derzeitige Praxis und ermitteln Sie Möglichkeiten zur Verbesserung der Unterstützung von Lerninhalten durch digitale Ressourcen.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Vorgeschlagene Zeit: 45 Minuten</a:t>
            </a:r>
            <a:endParaRPr sz="900" b="0" i="0" u="none" strike="noStrike" cap="none">
              <a:solidFill>
                <a:schemeClr val="dk1"/>
              </a:solidFill>
              <a:latin typeface="Arial"/>
              <a:ea typeface="Arial"/>
              <a:cs typeface="Arial"/>
              <a:sym typeface="Arial"/>
            </a:endParaRPr>
          </a:p>
        </p:txBody>
      </p:sp>
      <p:pic>
        <p:nvPicPr>
          <p:cNvPr id="511" name="Google Shape;511;p12" descr="A person standing next to a large tablet&#10;&#10;AI-generated content may be incorrect."/>
          <p:cNvPicPr preferRelativeResize="0"/>
          <p:nvPr/>
        </p:nvPicPr>
        <p:blipFill rotWithShape="1">
          <a:blip r:embed="rId4">
            <a:alphaModFix/>
          </a:blip>
          <a:srcRect/>
          <a:stretch/>
        </p:blipFill>
        <p:spPr>
          <a:xfrm>
            <a:off x="886326" y="943276"/>
            <a:ext cx="4408371" cy="4408371"/>
          </a:xfrm>
          <a:prstGeom prst="rect">
            <a:avLst/>
          </a:prstGeom>
          <a:noFill/>
          <a:ln>
            <a:noFill/>
          </a:ln>
        </p:spPr>
      </p:pic>
      <p:sp>
        <p:nvSpPr>
          <p:cNvPr id="512" name="Google Shape;512;p12"/>
          <p:cNvSpPr txBox="1"/>
          <p:nvPr/>
        </p:nvSpPr>
        <p:spPr>
          <a:xfrm>
            <a:off x="886326" y="5351647"/>
            <a:ext cx="201049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vectorjuice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514" name="Google Shape;514;p12"/>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2822BB3-4BC2-8331-B644-0929D434C899}"/>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13"/>
          <p:cNvSpPr txBox="1"/>
          <p:nvPr/>
        </p:nvSpPr>
        <p:spPr>
          <a:xfrm>
            <a:off x="615700" y="217310"/>
            <a:ext cx="109605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Aktivität 1 </a:t>
            </a:r>
            <a:r>
              <a:rPr lang="en-IE" sz="2400" b="1" i="0" u="none" strike="noStrike" cap="none">
                <a:solidFill>
                  <a:srgbClr val="0070C0"/>
                </a:solidFill>
                <a:latin typeface="Calibri"/>
                <a:ea typeface="Calibri"/>
                <a:cs typeface="Calibri"/>
                <a:sym typeface="Calibri"/>
              </a:rPr>
              <a:t>Überprüfung und Kartierung Ihrer Praxis </a:t>
            </a:r>
            <a:r>
              <a:rPr lang="en-IE" sz="2000" b="1" i="0" u="none" strike="noStrike" cap="none">
                <a:solidFill>
                  <a:srgbClr val="0070C0"/>
                </a:solidFill>
                <a:latin typeface="Calibri"/>
                <a:ea typeface="Calibri"/>
                <a:cs typeface="Calibri"/>
                <a:sym typeface="Calibri"/>
              </a:rPr>
              <a:t>(45 Minuten)</a:t>
            </a:r>
            <a:endParaRPr sz="1400" b="0" i="0" u="none" strike="noStrike" cap="none">
              <a:solidFill>
                <a:srgbClr val="000000"/>
              </a:solidFill>
              <a:latin typeface="Arial"/>
              <a:ea typeface="Arial"/>
              <a:cs typeface="Arial"/>
              <a:sym typeface="Arial"/>
            </a:endParaRPr>
          </a:p>
        </p:txBody>
      </p:sp>
      <p:sp>
        <p:nvSpPr>
          <p:cNvPr id="520" name="Google Shape;520;p13"/>
          <p:cNvSpPr txBox="1"/>
          <p:nvPr/>
        </p:nvSpPr>
        <p:spPr>
          <a:xfrm>
            <a:off x="434721" y="1048306"/>
            <a:ext cx="11757279" cy="536111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IE" sz="1600" b="1" i="0" u="none" strike="noStrike" cap="none">
                <a:solidFill>
                  <a:srgbClr val="5F625F"/>
                </a:solidFill>
                <a:latin typeface="Calibri"/>
                <a:ea typeface="Calibri"/>
                <a:cs typeface="Calibri"/>
                <a:sym typeface="Calibri"/>
              </a:rPr>
              <a:t>Schritt 1 - Wählen Sie eine Lernaktivität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Wählen Sie eine Lektion, ein Modul oder eine Lernaktivität aus, die Sie derzeit anbieten.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1" i="0" u="none" strike="noStrike" cap="none">
                <a:solidFill>
                  <a:srgbClr val="5F625F"/>
                </a:solidFill>
                <a:latin typeface="Calibri"/>
                <a:ea typeface="Calibri"/>
                <a:cs typeface="Calibri"/>
                <a:sym typeface="Calibri"/>
              </a:rPr>
              <a:t>Schritt 2 - Zeichnen Sie Ihr derzeitiges Konzept auf. Denken Sie über Folgendes nach:</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Inhaltliches Wissen (</a:t>
            </a:r>
            <a:r>
              <a:rPr lang="en-IE" sz="1600">
                <a:solidFill>
                  <a:srgbClr val="5F625F"/>
                </a:solidFill>
                <a:latin typeface="Calibri"/>
                <a:ea typeface="Calibri"/>
                <a:cs typeface="Calibri"/>
                <a:sym typeface="Calibri"/>
              </a:rPr>
              <a:t>IW</a:t>
            </a:r>
            <a:r>
              <a:rPr lang="en-IE" sz="1600" b="0" i="0" u="none" strike="noStrike" cap="none">
                <a:solidFill>
                  <a:srgbClr val="5F625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	Welche zentralen Kenntnisse, Fähigkeiten oder Konzepte sollen die Lernenden verstehen oder anwenden?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Pädagogischer Ansatz:</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	Wie ist das Lernen organisiert (Diskussion, Fallstudie, Übungsaufgabe, Selbststudium)?</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Verwendete digitale Ressourcen: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	Welche digitalen Materialien oder Tools werden derzeit verwendet (Videos, LMS-Inhalte, Dokumente, Quiz)?</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1" i="0" u="none" strike="noStrike" cap="none">
                <a:solidFill>
                  <a:srgbClr val="5F625F"/>
                </a:solidFill>
                <a:latin typeface="Calibri"/>
                <a:ea typeface="Calibri"/>
                <a:cs typeface="Calibri"/>
                <a:sym typeface="Calibri"/>
              </a:rPr>
              <a:t>Schritt 3 - Überlegungen zu Verbesserungsmöglichkeiten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Überlegen Sie: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Unterstützen die digitalen Ressourcen das Verständnis des Inhalts?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Sind sie zugänglich und für erwachsene Lernende geeignet?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Könnten sie angepasst werden, um das Engagement, die Relevanz oder die Flexibilität zu erhöhen?</a:t>
            </a:r>
            <a:endParaRPr sz="2800" b="0" i="0" u="none" strike="noStrike" cap="none">
              <a:solidFill>
                <a:schemeClr val="dk1"/>
              </a:solidFill>
              <a:latin typeface="Arial"/>
              <a:ea typeface="Arial"/>
              <a:cs typeface="Arial"/>
              <a:sym typeface="Arial"/>
            </a:endParaRPr>
          </a:p>
        </p:txBody>
      </p:sp>
      <p:pic>
        <p:nvPicPr>
          <p:cNvPr id="522" name="Google Shape;522;p13"/>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2E8AD25-B2DB-D314-8BAC-A28742101126}"/>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26"/>
        <p:cNvGrpSpPr/>
        <p:nvPr/>
      </p:nvGrpSpPr>
      <p:grpSpPr>
        <a:xfrm>
          <a:off x="0" y="0"/>
          <a:ext cx="0" cy="0"/>
          <a:chOff x="0" y="0"/>
          <a:chExt cx="0" cy="0"/>
        </a:xfrm>
      </p:grpSpPr>
      <p:sp>
        <p:nvSpPr>
          <p:cNvPr id="527" name="Google Shape;527;p14"/>
          <p:cNvSpPr>
            <a:spLocks noGrp="1"/>
          </p:cNvSpPr>
          <p:nvPr>
            <p:ph type="pic" idx="2"/>
          </p:nvPr>
        </p:nvSpPr>
        <p:spPr>
          <a:xfrm>
            <a:off x="7712015" y="1160086"/>
            <a:ext cx="3833353" cy="4358580"/>
          </a:xfrm>
          <a:prstGeom prst="rect">
            <a:avLst/>
          </a:prstGeom>
          <a:noFill/>
          <a:ln>
            <a:noFill/>
          </a:ln>
        </p:spPr>
        <p:txBody>
          <a:bodyPr/>
          <a:lstStyle/>
          <a:p>
            <a:endParaRPr lang="en-AT"/>
          </a:p>
        </p:txBody>
      </p:sp>
      <p:sp>
        <p:nvSpPr>
          <p:cNvPr id="528" name="Google Shape;528;p14"/>
          <p:cNvSpPr txBox="1"/>
          <p:nvPr/>
        </p:nvSpPr>
        <p:spPr>
          <a:xfrm>
            <a:off x="525861" y="407091"/>
            <a:ext cx="1104129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Aktivität 2. Entwurf einer verbesserten digitalen Lernressource</a:t>
            </a:r>
            <a:endParaRPr sz="1400" b="0" i="0" u="none" strike="noStrike" cap="none">
              <a:solidFill>
                <a:srgbClr val="000000"/>
              </a:solidFill>
              <a:latin typeface="Arial"/>
              <a:ea typeface="Arial"/>
              <a:cs typeface="Arial"/>
              <a:sym typeface="Arial"/>
            </a:endParaRPr>
          </a:p>
        </p:txBody>
      </p:sp>
      <p:sp>
        <p:nvSpPr>
          <p:cNvPr id="529" name="Google Shape;529;p14"/>
          <p:cNvSpPr/>
          <p:nvPr/>
        </p:nvSpPr>
        <p:spPr>
          <a:xfrm>
            <a:off x="327803" y="1145073"/>
            <a:ext cx="6495690" cy="35624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IE" sz="2000" b="1" i="0" u="none" strike="noStrike" cap="none">
                <a:solidFill>
                  <a:srgbClr val="0070C0"/>
                </a:solidFill>
                <a:latin typeface="Calibri"/>
                <a:ea typeface="Calibri"/>
                <a:cs typeface="Calibri"/>
                <a:sym typeface="Calibri"/>
              </a:rPr>
              <a:t>Anwendung von Verbesserungen durch digitale Tools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In dieser Aktivität entwerfen oder adaptieren Sie eine kleine digitale Lernressource auf der Grundlage der Überlegungen aus Aktivität 1. Der Schwerpunkt liegt auf der Verbesserung der Inhalte und der Lernerfahrung, nicht auf der Erstellung komplexer Materialien.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Sie wählen ein digitales oder KI-gestütztes Tool aus, das Ihr Lernziel und die Bedürfnisse der erwachsenen Lernenden klar unterstützt.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Ziel: Erstellen Sie ein einfaches, auf den Inhalt abgestimmtes digitales Lernelement, das in der Praxis eingesetzt werden kann.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Vorgeschlagene Zeit: 45 Minuten</a:t>
            </a:r>
            <a:endParaRPr sz="11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531" name="Google Shape;531;p1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77C5BB6-94A5-DF76-ABD3-B9FC59417C40}"/>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5"/>
        <p:cNvGrpSpPr/>
        <p:nvPr/>
      </p:nvGrpSpPr>
      <p:grpSpPr>
        <a:xfrm>
          <a:off x="0" y="0"/>
          <a:ext cx="0" cy="0"/>
          <a:chOff x="0" y="0"/>
          <a:chExt cx="0" cy="0"/>
        </a:xfrm>
      </p:grpSpPr>
      <p:sp>
        <p:nvSpPr>
          <p:cNvPr id="536" name="Google Shape;536;p15"/>
          <p:cNvSpPr txBox="1"/>
          <p:nvPr/>
        </p:nvSpPr>
        <p:spPr>
          <a:xfrm>
            <a:off x="615700" y="217310"/>
            <a:ext cx="10788421"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Aktivität 3 </a:t>
            </a:r>
            <a:r>
              <a:rPr lang="en-IE" sz="2400" b="1" i="0" u="none" strike="noStrike" cap="none">
                <a:solidFill>
                  <a:srgbClr val="0070C0"/>
                </a:solidFill>
                <a:latin typeface="Calibri"/>
                <a:ea typeface="Calibri"/>
                <a:cs typeface="Calibri"/>
                <a:sym typeface="Calibri"/>
              </a:rPr>
              <a:t>Aufbauen, Erklären und Reflektieren (45 Minuten)</a:t>
            </a:r>
            <a:endParaRPr sz="1400" b="0" i="0" u="none" strike="noStrike" cap="none">
              <a:solidFill>
                <a:srgbClr val="000000"/>
              </a:solidFill>
              <a:latin typeface="Arial"/>
              <a:ea typeface="Arial"/>
              <a:cs typeface="Arial"/>
              <a:sym typeface="Arial"/>
            </a:endParaRPr>
          </a:p>
        </p:txBody>
      </p:sp>
      <p:sp>
        <p:nvSpPr>
          <p:cNvPr id="537" name="Google Shape;537;p15"/>
          <p:cNvSpPr txBox="1"/>
          <p:nvPr/>
        </p:nvSpPr>
        <p:spPr>
          <a:xfrm>
            <a:off x="434721" y="1186330"/>
            <a:ext cx="11757279" cy="494705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Schritt 1 - Wählen Sie eine Verbesserung aus, die Sie umsetzen möchten. Beispiele: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Ein kurzes Erklärungsvideo oder eine Präsentation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Eine angepasste Offene Bildungsressource (OER) mit vereinfachter Sprache</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Ein gemeinsames Dokument mit Leitfragen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Eine KI-unterstützte Gliederung oder ein Beispielsatz (von Ihnen überprüft und angepasst)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Schritt 2 - Erstellen Sie einen einfachen Prototyp. Konzentrieren Sie sich auf:</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Klare Struktur</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Übereinstimmung mit den Lernzielen</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Zugänglichkeit und Klarheit für erwachsene Lernende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Schritt 3 - Erläutern Sie Ihre Designentscheidungen. Beschreiben Sie kurz:</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Unterstütztes Lernziel</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Warum dieses digitale Werkzeug zu den Inhalten passt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Wie es das Engagement oder das Verständnis der Lernenden verbessert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4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600" b="0" i="0" u="none" strike="noStrike" cap="none">
                <a:solidFill>
                  <a:srgbClr val="5F625F"/>
                </a:solidFill>
                <a:latin typeface="Calibri"/>
                <a:ea typeface="Calibri"/>
                <a:cs typeface="Calibri"/>
                <a:sym typeface="Calibri"/>
              </a:rPr>
              <a:t>Schritt 4 - Kurze Reflexion. Fragen Sie sich selbst:</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Unterstützt diese Ressource das Lernen des Inhalts?</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Ist sie praktisch und für erwachsene Lernende nutzbar?</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chemeClr val="dk1"/>
              </a:buClr>
              <a:buSzPts val="1400"/>
              <a:buFont typeface="Arial"/>
              <a:buChar char="•"/>
            </a:pPr>
            <a:r>
              <a:rPr lang="en-IE" sz="1600" b="0" i="0" u="none" strike="noStrike" cap="none">
                <a:solidFill>
                  <a:srgbClr val="5F625F"/>
                </a:solidFill>
                <a:latin typeface="Calibri"/>
                <a:ea typeface="Calibri"/>
                <a:cs typeface="Calibri"/>
                <a:sym typeface="Calibri"/>
              </a:rPr>
              <a:t>Was würden Sie verbessern, bevor Sie es einsetzen?</a:t>
            </a:r>
            <a:endParaRPr sz="2800" b="0" i="0" u="none" strike="noStrike" cap="none">
              <a:solidFill>
                <a:schemeClr val="dk1"/>
              </a:solidFill>
              <a:latin typeface="Arial"/>
              <a:ea typeface="Arial"/>
              <a:cs typeface="Arial"/>
              <a:sym typeface="Arial"/>
            </a:endParaRPr>
          </a:p>
        </p:txBody>
      </p:sp>
      <p:pic>
        <p:nvPicPr>
          <p:cNvPr id="539" name="Google Shape;539;p15"/>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A197A4C-5D9E-3081-5430-29E9191D6F6C}"/>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43"/>
        <p:cNvGrpSpPr/>
        <p:nvPr/>
      </p:nvGrpSpPr>
      <p:grpSpPr>
        <a:xfrm>
          <a:off x="0" y="0"/>
          <a:ext cx="0" cy="0"/>
          <a:chOff x="0" y="0"/>
          <a:chExt cx="0" cy="0"/>
        </a:xfrm>
      </p:grpSpPr>
      <p:sp>
        <p:nvSpPr>
          <p:cNvPr id="544" name="Google Shape;544;p16"/>
          <p:cNvSpPr txBox="1">
            <a:spLocks noGrp="1"/>
          </p:cNvSpPr>
          <p:nvPr>
            <p:ph type="title"/>
          </p:nvPr>
        </p:nvSpPr>
        <p:spPr>
          <a:xfrm>
            <a:off x="4229100" y="60385"/>
            <a:ext cx="3733800"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en-IE">
                <a:solidFill>
                  <a:srgbClr val="0070C0"/>
                </a:solidFill>
                <a:latin typeface="Calibri"/>
                <a:ea typeface="Calibri"/>
                <a:cs typeface="Calibri"/>
                <a:sym typeface="Calibri"/>
              </a:rPr>
              <a:t>Tipps für </a:t>
            </a:r>
            <a:r>
              <a:rPr lang="en-IE">
                <a:solidFill>
                  <a:srgbClr val="C52B87"/>
                </a:solidFill>
                <a:latin typeface="Calibri"/>
                <a:ea typeface="Calibri"/>
                <a:cs typeface="Calibri"/>
                <a:sym typeface="Calibri"/>
              </a:rPr>
              <a:t>Pädagog*innen</a:t>
            </a:r>
            <a:endParaRPr/>
          </a:p>
        </p:txBody>
      </p:sp>
      <p:sp>
        <p:nvSpPr>
          <p:cNvPr id="545" name="Google Shape;545;p16"/>
          <p:cNvSpPr txBox="1"/>
          <p:nvPr/>
        </p:nvSpPr>
        <p:spPr>
          <a:xfrm>
            <a:off x="1362974" y="1431986"/>
            <a:ext cx="4612973"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Tipp 1: Beginnen Sie mit dem Inhalt, nicht mit den Hilfsmitteln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Legen Sie zunächst klar fest, was erwachsene Lernende verstehen oder können sollten. Wählen Sie digitale Hilfsmittel erst nach Klärung der Lernziele aus und stellen Sie sicher, dass die Technologie das Verständnis des Themas unterstützt und nicht vom Inhalt ablenkt oder ihn unnötig kompliziert macht.</a:t>
            </a:r>
            <a:endParaRPr sz="1400" b="0" i="0" u="none" strike="noStrike" cap="none">
              <a:solidFill>
                <a:srgbClr val="000000"/>
              </a:solidFill>
              <a:latin typeface="Arial"/>
              <a:ea typeface="Arial"/>
              <a:cs typeface="Arial"/>
              <a:sym typeface="Arial"/>
            </a:endParaRPr>
          </a:p>
        </p:txBody>
      </p:sp>
      <p:sp>
        <p:nvSpPr>
          <p:cNvPr id="546" name="Google Shape;546;p16"/>
          <p:cNvSpPr txBox="1"/>
          <p:nvPr/>
        </p:nvSpPr>
        <p:spPr>
          <a:xfrm>
            <a:off x="1362974" y="3620220"/>
            <a:ext cx="4612973"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Tipp 2: Anpassen, bevor man etwas erstellt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Bevor Sie neue Materialien erstellen, sollten Sie bestehende digitale Ressourcen oder offene Bildungsressourcen untersuchen. Die Anpassung bewährter Inhalte spart Zeit, verbessert die Qualität und ermöglicht es Ihnen, die Materialien an den Kontext, das Sprachniveau und die realen Anwendungen der Lernenden anzupassen.</a:t>
            </a:r>
            <a:endParaRPr sz="1400" b="0" i="0" u="none" strike="noStrike" cap="none">
              <a:solidFill>
                <a:srgbClr val="000000"/>
              </a:solidFill>
              <a:latin typeface="Arial"/>
              <a:ea typeface="Arial"/>
              <a:cs typeface="Arial"/>
              <a:sym typeface="Arial"/>
            </a:endParaRPr>
          </a:p>
        </p:txBody>
      </p:sp>
      <p:sp>
        <p:nvSpPr>
          <p:cNvPr id="547" name="Google Shape;547;p16"/>
          <p:cNvSpPr txBox="1"/>
          <p:nvPr/>
        </p:nvSpPr>
        <p:spPr>
          <a:xfrm>
            <a:off x="6239776" y="1454527"/>
            <a:ext cx="4612973"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Tipp 3: Gestalten Sie klar und zugänglich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Strukturieren Sie digitales Material klar, verwenden Sie eine einfache Sprache, ein einheitliches Layout und klare Anweisungen. Fügen Sie Hilfsmittel wie Beispiele, Aufforderungen oder Checklisten ein, um sicherzustellen, dass erwachsene Lernende mit unterschiedlichem Hintergrund selbstbewusst und unabhängig lernen können.</a:t>
            </a:r>
            <a:endParaRPr sz="1400" b="0" i="0" u="none" strike="noStrike" cap="none">
              <a:solidFill>
                <a:srgbClr val="000000"/>
              </a:solidFill>
              <a:latin typeface="Arial"/>
              <a:ea typeface="Arial"/>
              <a:cs typeface="Arial"/>
              <a:sym typeface="Arial"/>
            </a:endParaRPr>
          </a:p>
        </p:txBody>
      </p:sp>
      <p:sp>
        <p:nvSpPr>
          <p:cNvPr id="548" name="Google Shape;548;p16"/>
          <p:cNvSpPr txBox="1"/>
          <p:nvPr/>
        </p:nvSpPr>
        <p:spPr>
          <a:xfrm>
            <a:off x="6213178" y="3620220"/>
            <a:ext cx="4613100" cy="237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Tipp 4: Verwenden Sie KI als Unterstützung, nicht als Ersatz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Verwenden Sie KI-Tools zur Unterstützung der Ideenfindung, für Beispiele oder die Unterrichtsplanung, aber überprüfen und passen Sie die Ergebnisse stets an.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bleiben für die Genauigkeit, Relevanz, Ethik und pädagogische Entscheidungen in allen Lernmaterialien verantwortlich.</a:t>
            </a:r>
            <a:endParaRPr sz="1400" b="0" i="0" u="none" strike="noStrike" cap="none">
              <a:solidFill>
                <a:srgbClr val="000000"/>
              </a:solidFill>
              <a:latin typeface="Arial"/>
              <a:ea typeface="Arial"/>
              <a:cs typeface="Arial"/>
              <a:sym typeface="Arial"/>
            </a:endParaRPr>
          </a:p>
        </p:txBody>
      </p:sp>
      <p:pic>
        <p:nvPicPr>
          <p:cNvPr id="550" name="Google Shape;550;p16"/>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C4BC374-E5D7-AF0C-0F15-B97E45D25AF4}"/>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4"/>
        <p:cNvGrpSpPr/>
        <p:nvPr/>
      </p:nvGrpSpPr>
      <p:grpSpPr>
        <a:xfrm>
          <a:off x="0" y="0"/>
          <a:ext cx="0" cy="0"/>
          <a:chOff x="0" y="0"/>
          <a:chExt cx="0" cy="0"/>
        </a:xfrm>
      </p:grpSpPr>
      <p:sp>
        <p:nvSpPr>
          <p:cNvPr id="555" name="Google Shape;555;p17"/>
          <p:cNvSpPr txBox="1"/>
          <p:nvPr/>
        </p:nvSpPr>
        <p:spPr>
          <a:xfrm>
            <a:off x="845038" y="976434"/>
            <a:ext cx="364471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Zusätzliche Ressourcen</a:t>
            </a:r>
            <a:endParaRPr sz="1400" b="0" i="0" u="none" strike="noStrike" cap="none">
              <a:solidFill>
                <a:srgbClr val="000000"/>
              </a:solidFill>
              <a:latin typeface="Arial"/>
              <a:ea typeface="Arial"/>
              <a:cs typeface="Arial"/>
              <a:sym typeface="Arial"/>
            </a:endParaRPr>
          </a:p>
        </p:txBody>
      </p:sp>
      <p:grpSp>
        <p:nvGrpSpPr>
          <p:cNvPr id="556" name="Google Shape;556;p17"/>
          <p:cNvGrpSpPr/>
          <p:nvPr/>
        </p:nvGrpSpPr>
        <p:grpSpPr>
          <a:xfrm>
            <a:off x="1318750" y="2205315"/>
            <a:ext cx="9696030" cy="2706182"/>
            <a:chOff x="1626" y="1006340"/>
            <a:chExt cx="8879148" cy="2165812"/>
          </a:xfrm>
        </p:grpSpPr>
        <p:sp>
          <p:nvSpPr>
            <p:cNvPr id="557" name="Google Shape;557;p17"/>
            <p:cNvSpPr/>
            <p:nvPr/>
          </p:nvSpPr>
          <p:spPr>
            <a:xfrm>
              <a:off x="1626" y="1006340"/>
              <a:ext cx="1869294" cy="934647"/>
            </a:xfrm>
            <a:prstGeom prst="roundRect">
              <a:avLst>
                <a:gd name="adj" fmla="val 10000"/>
              </a:avLst>
            </a:prstGeom>
            <a:solidFill>
              <a:srgbClr val="FDC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8" name="Google Shape;558;p17"/>
            <p:cNvSpPr/>
            <p:nvPr/>
          </p:nvSpPr>
          <p:spPr>
            <a:xfrm>
              <a:off x="188555"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9" name="Google Shape;559;p17"/>
            <p:cNvSpPr/>
            <p:nvPr/>
          </p:nvSpPr>
          <p:spPr>
            <a:xfrm>
              <a:off x="375485" y="2174649"/>
              <a:ext cx="1495435" cy="934647"/>
            </a:xfrm>
            <a:prstGeom prst="roundRect">
              <a:avLst>
                <a:gd name="adj" fmla="val 10000"/>
              </a:avLst>
            </a:prstGeom>
            <a:solidFill>
              <a:schemeClr val="lt1">
                <a:alpha val="88627"/>
              </a:schemeClr>
            </a:solidFill>
            <a:ln w="12700" cap="flat" cmpd="sng">
              <a:solidFill>
                <a:srgbClr val="FAA5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0" name="Google Shape;560;p17"/>
            <p:cNvSpPr txBox="1"/>
            <p:nvPr/>
          </p:nvSpPr>
          <p:spPr>
            <a:xfrm>
              <a:off x="402861" y="2264880"/>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IE" sz="12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Artikel </a:t>
              </a:r>
              <a:r>
                <a:rPr lang="en-IE" sz="1200" b="0" i="0" u="none" strike="noStrike" cap="none">
                  <a:solidFill>
                    <a:schemeClr val="dk1"/>
                  </a:solidFill>
                  <a:latin typeface="Calibri"/>
                  <a:ea typeface="Calibri"/>
                  <a:cs typeface="Calibri"/>
                  <a:sym typeface="Calibri"/>
                </a:rPr>
                <a:t>- Technologie für erwachsene Lernende nutzbar machen: unsere 6 wichtigsten Forschungsergebnisse</a:t>
              </a:r>
              <a:endParaRPr sz="1400" b="0" i="0" u="none" strike="noStrike" cap="none">
                <a:solidFill>
                  <a:srgbClr val="000000"/>
                </a:solidFill>
                <a:latin typeface="Arial"/>
                <a:ea typeface="Arial"/>
                <a:cs typeface="Arial"/>
                <a:sym typeface="Arial"/>
              </a:endParaRPr>
            </a:p>
          </p:txBody>
        </p:sp>
        <p:sp>
          <p:nvSpPr>
            <p:cNvPr id="561" name="Google Shape;561;p17"/>
            <p:cNvSpPr/>
            <p:nvPr/>
          </p:nvSpPr>
          <p:spPr>
            <a:xfrm>
              <a:off x="2338243" y="1006340"/>
              <a:ext cx="1869294" cy="934647"/>
            </a:xfrm>
            <a:prstGeom prst="roundRect">
              <a:avLst>
                <a:gd name="adj" fmla="val 10000"/>
              </a:avLst>
            </a:prstGeom>
            <a:solidFill>
              <a:srgbClr val="FAA5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2" name="Google Shape;562;p17"/>
            <p:cNvSpPr/>
            <p:nvPr/>
          </p:nvSpPr>
          <p:spPr>
            <a:xfrm>
              <a:off x="2525173"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3" name="Google Shape;563;p17"/>
            <p:cNvSpPr/>
            <p:nvPr/>
          </p:nvSpPr>
          <p:spPr>
            <a:xfrm>
              <a:off x="2712103" y="2237505"/>
              <a:ext cx="1495435" cy="934647"/>
            </a:xfrm>
            <a:prstGeom prst="roundRect">
              <a:avLst>
                <a:gd name="adj" fmla="val 10000"/>
              </a:avLst>
            </a:prstGeom>
            <a:solidFill>
              <a:schemeClr val="lt1">
                <a:alpha val="88627"/>
              </a:schemeClr>
            </a:solidFill>
            <a:ln w="12700" cap="flat" cmpd="sng">
              <a:solidFill>
                <a:srgbClr val="FDC8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200"/>
                <a:buFont typeface="Calibri"/>
                <a:buNone/>
              </a:pPr>
              <a:r>
                <a:rPr lang="en-IE" sz="1200" b="1"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EdTech-Tutorials </a:t>
              </a:r>
              <a:r>
                <a:rPr lang="en-IE" sz="1200" b="0" i="0" u="none" strike="noStrike" cap="none">
                  <a:solidFill>
                    <a:schemeClr val="dk1"/>
                  </a:solidFill>
                  <a:latin typeface="Calibri"/>
                  <a:ea typeface="Calibri"/>
                  <a:cs typeface="Calibri"/>
                  <a:sym typeface="Calibri"/>
                </a:rPr>
                <a:t>- Gestaltung effektiver digitaler Lernpfade</a:t>
              </a:r>
              <a:endParaRPr sz="1400" b="0" i="0" u="none" strike="noStrike" cap="none">
                <a:solidFill>
                  <a:srgbClr val="000000"/>
                </a:solidFill>
                <a:latin typeface="Arial"/>
                <a:ea typeface="Arial"/>
                <a:cs typeface="Arial"/>
                <a:sym typeface="Arial"/>
              </a:endParaRPr>
            </a:p>
          </p:txBody>
        </p:sp>
        <p:sp>
          <p:nvSpPr>
            <p:cNvPr id="564" name="Google Shape;564;p17"/>
            <p:cNvSpPr/>
            <p:nvPr/>
          </p:nvSpPr>
          <p:spPr>
            <a:xfrm>
              <a:off x="4674862" y="1006340"/>
              <a:ext cx="1869294" cy="934647"/>
            </a:xfrm>
            <a:prstGeom prst="roundRect">
              <a:avLst>
                <a:gd name="adj" fmla="val 10000"/>
              </a:avLst>
            </a:prstGeom>
            <a:solidFill>
              <a:srgbClr val="5DC7F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5" name="Google Shape;565;p17"/>
            <p:cNvSpPr/>
            <p:nvPr/>
          </p:nvSpPr>
          <p:spPr>
            <a:xfrm>
              <a:off x="4861791"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17"/>
            <p:cNvSpPr/>
            <p:nvPr/>
          </p:nvSpPr>
          <p:spPr>
            <a:xfrm>
              <a:off x="5048721" y="2174649"/>
              <a:ext cx="1495435" cy="934647"/>
            </a:xfrm>
            <a:prstGeom prst="roundRect">
              <a:avLst>
                <a:gd name="adj" fmla="val 10000"/>
              </a:avLst>
            </a:prstGeom>
            <a:solidFill>
              <a:schemeClr val="lt1">
                <a:alpha val="88627"/>
              </a:schemeClr>
            </a:solidFill>
            <a:ln w="12700" cap="flat" cmpd="sng">
              <a:solidFill>
                <a:srgbClr val="6576E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7" name="Google Shape;567;p17"/>
            <p:cNvSpPr txBox="1"/>
            <p:nvPr/>
          </p:nvSpPr>
          <p:spPr>
            <a:xfrm>
              <a:off x="5079959" y="2203777"/>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IE" sz="1200" b="1"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Blog </a:t>
              </a:r>
              <a:r>
                <a:rPr lang="en-IE" sz="1200" b="0" i="0" u="none" strike="noStrike" cap="none">
                  <a:solidFill>
                    <a:schemeClr val="dk1"/>
                  </a:solidFill>
                  <a:latin typeface="Calibri"/>
                  <a:ea typeface="Calibri"/>
                  <a:cs typeface="Calibri"/>
                  <a:sym typeface="Calibri"/>
                </a:rPr>
                <a:t>- Förderung der Erwachsenenbildung mit künstlicher Intelligenz und Gamification</a:t>
              </a:r>
              <a:endParaRPr sz="4400" b="0" i="0" u="none" strike="noStrike" cap="none">
                <a:solidFill>
                  <a:schemeClr val="dk1"/>
                </a:solidFill>
                <a:latin typeface="Calibri"/>
                <a:ea typeface="Calibri"/>
                <a:cs typeface="Calibri"/>
                <a:sym typeface="Calibri"/>
              </a:endParaRPr>
            </a:p>
          </p:txBody>
        </p:sp>
        <p:sp>
          <p:nvSpPr>
            <p:cNvPr id="568" name="Google Shape;568;p17"/>
            <p:cNvSpPr/>
            <p:nvPr/>
          </p:nvSpPr>
          <p:spPr>
            <a:xfrm>
              <a:off x="7011480" y="1006340"/>
              <a:ext cx="1869294" cy="934647"/>
            </a:xfrm>
            <a:prstGeom prst="roundRect">
              <a:avLst>
                <a:gd name="adj" fmla="val 10000"/>
              </a:avLst>
            </a:prstGeom>
            <a:solidFill>
              <a:srgbClr val="6576E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9" name="Google Shape;569;p17"/>
            <p:cNvSpPr/>
            <p:nvPr/>
          </p:nvSpPr>
          <p:spPr>
            <a:xfrm>
              <a:off x="7198409" y="1940988"/>
              <a:ext cx="186929" cy="700985"/>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0" name="Google Shape;570;p17"/>
            <p:cNvSpPr/>
            <p:nvPr/>
          </p:nvSpPr>
          <p:spPr>
            <a:xfrm>
              <a:off x="7385339" y="2174649"/>
              <a:ext cx="1495435" cy="934647"/>
            </a:xfrm>
            <a:prstGeom prst="roundRect">
              <a:avLst>
                <a:gd name="adj" fmla="val 10000"/>
              </a:avLst>
            </a:prstGeom>
            <a:solidFill>
              <a:schemeClr val="lt1">
                <a:alpha val="88627"/>
              </a:schemeClr>
            </a:solidFill>
            <a:ln w="12700" cap="flat" cmpd="sng">
              <a:solidFill>
                <a:srgbClr val="5DC7F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p17"/>
            <p:cNvSpPr txBox="1"/>
            <p:nvPr/>
          </p:nvSpPr>
          <p:spPr>
            <a:xfrm>
              <a:off x="7427204" y="2109491"/>
              <a:ext cx="1440685" cy="879897"/>
            </a:xfrm>
            <a:prstGeom prst="rect">
              <a:avLst/>
            </a:prstGeom>
            <a:noFill/>
            <a:ln>
              <a:noFill/>
            </a:ln>
          </p:spPr>
          <p:txBody>
            <a:bodyPr spcFirstLastPara="1" wrap="square" lIns="100950" tIns="67300" rIns="100950" bIns="673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IE" sz="1200" b="1"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Liste der Tools </a:t>
              </a:r>
              <a:r>
                <a:rPr lang="en-IE" sz="1200" b="0" i="0" u="none" strike="noStrike" cap="none">
                  <a:solidFill>
                    <a:schemeClr val="dk1"/>
                  </a:solidFill>
                  <a:latin typeface="Calibri"/>
                  <a:ea typeface="Calibri"/>
                  <a:cs typeface="Calibri"/>
                  <a:sym typeface="Calibri"/>
                </a:rPr>
                <a:t>- </a:t>
              </a:r>
              <a:r>
                <a:rPr lang="en-IE" sz="1200">
                  <a:solidFill>
                    <a:schemeClr val="dk1"/>
                  </a:solidFill>
                  <a:latin typeface="Calibri"/>
                  <a:ea typeface="Calibri"/>
                  <a:cs typeface="Calibri"/>
                  <a:sym typeface="Calibri"/>
                </a:rPr>
                <a:t>KI</a:t>
              </a:r>
              <a:r>
                <a:rPr lang="en-IE" sz="1200" b="0" i="0" u="none" strike="noStrike" cap="none">
                  <a:solidFill>
                    <a:schemeClr val="dk1"/>
                  </a:solidFill>
                  <a:latin typeface="Calibri"/>
                  <a:ea typeface="Calibri"/>
                  <a:cs typeface="Calibri"/>
                  <a:sym typeface="Calibri"/>
                </a:rPr>
                <a:t>-Tools: Tools für Lernen, Fertigkeiten und Training</a:t>
              </a:r>
              <a:endParaRPr sz="5300" b="0" i="0" u="none" strike="noStrike" cap="none">
                <a:solidFill>
                  <a:schemeClr val="dk1"/>
                </a:solidFill>
                <a:latin typeface="Calibri"/>
                <a:ea typeface="Calibri"/>
                <a:cs typeface="Calibri"/>
                <a:sym typeface="Calibri"/>
              </a:endParaRPr>
            </a:p>
          </p:txBody>
        </p:sp>
      </p:grpSp>
      <p:pic>
        <p:nvPicPr>
          <p:cNvPr id="572" name="Google Shape;572;p17" descr="Newspaper outline"/>
          <p:cNvPicPr preferRelativeResize="0"/>
          <p:nvPr/>
        </p:nvPicPr>
        <p:blipFill rotWithShape="1">
          <a:blip r:embed="rId8">
            <a:alphaModFix/>
          </a:blip>
          <a:srcRect/>
          <a:stretch/>
        </p:blipFill>
        <p:spPr>
          <a:xfrm>
            <a:off x="1882196" y="2291968"/>
            <a:ext cx="914400" cy="914400"/>
          </a:xfrm>
          <a:prstGeom prst="rect">
            <a:avLst/>
          </a:prstGeom>
          <a:noFill/>
          <a:ln>
            <a:noFill/>
          </a:ln>
        </p:spPr>
      </p:pic>
      <p:pic>
        <p:nvPicPr>
          <p:cNvPr id="573" name="Google Shape;573;p17" descr="Presentation with media outline"/>
          <p:cNvPicPr preferRelativeResize="0"/>
          <p:nvPr/>
        </p:nvPicPr>
        <p:blipFill rotWithShape="1">
          <a:blip r:embed="rId9">
            <a:alphaModFix/>
          </a:blip>
          <a:srcRect/>
          <a:stretch/>
        </p:blipFill>
        <p:spPr>
          <a:xfrm>
            <a:off x="4433813" y="2329332"/>
            <a:ext cx="914400" cy="914400"/>
          </a:xfrm>
          <a:prstGeom prst="rect">
            <a:avLst/>
          </a:prstGeom>
          <a:noFill/>
          <a:ln>
            <a:noFill/>
          </a:ln>
        </p:spPr>
      </p:pic>
      <p:pic>
        <p:nvPicPr>
          <p:cNvPr id="574" name="Google Shape;574;p17" descr="Blog outline"/>
          <p:cNvPicPr preferRelativeResize="0"/>
          <p:nvPr/>
        </p:nvPicPr>
        <p:blipFill rotWithShape="1">
          <a:blip r:embed="rId10">
            <a:alphaModFix/>
          </a:blip>
          <a:srcRect/>
          <a:stretch/>
        </p:blipFill>
        <p:spPr>
          <a:xfrm>
            <a:off x="6985432" y="2324617"/>
            <a:ext cx="914400" cy="914400"/>
          </a:xfrm>
          <a:prstGeom prst="rect">
            <a:avLst/>
          </a:prstGeom>
          <a:noFill/>
          <a:ln>
            <a:noFill/>
          </a:ln>
        </p:spPr>
      </p:pic>
      <p:pic>
        <p:nvPicPr>
          <p:cNvPr id="575" name="Google Shape;575;p17" descr="List outline"/>
          <p:cNvPicPr preferRelativeResize="0"/>
          <p:nvPr/>
        </p:nvPicPr>
        <p:blipFill rotWithShape="1">
          <a:blip r:embed="rId11">
            <a:alphaModFix/>
          </a:blip>
          <a:srcRect/>
          <a:stretch/>
        </p:blipFill>
        <p:spPr>
          <a:xfrm>
            <a:off x="9537050" y="2329890"/>
            <a:ext cx="914400" cy="914400"/>
          </a:xfrm>
          <a:prstGeom prst="rect">
            <a:avLst/>
          </a:prstGeom>
          <a:noFill/>
          <a:ln>
            <a:noFill/>
          </a:ln>
        </p:spPr>
      </p:pic>
      <p:pic>
        <p:nvPicPr>
          <p:cNvPr id="577" name="Google Shape;577;p17"/>
          <p:cNvPicPr preferRelativeResize="0"/>
          <p:nvPr/>
        </p:nvPicPr>
        <p:blipFill>
          <a:blip r:embed="rId12">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3DEC56D-A177-51B1-3793-902D4979CF4F}"/>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1"/>
        <p:cNvGrpSpPr/>
        <p:nvPr/>
      </p:nvGrpSpPr>
      <p:grpSpPr>
        <a:xfrm>
          <a:off x="0" y="0"/>
          <a:ext cx="0" cy="0"/>
          <a:chOff x="0" y="0"/>
          <a:chExt cx="0" cy="0"/>
        </a:xfrm>
      </p:grpSpPr>
      <p:sp>
        <p:nvSpPr>
          <p:cNvPr id="582" name="Google Shape;582;p18"/>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a:solidFill>
                  <a:srgbClr val="C52B87"/>
                </a:solidFill>
                <a:latin typeface="Calibri"/>
                <a:ea typeface="Calibri"/>
                <a:cs typeface="Calibri"/>
                <a:sym typeface="Calibri"/>
              </a:rPr>
              <a:t>Evaluation</a:t>
            </a:r>
            <a:endParaRPr sz="1400" b="0" i="0" u="none" strike="noStrike" cap="none">
              <a:solidFill>
                <a:srgbClr val="000000"/>
              </a:solidFill>
              <a:latin typeface="Arial"/>
              <a:ea typeface="Arial"/>
              <a:cs typeface="Arial"/>
              <a:sym typeface="Arial"/>
            </a:endParaRPr>
          </a:p>
        </p:txBody>
      </p:sp>
      <p:sp>
        <p:nvSpPr>
          <p:cNvPr id="583" name="Google Shape;583;p18"/>
          <p:cNvSpPr/>
          <p:nvPr/>
        </p:nvSpPr>
        <p:spPr>
          <a:xfrm>
            <a:off x="982595" y="1574685"/>
            <a:ext cx="10223118"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Frage im Multiple-Choice-Stil: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Q1: Was sollte ein*e Pädagog</a:t>
            </a:r>
            <a:r>
              <a:rPr lang="en-IE" sz="1200">
                <a:solidFill>
                  <a:schemeClr val="dk1"/>
                </a:solidFill>
                <a:latin typeface="Calibri"/>
                <a:ea typeface="Calibri"/>
                <a:cs typeface="Calibri"/>
                <a:sym typeface="Calibri"/>
              </a:rPr>
              <a:t>*in</a:t>
            </a:r>
            <a:r>
              <a:rPr lang="en-IE" sz="1200" b="0" i="0" u="none" strike="noStrike" cap="none">
                <a:solidFill>
                  <a:schemeClr val="dk1"/>
                </a:solidFill>
                <a:latin typeface="Calibri"/>
                <a:ea typeface="Calibri"/>
                <a:cs typeface="Calibri"/>
                <a:sym typeface="Calibri"/>
              </a:rPr>
              <a:t> als Erstes entscheiden, wenn er eine persönliche Unterrichtsstunde für die digitale Vermittlung anpasst?</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highlight>
                  <a:srgbClr val="00FF00"/>
                </a:highlight>
                <a:latin typeface="Calibri"/>
                <a:ea typeface="Calibri"/>
                <a:cs typeface="Calibri"/>
                <a:sym typeface="Calibri"/>
              </a:rPr>
              <a:t>Was müssen die Lernenden verstehen oder tun können?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Welche digitale Plattform ist am einfachsten zu benutzen?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Wie viel Inhalt kann automatisiert werden?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Welche Tools andere Pädagog</a:t>
            </a:r>
            <a:r>
              <a:rPr lang="en-IE" sz="1200">
                <a:solidFill>
                  <a:schemeClr val="dk1"/>
                </a:solidFill>
                <a:latin typeface="Calibri"/>
                <a:ea typeface="Calibri"/>
                <a:cs typeface="Calibri"/>
                <a:sym typeface="Calibri"/>
              </a:rPr>
              <a:t>*innen</a:t>
            </a:r>
            <a:r>
              <a:rPr lang="en-IE" sz="1200" b="0" i="0" u="none" strike="noStrike" cap="none">
                <a:solidFill>
                  <a:schemeClr val="dk1"/>
                </a:solidFill>
                <a:latin typeface="Calibri"/>
                <a:ea typeface="Calibri"/>
                <a:cs typeface="Calibri"/>
                <a:sym typeface="Calibri"/>
              </a:rPr>
              <a:t> verwenden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Begründung: Die Entwicklung digitaler Lernerfahrungen sollte immer mit klaren Lernzielen beginnen. Inhaltliche Ziele leiten alle späteren Design- und Technologieentscheidungen.</a:t>
            </a:r>
            <a:endParaRPr sz="900" b="0" i="0" u="none" strike="noStrike" cap="none">
              <a:solidFill>
                <a:schemeClr val="dk1"/>
              </a:solidFill>
              <a:latin typeface="Arial"/>
              <a:ea typeface="Arial"/>
              <a:cs typeface="Arial"/>
              <a:sym typeface="Arial"/>
            </a:endParaRPr>
          </a:p>
        </p:txBody>
      </p:sp>
      <p:pic>
        <p:nvPicPr>
          <p:cNvPr id="585" name="Google Shape;585;p18"/>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0631B7F-AE36-2370-9549-32247CEBDA62}"/>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9"/>
        <p:cNvGrpSpPr/>
        <p:nvPr/>
      </p:nvGrpSpPr>
      <p:grpSpPr>
        <a:xfrm>
          <a:off x="0" y="0"/>
          <a:ext cx="0" cy="0"/>
          <a:chOff x="0" y="0"/>
          <a:chExt cx="0" cy="0"/>
        </a:xfrm>
      </p:grpSpPr>
      <p:sp>
        <p:nvSpPr>
          <p:cNvPr id="590" name="Google Shape;590;p19"/>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en-IE"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591" name="Google Shape;591;p19"/>
          <p:cNvSpPr/>
          <p:nvPr/>
        </p:nvSpPr>
        <p:spPr>
          <a:xfrm>
            <a:off x="982595" y="1574685"/>
            <a:ext cx="10136854" cy="286228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Frage im Multiple-Choice-Stil: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F2: Welches Beispiel veranschaulicht am besten ein gutes digitales Lerndesign für erwachsene Lernende?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Hochladen langer Vorlesungsaufzeichnungen ohne Interaktion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highlight>
                  <a:srgbClr val="00FF00"/>
                </a:highlight>
                <a:latin typeface="Calibri"/>
                <a:ea typeface="Calibri"/>
                <a:cs typeface="Calibri"/>
                <a:sym typeface="Calibri"/>
              </a:rPr>
              <a:t>Aufteilung des Inhalts in kurze Einheiten mit Beispielen und Reflexionsanregungen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Verwendung mehrerer Tools in jeder Lektion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Ersetzen von Aktivitäten durch automatische Quizfragen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Begründung: Gut durchdachtes digitales Lernen für Erwachsene fördert Konzentration, Flexibilität und Reflexion, indem es die Inhalte in überschaubare, sinnvolle Lerneinheiten strukturiert.</a:t>
            </a:r>
            <a:endParaRPr sz="900" b="0" i="0" u="none" strike="noStrike" cap="none">
              <a:solidFill>
                <a:schemeClr val="dk1"/>
              </a:solidFill>
              <a:latin typeface="Arial"/>
              <a:ea typeface="Arial"/>
              <a:cs typeface="Arial"/>
              <a:sym typeface="Arial"/>
            </a:endParaRPr>
          </a:p>
        </p:txBody>
      </p:sp>
      <p:pic>
        <p:nvPicPr>
          <p:cNvPr id="593" name="Google Shape;593;p19"/>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F92C69B-CD03-0CB5-8F5B-3467F3C55B85}"/>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2"/>
          <p:cNvSpPr txBox="1">
            <a:spLocks noGrp="1"/>
          </p:cNvSpPr>
          <p:nvPr>
            <p:ph type="title"/>
          </p:nvPr>
        </p:nvSpPr>
        <p:spPr>
          <a:xfrm>
            <a:off x="7702526" y="1017916"/>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en-IE">
                <a:solidFill>
                  <a:srgbClr val="C52B87"/>
                </a:solidFill>
                <a:latin typeface="Calibri"/>
                <a:ea typeface="Calibri"/>
                <a:cs typeface="Calibri"/>
                <a:sym typeface="Calibri"/>
              </a:rPr>
              <a:t>Ziel der Einheit </a:t>
            </a:r>
            <a:endParaRPr/>
          </a:p>
        </p:txBody>
      </p:sp>
      <p:sp>
        <p:nvSpPr>
          <p:cNvPr id="408" name="Google Shape;408;p2"/>
          <p:cNvSpPr txBox="1">
            <a:spLocks noGrp="1"/>
          </p:cNvSpPr>
          <p:nvPr>
            <p:ph type="body" idx="1"/>
          </p:nvPr>
        </p:nvSpPr>
        <p:spPr>
          <a:xfrm>
            <a:off x="6656832" y="1791532"/>
            <a:ext cx="4444502" cy="2963347"/>
          </a:xfrm>
          <a:prstGeom prst="rect">
            <a:avLst/>
          </a:prstGeom>
          <a:no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SzPct val="108107"/>
              <a:buNone/>
            </a:pPr>
            <a:r>
              <a:rPr lang="en-IE">
                <a:solidFill>
                  <a:srgbClr val="5F625F"/>
                </a:solidFill>
                <a:latin typeface="Calibri"/>
                <a:ea typeface="Calibri"/>
                <a:cs typeface="Calibri"/>
                <a:sym typeface="Calibri"/>
              </a:rPr>
              <a:t>Ziel dieser Lerneinheit ist es, Erwachsenenbildner*innen und Trainer*innen bei der Gestaltung effektiver digitaler Lernerfahrungen zu unterstützen, die auf klaren inhaltlichen Zielen und den Bedürfnissen der Lernenden beruhen. Sie werden die Fähigkeiten und das Selbstvertrauen entwickeln, digitale und KI-gestützte Ressourcen auszuwählen, anzupassen und zu nutzen, um den Fachunterricht zu verbessern.</a:t>
            </a:r>
            <a:endParaRPr/>
          </a:p>
          <a:p>
            <a:pPr marL="0" lvl="0" indent="0" algn="just" rtl="0">
              <a:lnSpc>
                <a:spcPct val="90000"/>
              </a:lnSpc>
              <a:spcBef>
                <a:spcPts val="0"/>
              </a:spcBef>
              <a:spcAft>
                <a:spcPts val="0"/>
              </a:spcAft>
              <a:buSzPct val="108107"/>
              <a:buNone/>
            </a:pPr>
            <a:endParaRPr>
              <a:solidFill>
                <a:srgbClr val="5F625F"/>
              </a:solidFill>
              <a:latin typeface="Calibri"/>
              <a:ea typeface="Calibri"/>
              <a:cs typeface="Calibri"/>
              <a:sym typeface="Calibri"/>
            </a:endParaRPr>
          </a:p>
          <a:p>
            <a:pPr marL="0" lvl="0" indent="0" algn="just" rtl="0">
              <a:lnSpc>
                <a:spcPct val="90000"/>
              </a:lnSpc>
              <a:spcBef>
                <a:spcPts val="0"/>
              </a:spcBef>
              <a:spcAft>
                <a:spcPts val="0"/>
              </a:spcAft>
              <a:buSzPct val="108107"/>
              <a:buNone/>
            </a:pPr>
            <a:r>
              <a:rPr lang="en-IE">
                <a:solidFill>
                  <a:srgbClr val="5F625F"/>
                </a:solidFill>
                <a:latin typeface="Calibri"/>
                <a:ea typeface="Calibri"/>
                <a:cs typeface="Calibri"/>
                <a:sym typeface="Calibri"/>
              </a:rPr>
              <a:t>Diese Einheit konzentriert sich auf die Erstellung von lernerzentrierten, zugänglichen und praktischen digitalen Materialien, die auf den Erfahrungen der erwachsenen Lernenden aufbauen und das selbstgesteuerte Lernen unterstützen. Am Ende der Einheit werden Sie besser in der Lage sein, sinnvolle digitale Lernaktivitäten zu entwickeln, bei denen die Technologie das Verständnis, das Engagement und die Anwendung in der Praxis unterstützt. </a:t>
            </a:r>
            <a:endParaRPr/>
          </a:p>
        </p:txBody>
      </p:sp>
      <p:sp>
        <p:nvSpPr>
          <p:cNvPr id="409" name="Google Shape;409;p2"/>
          <p:cNvSpPr txBox="1"/>
          <p:nvPr/>
        </p:nvSpPr>
        <p:spPr>
          <a:xfrm>
            <a:off x="834348" y="4809779"/>
            <a:ext cx="331702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a:t>
            </a:r>
            <a:r>
              <a:rPr lang="en-IE" sz="11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410" name="Google Shape;410;p2"/>
          <p:cNvPicPr preferRelativeResize="0"/>
          <p:nvPr/>
        </p:nvPicPr>
        <p:blipFill rotWithShape="1">
          <a:blip r:embed="rId5">
            <a:alphaModFix/>
          </a:blip>
          <a:srcRect/>
          <a:stretch/>
        </p:blipFill>
        <p:spPr>
          <a:xfrm>
            <a:off x="847344" y="1426464"/>
            <a:ext cx="3176016" cy="3176016"/>
          </a:xfrm>
          <a:prstGeom prst="rect">
            <a:avLst/>
          </a:prstGeom>
          <a:noFill/>
          <a:ln>
            <a:noFill/>
          </a:ln>
        </p:spPr>
      </p:pic>
      <p:pic>
        <p:nvPicPr>
          <p:cNvPr id="412" name="Google Shape;412;p2"/>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25BA98E0-572C-C885-A526-65A842A0A12A}"/>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97"/>
        <p:cNvGrpSpPr/>
        <p:nvPr/>
      </p:nvGrpSpPr>
      <p:grpSpPr>
        <a:xfrm>
          <a:off x="0" y="0"/>
          <a:ext cx="0" cy="0"/>
          <a:chOff x="0" y="0"/>
          <a:chExt cx="0" cy="0"/>
        </a:xfrm>
      </p:grpSpPr>
      <p:sp>
        <p:nvSpPr>
          <p:cNvPr id="598" name="Google Shape;598;p20"/>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en-IE"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599" name="Google Shape;599;p20"/>
          <p:cNvSpPr/>
          <p:nvPr/>
        </p:nvSpPr>
        <p:spPr>
          <a:xfrm>
            <a:off x="982594" y="1574685"/>
            <a:ext cx="9791797" cy="313928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Frage im Multiple-Choice-Stil: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F3: Was ist der Hauptzweck des Einsatzes von Technologie bei der Gestaltung digitaler Lernerfahrungen?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Das Erscheinungsbild des Unterrichts zu modernisieren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Die Beteiligung der Lehrkräfte zu reduzieren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highlight>
                  <a:srgbClr val="00FF00"/>
                </a:highlight>
                <a:latin typeface="Calibri"/>
                <a:ea typeface="Calibri"/>
                <a:cs typeface="Calibri"/>
                <a:sym typeface="Calibri"/>
              </a:rPr>
              <a:t>Das Verständnis und die Anwendung von Inhalten zu unterstützen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Die Lernenden automatisch zu bewerten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Begründung: Technologie sollte das Verständnis und die Anwendung von Inhalten durch die Lernenden verbessern und nicht als Ersatz für Pädagogik oder Fachwissen der Lehrkräfte dienen.</a:t>
            </a:r>
            <a:endParaRPr sz="900" b="0" i="0" u="none" strike="noStrike" cap="none">
              <a:solidFill>
                <a:schemeClr val="dk1"/>
              </a:solidFill>
              <a:latin typeface="Arial"/>
              <a:ea typeface="Arial"/>
              <a:cs typeface="Arial"/>
              <a:sym typeface="Arial"/>
            </a:endParaRPr>
          </a:p>
        </p:txBody>
      </p:sp>
      <p:pic>
        <p:nvPicPr>
          <p:cNvPr id="601" name="Google Shape;601;p20"/>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4BED402-E9F6-C09C-729F-055CC2DB6875}"/>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5"/>
        <p:cNvGrpSpPr/>
        <p:nvPr/>
      </p:nvGrpSpPr>
      <p:grpSpPr>
        <a:xfrm>
          <a:off x="0" y="0"/>
          <a:ext cx="0" cy="0"/>
          <a:chOff x="0" y="0"/>
          <a:chExt cx="0" cy="0"/>
        </a:xfrm>
      </p:grpSpPr>
      <p:sp>
        <p:nvSpPr>
          <p:cNvPr id="606" name="Google Shape;606;p21"/>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en-IE"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607" name="Google Shape;607;p21"/>
          <p:cNvSpPr/>
          <p:nvPr/>
        </p:nvSpPr>
        <p:spPr>
          <a:xfrm>
            <a:off x="982594" y="1574685"/>
            <a:ext cx="10575421" cy="313928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Frage im Multiple-Choice-Stil: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F4: Welches Verfahren unterstützt Barrierefreiheit und Inklusion bei der Gestaltung von digitalem Lernen am besten?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Verwendung fortschrittlicher Tools mit vielen Funktionen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Das gleiche Inhaltsformat für alle bereitstellen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latin typeface="Calibri"/>
                <a:ea typeface="Calibri"/>
                <a:cs typeface="Calibri"/>
                <a:sym typeface="Calibri"/>
              </a:rPr>
              <a:t>Ausschließlich auf textbasierte Materialien zurückgreifen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Arial"/>
              <a:buAutoNum type="alphaUcParenR"/>
            </a:pPr>
            <a:r>
              <a:rPr lang="en-IE" sz="1200" b="0" i="0" u="none" strike="noStrike" cap="none">
                <a:solidFill>
                  <a:schemeClr val="dk1"/>
                </a:solidFill>
                <a:highlight>
                  <a:srgbClr val="00FF00"/>
                </a:highlight>
                <a:latin typeface="Calibri"/>
                <a:ea typeface="Calibri"/>
                <a:cs typeface="Calibri"/>
                <a:sym typeface="Calibri"/>
              </a:rPr>
              <a:t>Klare Struktur, einfache Sprache und anpassbare Ressourcen anbieten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Begründung: Barrierefreies digitales Design berücksichtigt die unterschiedlichen Bedürfnisse der Lernenden durch Klarheit, Flexibilität und anpassbare Materialien, die unterschiedliche Lernpräferenzen unterstützen.</a:t>
            </a:r>
            <a:endParaRPr sz="900" b="0" i="0" u="none" strike="noStrike" cap="none">
              <a:solidFill>
                <a:schemeClr val="dk1"/>
              </a:solidFill>
              <a:latin typeface="Arial"/>
              <a:ea typeface="Arial"/>
              <a:cs typeface="Arial"/>
              <a:sym typeface="Arial"/>
            </a:endParaRPr>
          </a:p>
        </p:txBody>
      </p:sp>
      <p:pic>
        <p:nvPicPr>
          <p:cNvPr id="609" name="Google Shape;609;p21"/>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395422D-FE16-31CA-A8F0-07A19EC4786D}"/>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13"/>
        <p:cNvGrpSpPr/>
        <p:nvPr/>
      </p:nvGrpSpPr>
      <p:grpSpPr>
        <a:xfrm>
          <a:off x="0" y="0"/>
          <a:ext cx="0" cy="0"/>
          <a:chOff x="0" y="0"/>
          <a:chExt cx="0" cy="0"/>
        </a:xfrm>
      </p:grpSpPr>
      <p:sp>
        <p:nvSpPr>
          <p:cNvPr id="614" name="Google Shape;614;p22"/>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SzPts val="2400"/>
              <a:buFont typeface="Arial"/>
              <a:buNone/>
            </a:pPr>
            <a:r>
              <a:rPr lang="en-IE" sz="2400" b="1">
                <a:solidFill>
                  <a:srgbClr val="C52B87"/>
                </a:solidFill>
                <a:latin typeface="Calibri"/>
                <a:ea typeface="Calibri"/>
                <a:cs typeface="Calibri"/>
                <a:sym typeface="Calibri"/>
              </a:rPr>
              <a:t>Evaluation</a:t>
            </a:r>
            <a:endParaRPr>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1">
              <a:solidFill>
                <a:srgbClr val="C52B87"/>
              </a:solidFill>
              <a:latin typeface="Calibri"/>
              <a:ea typeface="Calibri"/>
              <a:cs typeface="Calibri"/>
              <a:sym typeface="Calibri"/>
            </a:endParaRPr>
          </a:p>
        </p:txBody>
      </p:sp>
      <p:sp>
        <p:nvSpPr>
          <p:cNvPr id="615" name="Google Shape;615;p22"/>
          <p:cNvSpPr/>
          <p:nvPr/>
        </p:nvSpPr>
        <p:spPr>
          <a:xfrm>
            <a:off x="982594" y="1574685"/>
            <a:ext cx="10063357" cy="313928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Frage im Multiple-Choice-Stil: </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Q5: Wie kann man KI bei der Gestaltung digitaler Lernmaterialien effektiv einsetzen?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b="0" i="0" u="none" strike="noStrike" cap="none">
                <a:solidFill>
                  <a:schemeClr val="dk1"/>
                </a:solidFill>
                <a:highlight>
                  <a:srgbClr val="00FF00"/>
                </a:highlight>
                <a:latin typeface="Calibri"/>
                <a:ea typeface="Calibri"/>
                <a:cs typeface="Calibri"/>
                <a:sym typeface="Calibri"/>
              </a:rPr>
              <a:t>Verwendung von KI, um Beispiele oder Unterrichtsentwürfe vorzuschlagen, die Sie anpassen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b="0" i="0" u="none" strike="noStrike" cap="none">
                <a:solidFill>
                  <a:schemeClr val="dk1"/>
                </a:solidFill>
                <a:latin typeface="Calibri"/>
                <a:ea typeface="Calibri"/>
                <a:cs typeface="Calibri"/>
                <a:sym typeface="Calibri"/>
              </a:rPr>
              <a:t>Veröffentlichung von KI-generierten Inhalten ohne Überprüfung</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b="0" i="0" u="none" strike="noStrike" cap="none">
                <a:solidFill>
                  <a:schemeClr val="dk1"/>
                </a:solidFill>
                <a:latin typeface="Calibri"/>
                <a:ea typeface="Calibri"/>
                <a:cs typeface="Calibri"/>
                <a:sym typeface="Calibri"/>
              </a:rPr>
              <a:t>KI zur Bestimmung von Lernergebnissen zulassen</a:t>
            </a:r>
            <a:endParaRPr sz="1400" b="0" i="0" u="none" strike="noStrike" cap="none">
              <a:solidFill>
                <a:srgbClr val="000000"/>
              </a:solidFill>
              <a:latin typeface="Arial"/>
              <a:ea typeface="Arial"/>
              <a:cs typeface="Arial"/>
              <a:sym typeface="Arial"/>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b="0" i="0" u="none" strike="noStrike" cap="none">
                <a:solidFill>
                  <a:schemeClr val="dk1"/>
                </a:solidFill>
                <a:latin typeface="Calibri"/>
                <a:ea typeface="Calibri"/>
                <a:cs typeface="Calibri"/>
                <a:sym typeface="Calibri"/>
              </a:rPr>
              <a:t>Ersetzen von Aktivitäten, die von Lehrkräften entwickelt wurden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IE" sz="1200" b="0" i="0" u="none" strike="noStrike" cap="none">
                <a:solidFill>
                  <a:schemeClr val="dk1"/>
                </a:solidFill>
                <a:latin typeface="Calibri"/>
                <a:ea typeface="Calibri"/>
                <a:cs typeface="Calibri"/>
                <a:sym typeface="Calibri"/>
              </a:rPr>
              <a:t>Begründung: KI kann die Ideenfindung und Planung unterstützen, aber Pädagog</a:t>
            </a:r>
            <a:r>
              <a:rPr lang="en-IE" sz="1200">
                <a:solidFill>
                  <a:schemeClr val="dk1"/>
                </a:solidFill>
                <a:latin typeface="Calibri"/>
                <a:ea typeface="Calibri"/>
                <a:cs typeface="Calibri"/>
                <a:sym typeface="Calibri"/>
              </a:rPr>
              <a:t>*innen</a:t>
            </a:r>
            <a:r>
              <a:rPr lang="en-IE" sz="1200" b="0" i="0" u="none" strike="noStrike" cap="none">
                <a:solidFill>
                  <a:schemeClr val="dk1"/>
                </a:solidFill>
                <a:latin typeface="Calibri"/>
                <a:ea typeface="Calibri"/>
                <a:cs typeface="Calibri"/>
                <a:sym typeface="Calibri"/>
              </a:rPr>
              <a:t> müssen die Entscheidungen über das Lerndesign stets überprüfen, anpassen und die Verantwortung dafür übernehmen.</a:t>
            </a:r>
            <a:endParaRPr sz="900" b="0" i="0" u="none" strike="noStrike" cap="none">
              <a:solidFill>
                <a:schemeClr val="dk1"/>
              </a:solidFill>
              <a:latin typeface="Arial"/>
              <a:ea typeface="Arial"/>
              <a:cs typeface="Arial"/>
              <a:sym typeface="Arial"/>
            </a:endParaRPr>
          </a:p>
        </p:txBody>
      </p:sp>
      <p:pic>
        <p:nvPicPr>
          <p:cNvPr id="617" name="Google Shape;617;p22"/>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6E9CC89-2674-BD4E-E70C-3679EE8300FA}"/>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21"/>
        <p:cNvGrpSpPr/>
        <p:nvPr/>
      </p:nvGrpSpPr>
      <p:grpSpPr>
        <a:xfrm>
          <a:off x="0" y="0"/>
          <a:ext cx="0" cy="0"/>
          <a:chOff x="0" y="0"/>
          <a:chExt cx="0" cy="0"/>
        </a:xfrm>
      </p:grpSpPr>
      <p:pic>
        <p:nvPicPr>
          <p:cNvPr id="622" name="Google Shape;622;p23" descr="A person sitting cross legged with a computer and a question mark&#10;&#10;AI-generated content may be incorrect."/>
          <p:cNvPicPr preferRelativeResize="0">
            <a:picLocks noGrp="1"/>
          </p:cNvPicPr>
          <p:nvPr>
            <p:ph type="pic" idx="2"/>
          </p:nvPr>
        </p:nvPicPr>
        <p:blipFill rotWithShape="1">
          <a:blip r:embed="rId4">
            <a:alphaModFix/>
          </a:blip>
          <a:srcRect l="7479" r="7479"/>
          <a:stretch/>
        </p:blipFill>
        <p:spPr>
          <a:xfrm>
            <a:off x="655638" y="371475"/>
            <a:ext cx="4621212" cy="5434013"/>
          </a:xfrm>
          <a:prstGeom prst="rect">
            <a:avLst/>
          </a:prstGeom>
          <a:noFill/>
          <a:ln>
            <a:noFill/>
          </a:ln>
        </p:spPr>
      </p:pic>
      <p:sp>
        <p:nvSpPr>
          <p:cNvPr id="623" name="Google Shape;623;p23"/>
          <p:cNvSpPr txBox="1"/>
          <p:nvPr/>
        </p:nvSpPr>
        <p:spPr>
          <a:xfrm>
            <a:off x="6441595" y="827715"/>
            <a:ext cx="447212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Fragen zur Selbstreflexion </a:t>
            </a:r>
            <a:endParaRPr sz="2400" b="1" i="0" u="none" strike="noStrike" cap="none">
              <a:solidFill>
                <a:srgbClr val="C52B87"/>
              </a:solidFill>
              <a:latin typeface="Calibri"/>
              <a:ea typeface="Calibri"/>
              <a:cs typeface="Calibri"/>
              <a:sym typeface="Calibri"/>
            </a:endParaRPr>
          </a:p>
        </p:txBody>
      </p:sp>
      <p:sp>
        <p:nvSpPr>
          <p:cNvPr id="624" name="Google Shape;624;p23"/>
          <p:cNvSpPr/>
          <p:nvPr/>
        </p:nvSpPr>
        <p:spPr>
          <a:xfrm>
            <a:off x="5614416" y="1458445"/>
            <a:ext cx="6126480" cy="32085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F1: Wie bewusst gestalte ich digitale Lernaktivitäten, so dass die Tools den Inhalt, den ich erwachsenen Lernenden vermitteln möchte, klar unterstützen?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Q2: Auf welche Weise respektieren meine digitalen Lernmaterialien die Erfahrungen der erwachsenen Lernenden und bieten gleichzeitig eine klare Struktur, Zugänglichkeit und praktische Relevanz?</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F3: Wie schaffe ich ein Gleichgewicht zwischen dem Experimentieren mit digitalen oder KI-gestützten Tools und der Beibehaltung der Kontrolle über Lernziele, Inhaltsqualität und Pädagogik</a:t>
            </a:r>
            <a:r>
              <a:rPr lang="en-IE"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625" name="Google Shape;625;p23"/>
          <p:cNvSpPr txBox="1"/>
          <p:nvPr/>
        </p:nvSpPr>
        <p:spPr>
          <a:xfrm>
            <a:off x="655638" y="5834854"/>
            <a:ext cx="473017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jcomp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627" name="Google Shape;627;p23"/>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2D81345-ED4A-BB06-ABDA-F876DDC00F00}"/>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31"/>
        <p:cNvGrpSpPr/>
        <p:nvPr/>
      </p:nvGrpSpPr>
      <p:grpSpPr>
        <a:xfrm>
          <a:off x="0" y="0"/>
          <a:ext cx="0" cy="0"/>
          <a:chOff x="0" y="0"/>
          <a:chExt cx="0" cy="0"/>
        </a:xfrm>
      </p:grpSpPr>
      <p:sp>
        <p:nvSpPr>
          <p:cNvPr id="632" name="Google Shape;632;p24"/>
          <p:cNvSpPr txBox="1"/>
          <p:nvPr/>
        </p:nvSpPr>
        <p:spPr>
          <a:xfrm>
            <a:off x="6614384" y="1015548"/>
            <a:ext cx="197246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a:solidFill>
                  <a:srgbClr val="C52B87"/>
                </a:solidFill>
                <a:latin typeface="Calibri"/>
                <a:ea typeface="Calibri"/>
                <a:cs typeface="Calibri"/>
                <a:sym typeface="Calibri"/>
              </a:rPr>
              <a:t>Quellen</a:t>
            </a:r>
            <a:endParaRPr sz="1400" b="0" i="0" u="none" strike="noStrike" cap="none">
              <a:solidFill>
                <a:srgbClr val="000000"/>
              </a:solidFill>
              <a:latin typeface="Arial"/>
              <a:ea typeface="Arial"/>
              <a:cs typeface="Arial"/>
              <a:sym typeface="Arial"/>
            </a:endParaRPr>
          </a:p>
        </p:txBody>
      </p:sp>
      <p:sp>
        <p:nvSpPr>
          <p:cNvPr id="633" name="Google Shape;633;p24"/>
          <p:cNvSpPr/>
          <p:nvPr/>
        </p:nvSpPr>
        <p:spPr>
          <a:xfrm>
            <a:off x="4740705" y="1686243"/>
            <a:ext cx="6790533" cy="440885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Europäische Kommission: Generaldirektion Bildung, Jugend, Sport und Kultur, Ethical guidelines on the use of artificial intelligence (AI) and data in teaching and learning for educators, Amt für Veröffentlichungen der Europäischen Union, 2022, </a:t>
            </a:r>
            <a:r>
              <a:rPr lang="en-IE" sz="16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https://data.europa.eu/doi/10.2766/153756</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OECD (2025), Bildungspolitischer Ausblick 2025: Nurturing Engaged and Resilient Lifelong Learners in a World of Digital Transformation, OECD Publishing, Paris, </a:t>
            </a:r>
            <a:r>
              <a:rPr lang="en-IE" sz="16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https://doi.org/10.1787/c3f402ba-en</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Kadry, S. (Hrsg.). (2024). Artificial Intelligence and Education - Shaping the Future of Learning. IntechOpen. doi: 10.5772/intechopen.1002135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Julia Rott, K., &amp; Schmidt-Hertha, B. (2024). Transforming adult learning in the digital age: exploring environmental, content, and technological changes. International Journal of Lifelong Education, 43(4), 319-323. </a:t>
            </a:r>
            <a:r>
              <a:rPr lang="en-IE" sz="1600" b="0" i="0" u="sng" strike="noStrike" cap="none">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https://doi.org/10.1080/02601370.2024.2367395</a:t>
            </a:r>
            <a:endParaRPr sz="1600" b="0" i="0" u="none" strike="noStrike" cap="none">
              <a:solidFill>
                <a:srgbClr val="5F625F"/>
              </a:solidFill>
              <a:latin typeface="Calibri"/>
              <a:ea typeface="Calibri"/>
              <a:cs typeface="Calibri"/>
              <a:sym typeface="Calibri"/>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chemeClr val="dk1"/>
                </a:solidFill>
                <a:latin typeface="Calibri"/>
                <a:ea typeface="Calibri"/>
                <a:cs typeface="Calibri"/>
                <a:sym typeface="Calibri"/>
              </a:rPr>
              <a:t>Gul, A., &amp; Bilgin, C. U. (2021). Gamification in der Erwachsenenbildung. Research Anthology on Adult Education and the Development of Lifelong Learners, 905-932.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634" name="Google Shape;634;p24" descr="A tablet with a list and gears&#10;&#10;AI-generated content may be incorrect."/>
          <p:cNvPicPr preferRelativeResize="0"/>
          <p:nvPr/>
        </p:nvPicPr>
        <p:blipFill rotWithShape="1">
          <a:blip r:embed="rId7">
            <a:alphaModFix/>
          </a:blip>
          <a:srcRect/>
          <a:stretch/>
        </p:blipFill>
        <p:spPr>
          <a:xfrm>
            <a:off x="505314" y="1268184"/>
            <a:ext cx="4321632" cy="4321632"/>
          </a:xfrm>
          <a:prstGeom prst="rect">
            <a:avLst/>
          </a:prstGeom>
          <a:noFill/>
          <a:ln>
            <a:noFill/>
          </a:ln>
        </p:spPr>
      </p:pic>
      <p:sp>
        <p:nvSpPr>
          <p:cNvPr id="635" name="Google Shape;635;p24"/>
          <p:cNvSpPr txBox="1"/>
          <p:nvPr/>
        </p:nvSpPr>
        <p:spPr>
          <a:xfrm>
            <a:off x="591630" y="5692404"/>
            <a:ext cx="429126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vectorjuice auf </a:t>
            </a:r>
            <a:r>
              <a:rPr lang="en-IE" sz="1100" b="0" i="0" u="sng" strike="noStrike" cap="none">
                <a:solidFill>
                  <a:srgbClr val="5F625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637" name="Google Shape;637;p24"/>
          <p:cNvPicPr preferRelativeResize="0"/>
          <p:nvPr/>
        </p:nvPicPr>
        <p:blipFill>
          <a:blip r:embed="rId9">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E0C799D-090A-66EB-1EA9-C1C1058FF43E}"/>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1"/>
        <p:cNvGrpSpPr/>
        <p:nvPr/>
      </p:nvGrpSpPr>
      <p:grpSpPr>
        <a:xfrm>
          <a:off x="0" y="0"/>
          <a:ext cx="0" cy="0"/>
          <a:chOff x="0" y="0"/>
          <a:chExt cx="0" cy="0"/>
        </a:xfrm>
      </p:grpSpPr>
      <p:sp>
        <p:nvSpPr>
          <p:cNvPr id="642" name="Google Shape;642;p25"/>
          <p:cNvSpPr txBox="1"/>
          <p:nvPr/>
        </p:nvSpPr>
        <p:spPr>
          <a:xfrm>
            <a:off x="1034828" y="517800"/>
            <a:ext cx="2861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Schlussfolgerung</a:t>
            </a:r>
            <a:endParaRPr sz="1400" b="0" i="0" u="none" strike="noStrike" cap="none">
              <a:solidFill>
                <a:srgbClr val="000000"/>
              </a:solidFill>
              <a:latin typeface="Arial"/>
              <a:ea typeface="Arial"/>
              <a:cs typeface="Arial"/>
              <a:sym typeface="Arial"/>
            </a:endParaRPr>
          </a:p>
        </p:txBody>
      </p:sp>
      <p:sp>
        <p:nvSpPr>
          <p:cNvPr id="643" name="Google Shape;643;p25"/>
          <p:cNvSpPr/>
          <p:nvPr/>
        </p:nvSpPr>
        <p:spPr>
          <a:xfrm>
            <a:off x="568475" y="979500"/>
            <a:ext cx="11371200" cy="5119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IE" sz="1600" b="1" i="0" u="none" strike="noStrike" cap="none">
                <a:solidFill>
                  <a:srgbClr val="5F625F"/>
                </a:solidFill>
                <a:latin typeface="Calibri"/>
                <a:ea typeface="Calibri"/>
                <a:cs typeface="Calibri"/>
                <a:sym typeface="Calibri"/>
              </a:rPr>
              <a:t>Gestaltung von digitalen Lernerfahrungen in der Erwachsenenbildung</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Die Entwicklung effektiver digitaler Lernerfahrungen beginnt mit klaren inhaltlichen Zielen und einem tiefen Verständnis für die Bedürfnisse und Erfahrungen erwachsener Lernender. Digitale Tools und künstliche Intelligenz sollten gezielt ausgewählt werden, um das Verständnis des Themas zu unterstützen, nicht um die Komplexität zu erhöhen oder die Pädagogik zu ersetzen.</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Fangen Sie klein an, indem Sie bestehende Materialien anpassen und jeweils mit einem digitalen oder KI-gestützten Tool experimentieren. Konzentrieren Sie sich auf Klarheit, Zugänglichkeit und Realitätsnähe, damit die Lernenden selbstbewusst und unabhängig lernen können.</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Digitale Technologien können das Lernen bereichern, indem sie Erkundung, Zusammenarbeit und flexible Wege unterstützen, aber Ihre Rolle als Erwachsenenbildner*in - das Lernen anzuleiten, zu unterstützen und zu kontextualisieren - ist nach wie vor wichtig.</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Überlegen Sie regelmäßig, was funktioniert, passen Sie es auf der Grundlage des Feedbacks der Lernenden an und gestalten Sie jede digitale Erfahrung mit Absicht und Sorgfalt.</a:t>
            </a:r>
            <a:endParaRPr sz="1600" b="0" i="0" u="none" strike="noStrike" cap="none">
              <a:solidFill>
                <a:srgbClr val="5F625F"/>
              </a:solidFill>
              <a:latin typeface="Calibri"/>
              <a:ea typeface="Calibri"/>
              <a:cs typeface="Calibri"/>
              <a:sym typeface="Calibri"/>
            </a:endParaRPr>
          </a:p>
          <a:p>
            <a:pPr marL="285750" marR="0" lvl="0" indent="-184150" algn="just" rtl="0">
              <a:lnSpc>
                <a:spcPct val="150000"/>
              </a:lnSpc>
              <a:spcBef>
                <a:spcPts val="0"/>
              </a:spcBef>
              <a:spcAft>
                <a:spcPts val="0"/>
              </a:spcAft>
              <a:buClr>
                <a:schemeClr val="dk1"/>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600"/>
              <a:buFont typeface="Arial"/>
              <a:buNone/>
            </a:pPr>
            <a:r>
              <a:rPr lang="en-IE" sz="1600" b="0" i="1" u="none" strike="noStrike" cap="none">
                <a:solidFill>
                  <a:srgbClr val="5F625F"/>
                </a:solidFill>
                <a:latin typeface="Calibri"/>
                <a:ea typeface="Calibri"/>
                <a:cs typeface="Calibri"/>
                <a:sym typeface="Calibri"/>
              </a:rPr>
              <a:t>"Technologie wird großartige Lehrer nicht ersetzen, aber Technologie in den Händen großartiger Lehrer kann transformierend wirken.</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 George Couros</a:t>
            </a:r>
            <a:endParaRPr sz="900" b="0" i="0" u="none" strike="noStrike" cap="none">
              <a:solidFill>
                <a:schemeClr val="dk1"/>
              </a:solidFill>
              <a:latin typeface="Arial"/>
              <a:ea typeface="Arial"/>
              <a:cs typeface="Arial"/>
              <a:sym typeface="Arial"/>
            </a:endParaRPr>
          </a:p>
        </p:txBody>
      </p:sp>
      <p:pic>
        <p:nvPicPr>
          <p:cNvPr id="645" name="Google Shape;645;p25"/>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2A3BEAA4-51F4-0EC0-B62F-9155861D3E79}"/>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9"/>
        <p:cNvGrpSpPr/>
        <p:nvPr/>
      </p:nvGrpSpPr>
      <p:grpSpPr>
        <a:xfrm>
          <a:off x="0" y="0"/>
          <a:ext cx="0" cy="0"/>
          <a:chOff x="0" y="0"/>
          <a:chExt cx="0" cy="0"/>
        </a:xfrm>
      </p:grpSpPr>
      <p:sp>
        <p:nvSpPr>
          <p:cNvPr id="650" name="Google Shape;650;p26"/>
          <p:cNvSpPr txBox="1"/>
          <p:nvPr/>
        </p:nvSpPr>
        <p:spPr>
          <a:xfrm>
            <a:off x="777069" y="948834"/>
            <a:ext cx="4398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IE" sz="2400" b="1" i="0" u="none" strike="noStrike" cap="none">
                <a:solidFill>
                  <a:srgbClr val="C52B87"/>
                </a:solidFill>
                <a:latin typeface="Calibri"/>
                <a:ea typeface="Calibri"/>
                <a:cs typeface="Calibri"/>
                <a:sym typeface="Calibri"/>
              </a:rPr>
              <a:t>Herzlichen Glückwunsch zum Abschluss von </a:t>
            </a:r>
            <a:r>
              <a:rPr lang="en-IE" sz="2400" b="1">
                <a:solidFill>
                  <a:srgbClr val="C52B87"/>
                </a:solidFill>
                <a:latin typeface="Calibri"/>
                <a:ea typeface="Calibri"/>
                <a:cs typeface="Calibri"/>
                <a:sym typeface="Calibri"/>
              </a:rPr>
              <a:t>Einheit </a:t>
            </a:r>
            <a:r>
              <a:rPr lang="en-IE" sz="2400" b="1" i="0" u="none" strike="noStrike" cap="none">
                <a:solidFill>
                  <a:srgbClr val="C52B87"/>
                </a:solidFill>
                <a:latin typeface="Calibri"/>
                <a:ea typeface="Calibri"/>
                <a:cs typeface="Calibri"/>
                <a:sym typeface="Calibri"/>
              </a:rPr>
              <a:t>2: </a:t>
            </a:r>
            <a:r>
              <a:rPr lang="en-IE" sz="2400" b="1">
                <a:solidFill>
                  <a:srgbClr val="C52B87"/>
                </a:solidFill>
                <a:latin typeface="Calibri"/>
                <a:ea typeface="Calibri"/>
                <a:cs typeface="Calibri"/>
                <a:sym typeface="Calibri"/>
              </a:rPr>
              <a:t>Gestaltung von digitalen Lernerfahrungen </a:t>
            </a:r>
            <a:endParaRPr sz="2400" b="1">
              <a:solidFill>
                <a:srgbClr val="C52B87"/>
              </a:solidFill>
              <a:latin typeface="Calibri"/>
              <a:ea typeface="Calibri"/>
              <a:cs typeface="Calibri"/>
              <a:sym typeface="Calibri"/>
            </a:endParaRPr>
          </a:p>
        </p:txBody>
      </p:sp>
      <p:pic>
        <p:nvPicPr>
          <p:cNvPr id="651" name="Google Shape;651;p26" descr="A group of people standing next to a check mark&#10;&#10;AI-generated content may be incorrect."/>
          <p:cNvPicPr preferRelativeResize="0"/>
          <p:nvPr/>
        </p:nvPicPr>
        <p:blipFill rotWithShape="1">
          <a:blip r:embed="rId4">
            <a:alphaModFix/>
          </a:blip>
          <a:srcRect/>
          <a:stretch/>
        </p:blipFill>
        <p:spPr>
          <a:xfrm>
            <a:off x="5227320" y="850392"/>
            <a:ext cx="6569964" cy="4379976"/>
          </a:xfrm>
          <a:prstGeom prst="rect">
            <a:avLst/>
          </a:prstGeom>
          <a:noFill/>
          <a:ln>
            <a:noFill/>
          </a:ln>
        </p:spPr>
      </p:pic>
      <p:sp>
        <p:nvSpPr>
          <p:cNvPr id="652" name="Google Shape;652;p26"/>
          <p:cNvSpPr txBox="1"/>
          <p:nvPr/>
        </p:nvSpPr>
        <p:spPr>
          <a:xfrm>
            <a:off x="5227320" y="5356410"/>
            <a:ext cx="6605016"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pch.vector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654" name="Google Shape;654;p26"/>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4985136-7DE3-251B-0D48-BE30CE0A298F}"/>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rgbClr val="F5E0D5"/>
            </a:gs>
            <a:gs pos="100000">
              <a:srgbClr val="F2F2F2">
                <a:alpha val="63921"/>
              </a:srgbClr>
            </a:gs>
          </a:gsLst>
          <a:lin ang="5400000" scaled="0"/>
        </a:gradFill>
        <a:effectLst/>
      </p:bgPr>
    </p:bg>
    <p:spTree>
      <p:nvGrpSpPr>
        <p:cNvPr id="1" name="Shape 659"/>
        <p:cNvGrpSpPr/>
        <p:nvPr/>
      </p:nvGrpSpPr>
      <p:grpSpPr>
        <a:xfrm>
          <a:off x="0" y="0"/>
          <a:ext cx="0" cy="0"/>
          <a:chOff x="0" y="0"/>
          <a:chExt cx="0" cy="0"/>
        </a:xfrm>
      </p:grpSpPr>
      <p:pic>
        <p:nvPicPr>
          <p:cNvPr id="660" name="Google Shape;660;p27" title="DE Kofinanziert von der Europ�ischen Union_POS (15).jpg"/>
          <p:cNvPicPr preferRelativeResize="0"/>
          <p:nvPr/>
        </p:nvPicPr>
        <p:blipFill rotWithShape="1">
          <a:blip r:embed="rId3">
            <a:alphaModFix/>
          </a:blip>
          <a:srcRect l="2945" r="2945"/>
          <a:stretch/>
        </p:blipFill>
        <p:spPr>
          <a:xfrm>
            <a:off x="8865752" y="5818900"/>
            <a:ext cx="1746140" cy="389585"/>
          </a:xfrm>
          <a:prstGeom prst="rect">
            <a:avLst/>
          </a:prstGeom>
          <a:noFill/>
          <a:ln>
            <a:noFill/>
          </a:ln>
        </p:spPr>
      </p:pic>
      <p:pic>
        <p:nvPicPr>
          <p:cNvPr id="661" name="Google Shape;661;p27"/>
          <p:cNvPicPr preferRelativeResize="0"/>
          <p:nvPr/>
        </p:nvPicPr>
        <p:blipFill rotWithShape="1">
          <a:blip r:embed="rId4">
            <a:alphaModFix/>
          </a:blip>
          <a:srcRect l="8165" t="22296" r="3992" b="40848"/>
          <a:stretch/>
        </p:blipFill>
        <p:spPr>
          <a:xfrm>
            <a:off x="8057569" y="2301049"/>
            <a:ext cx="3300687" cy="1384904"/>
          </a:xfrm>
          <a:prstGeom prst="rect">
            <a:avLst/>
          </a:prstGeom>
          <a:noFill/>
          <a:ln>
            <a:noFill/>
          </a:ln>
        </p:spPr>
      </p:pic>
      <p:sp>
        <p:nvSpPr>
          <p:cNvPr id="662" name="Google Shape;662;p27"/>
          <p:cNvSpPr/>
          <p:nvPr/>
        </p:nvSpPr>
        <p:spPr>
          <a:xfrm>
            <a:off x="7718335" y="6208485"/>
            <a:ext cx="4040973" cy="687327"/>
          </a:xfrm>
          <a:prstGeom prst="rect">
            <a:avLst/>
          </a:prstGeom>
          <a:noFill/>
          <a:ln>
            <a:noFill/>
          </a:ln>
        </p:spPr>
        <p:txBody>
          <a:bodyPr spcFirstLastPara="1" wrap="square" lIns="91425" tIns="45700" rIns="91425" bIns="45700" anchor="t" anchorCtr="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wider. Weder die Europäische Union noch die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pic>
        <p:nvPicPr>
          <p:cNvPr id="663" name="Google Shape;663;p27" descr="CIK_Trebnje_logo"/>
          <p:cNvPicPr preferRelativeResize="0"/>
          <p:nvPr/>
        </p:nvPicPr>
        <p:blipFill rotWithShape="1">
          <a:blip r:embed="rId5">
            <a:alphaModFix/>
          </a:blip>
          <a:srcRect/>
          <a:stretch/>
        </p:blipFill>
        <p:spPr>
          <a:xfrm>
            <a:off x="4001638" y="4518456"/>
            <a:ext cx="1840992" cy="1035058"/>
          </a:xfrm>
          <a:prstGeom prst="rect">
            <a:avLst/>
          </a:prstGeom>
          <a:noFill/>
          <a:ln>
            <a:noFill/>
          </a:ln>
        </p:spPr>
      </p:pic>
      <p:pic>
        <p:nvPicPr>
          <p:cNvPr id="664" name="Google Shape;664;p27" descr="UNIC-logo"/>
          <p:cNvPicPr preferRelativeResize="0"/>
          <p:nvPr/>
        </p:nvPicPr>
        <p:blipFill rotWithShape="1">
          <a:blip r:embed="rId6">
            <a:alphaModFix/>
          </a:blip>
          <a:srcRect l="4622" t="8711" r="5218" b="10188"/>
          <a:stretch/>
        </p:blipFill>
        <p:spPr>
          <a:xfrm>
            <a:off x="1271470" y="3730728"/>
            <a:ext cx="1215698" cy="1257260"/>
          </a:xfrm>
          <a:prstGeom prst="rect">
            <a:avLst/>
          </a:prstGeom>
          <a:noFill/>
          <a:ln>
            <a:noFill/>
          </a:ln>
        </p:spPr>
      </p:pic>
      <p:pic>
        <p:nvPicPr>
          <p:cNvPr id="665" name="Google Shape;665;p27" descr="Rural-Hub-Logo (6)"/>
          <p:cNvPicPr preferRelativeResize="0"/>
          <p:nvPr/>
        </p:nvPicPr>
        <p:blipFill rotWithShape="1">
          <a:blip r:embed="rId7">
            <a:alphaModFix/>
          </a:blip>
          <a:srcRect/>
          <a:stretch/>
        </p:blipFill>
        <p:spPr>
          <a:xfrm>
            <a:off x="4430064" y="2732210"/>
            <a:ext cx="1540000" cy="658553"/>
          </a:xfrm>
          <a:prstGeom prst="rect">
            <a:avLst/>
          </a:prstGeom>
          <a:noFill/>
          <a:ln>
            <a:noFill/>
          </a:ln>
        </p:spPr>
      </p:pic>
      <p:pic>
        <p:nvPicPr>
          <p:cNvPr id="666" name="Google Shape;666;p27" descr="CRDT360_Logo-01"/>
          <p:cNvPicPr preferRelativeResize="0"/>
          <p:nvPr/>
        </p:nvPicPr>
        <p:blipFill rotWithShape="1">
          <a:blip r:embed="rId8">
            <a:alphaModFix/>
          </a:blip>
          <a:srcRect/>
          <a:stretch/>
        </p:blipFill>
        <p:spPr>
          <a:xfrm>
            <a:off x="751809" y="2111132"/>
            <a:ext cx="2692431" cy="545571"/>
          </a:xfrm>
          <a:prstGeom prst="rect">
            <a:avLst/>
          </a:prstGeom>
          <a:noFill/>
          <a:ln>
            <a:noFill/>
          </a:ln>
        </p:spPr>
      </p:pic>
      <p:pic>
        <p:nvPicPr>
          <p:cNvPr id="667" name="Google Shape;667;p27" descr="Meta4 Logo png"/>
          <p:cNvPicPr preferRelativeResize="0"/>
          <p:nvPr/>
        </p:nvPicPr>
        <p:blipFill rotWithShape="1">
          <a:blip r:embed="rId9">
            <a:alphaModFix/>
          </a:blip>
          <a:srcRect/>
          <a:stretch/>
        </p:blipFill>
        <p:spPr>
          <a:xfrm>
            <a:off x="3846576" y="1019756"/>
            <a:ext cx="1850419" cy="615696"/>
          </a:xfrm>
          <a:prstGeom prst="rect">
            <a:avLst/>
          </a:prstGeom>
          <a:noFill/>
          <a:ln>
            <a:noFill/>
          </a:ln>
        </p:spPr>
      </p:pic>
      <p:sp>
        <p:nvSpPr>
          <p:cNvPr id="668" name="Google Shape;668;p27"/>
          <p:cNvSpPr/>
          <p:nvPr/>
        </p:nvSpPr>
        <p:spPr>
          <a:xfrm>
            <a:off x="694944" y="32287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9" name="Google Shape;669;p27"/>
          <p:cNvSpPr/>
          <p:nvPr/>
        </p:nvSpPr>
        <p:spPr>
          <a:xfrm>
            <a:off x="694944" y="36859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0" name="Google Shape;670;p27"/>
          <p:cNvSpPr/>
          <p:nvPr/>
        </p:nvSpPr>
        <p:spPr>
          <a:xfrm>
            <a:off x="1730363" y="6236921"/>
            <a:ext cx="3191771" cy="27699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Projekt Nr. </a:t>
            </a:r>
            <a:r>
              <a:rPr lang="en-IE" sz="1200" b="1" i="0" u="none" strike="noStrike" cap="none">
                <a:solidFill>
                  <a:schemeClr val="dk1"/>
                </a:solidFill>
                <a:latin typeface="Calibri"/>
                <a:ea typeface="Calibri"/>
                <a:cs typeface="Calibri"/>
                <a:sym typeface="Calibri"/>
              </a:rPr>
              <a:t>2024-1-AT01-KA220-ADU-000254167</a:t>
            </a:r>
            <a:endParaRPr sz="1200" b="0" i="0" u="none" strike="noStrike" cap="none">
              <a:solidFill>
                <a:schemeClr val="dk1"/>
              </a:solidFill>
              <a:latin typeface="Arial"/>
              <a:ea typeface="Arial"/>
              <a:cs typeface="Arial"/>
              <a:sym typeface="Arial"/>
            </a:endParaRPr>
          </a:p>
        </p:txBody>
      </p:sp>
      <p:sp>
        <p:nvSpPr>
          <p:cNvPr id="671" name="Google Shape;671;p27"/>
          <p:cNvSpPr txBox="1"/>
          <p:nvPr/>
        </p:nvSpPr>
        <p:spPr>
          <a:xfrm>
            <a:off x="499188" y="814873"/>
            <a:ext cx="1544564" cy="373297"/>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200"/>
              <a:buFont typeface="Calibri"/>
              <a:buNone/>
            </a:pPr>
            <a:r>
              <a:rPr lang="en-IE" sz="1200" b="1" i="0" u="none" strike="noStrike" cap="none">
                <a:solidFill>
                  <a:schemeClr val="dk1"/>
                </a:solidFill>
                <a:latin typeface="Calibri"/>
                <a:ea typeface="Calibri"/>
                <a:cs typeface="Calibri"/>
                <a:sym typeface="Calibri"/>
              </a:rPr>
              <a:t>Projektpartner: </a:t>
            </a:r>
            <a:endParaRPr sz="1200" b="0" i="0" u="none" strike="noStrike" cap="none">
              <a:solidFill>
                <a:schemeClr val="dk1"/>
              </a:solidFill>
              <a:latin typeface="Arial"/>
              <a:ea typeface="Arial"/>
              <a:cs typeface="Arial"/>
              <a:sym typeface="Arial"/>
            </a:endParaRPr>
          </a:p>
        </p:txBody>
      </p:sp>
      <p:pic>
        <p:nvPicPr>
          <p:cNvPr id="672" name="Google Shape;672;p27" descr="A black background with a black square&#10;&#10;AI-generated content may be incorrect."/>
          <p:cNvPicPr preferRelativeResize="0"/>
          <p:nvPr/>
        </p:nvPicPr>
        <p:blipFill rotWithShape="1">
          <a:blip r:embed="rId10">
            <a:alphaModFix/>
          </a:blip>
          <a:srcRect/>
          <a:stretch/>
        </p:blipFill>
        <p:spPr>
          <a:xfrm>
            <a:off x="5970064" y="6251555"/>
            <a:ext cx="880092" cy="3755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p3"/>
          <p:cNvSpPr txBox="1">
            <a:spLocks noGrp="1"/>
          </p:cNvSpPr>
          <p:nvPr>
            <p:ph type="title"/>
          </p:nvPr>
        </p:nvSpPr>
        <p:spPr>
          <a:xfrm>
            <a:off x="844526" y="759124"/>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en-IE">
                <a:solidFill>
                  <a:srgbClr val="0070C0"/>
                </a:solidFill>
                <a:latin typeface="Calibri"/>
                <a:ea typeface="Calibri"/>
                <a:cs typeface="Calibri"/>
                <a:sym typeface="Calibri"/>
              </a:rPr>
              <a:t>Lernergebnisse</a:t>
            </a:r>
            <a:endParaRPr/>
          </a:p>
        </p:txBody>
      </p:sp>
      <p:sp>
        <p:nvSpPr>
          <p:cNvPr id="418" name="Google Shape;418;p3"/>
          <p:cNvSpPr txBox="1">
            <a:spLocks noGrp="1"/>
          </p:cNvSpPr>
          <p:nvPr>
            <p:ph type="body" idx="1"/>
          </p:nvPr>
        </p:nvSpPr>
        <p:spPr>
          <a:xfrm>
            <a:off x="715130" y="1549994"/>
            <a:ext cx="4624965" cy="45488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IE">
                <a:solidFill>
                  <a:schemeClr val="dk1"/>
                </a:solidFill>
                <a:latin typeface="Calibri"/>
                <a:ea typeface="Calibri"/>
                <a:cs typeface="Calibri"/>
                <a:sym typeface="Calibri"/>
              </a:rPr>
              <a:t>Nach Abschluss dieser SDL Einheit haben Sie die folgenden Kenntnisse, Fähigkeiten und Einstellungen erworben: </a:t>
            </a:r>
            <a:endParaRPr>
              <a:solidFill>
                <a:schemeClr val="dk1"/>
              </a:solidFill>
            </a:endParaRPr>
          </a:p>
          <a:p>
            <a:pPr marL="285750" lvl="0" indent="-285750" algn="l" rtl="0">
              <a:lnSpc>
                <a:spcPct val="90000"/>
              </a:lnSpc>
              <a:spcBef>
                <a:spcPts val="1200"/>
              </a:spcBef>
              <a:spcAft>
                <a:spcPts val="0"/>
              </a:spcAft>
              <a:buSzPts val="1600"/>
              <a:buFont typeface="Arial"/>
              <a:buChar char="•"/>
            </a:pPr>
            <a:r>
              <a:rPr lang="en-IE">
                <a:solidFill>
                  <a:schemeClr val="dk1"/>
                </a:solidFill>
                <a:latin typeface="Calibri"/>
                <a:ea typeface="Calibri"/>
                <a:cs typeface="Calibri"/>
                <a:sym typeface="Calibri"/>
              </a:rPr>
              <a:t>LE 1: Sie verstehen lernerzentriertes digitales Design und können Ressourcen auf Qualität, Zugänglichkeit, Relevanz und Anpassung an den Lernkontext von Erwachsenen bewerten.</a:t>
            </a:r>
            <a:endParaRPr>
              <a:solidFill>
                <a:schemeClr val="dk1"/>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en-IE">
                <a:solidFill>
                  <a:schemeClr val="dk1"/>
                </a:solidFill>
                <a:latin typeface="Calibri"/>
                <a:ea typeface="Calibri"/>
                <a:cs typeface="Calibri"/>
                <a:sym typeface="Calibri"/>
              </a:rPr>
              <a:t>LE 2: Faktenwissen über digitale und KI-gestützte Werkzeuge anwenden, um integrative, inhaltsbezogene Lernmaterialien zur Unterstützung des fachspezifischen Unterrichts anzupassen und zu erstellen.</a:t>
            </a:r>
            <a:endParaRPr>
              <a:solidFill>
                <a:schemeClr val="dk1"/>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en-IE">
                <a:solidFill>
                  <a:schemeClr val="dk1"/>
                </a:solidFill>
                <a:latin typeface="Calibri"/>
                <a:ea typeface="Calibri"/>
                <a:cs typeface="Calibri"/>
                <a:sym typeface="Calibri"/>
              </a:rPr>
              <a:t>LE 3: Offenheit für Experimente und Bereitschaft zur Anpassung digitaler Inhalte zeigen und dabei die Vorerfahrungen erwachsener Lernender wertschätzen, während sie Technologien zur Unterstützung der Planung verantwortungsvoll einsetzen.</a:t>
            </a:r>
            <a:endParaRPr>
              <a:solidFill>
                <a:schemeClr val="dk1"/>
              </a:solidFill>
              <a:latin typeface="Calibri"/>
              <a:ea typeface="Calibri"/>
              <a:cs typeface="Calibri"/>
              <a:sym typeface="Calibri"/>
            </a:endParaRPr>
          </a:p>
        </p:txBody>
      </p:sp>
      <p:pic>
        <p:nvPicPr>
          <p:cNvPr id="419" name="Google Shape;419;p3"/>
          <p:cNvPicPr preferRelativeResize="0"/>
          <p:nvPr/>
        </p:nvPicPr>
        <p:blipFill rotWithShape="1">
          <a:blip r:embed="rId4">
            <a:alphaModFix/>
          </a:blip>
          <a:srcRect/>
          <a:stretch/>
        </p:blipFill>
        <p:spPr>
          <a:xfrm>
            <a:off x="5883039" y="1241778"/>
            <a:ext cx="5789597" cy="3609234"/>
          </a:xfrm>
          <a:prstGeom prst="rect">
            <a:avLst/>
          </a:prstGeom>
          <a:noFill/>
          <a:ln>
            <a:noFill/>
          </a:ln>
        </p:spPr>
      </p:pic>
      <p:sp>
        <p:nvSpPr>
          <p:cNvPr id="420" name="Google Shape;420;p3"/>
          <p:cNvSpPr txBox="1"/>
          <p:nvPr/>
        </p:nvSpPr>
        <p:spPr>
          <a:xfrm>
            <a:off x="5883039" y="5087950"/>
            <a:ext cx="5903577"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rawpixel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422" name="Google Shape;422;p3"/>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3" name="TextBox 2">
            <a:extLst>
              <a:ext uri="{FF2B5EF4-FFF2-40B4-BE49-F238E27FC236}">
                <a16:creationId xmlns:a16="http://schemas.microsoft.com/office/drawing/2014/main" id="{802A1FD9-691E-93BA-AD8D-5EFBA27E1292}"/>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7" name="Google Shape;427;p4"/>
          <p:cNvSpPr txBox="1">
            <a:spLocks noGrp="1"/>
          </p:cNvSpPr>
          <p:nvPr>
            <p:ph type="title"/>
          </p:nvPr>
        </p:nvSpPr>
        <p:spPr>
          <a:xfrm>
            <a:off x="4301235" y="-113981"/>
            <a:ext cx="3733800" cy="114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en-IE">
                <a:solidFill>
                  <a:srgbClr val="C52B87"/>
                </a:solidFill>
                <a:latin typeface="Calibri"/>
                <a:ea typeface="Calibri"/>
                <a:cs typeface="Calibri"/>
                <a:sym typeface="Calibri"/>
              </a:rPr>
              <a:t>Überblick über die </a:t>
            </a:r>
            <a:r>
              <a:rPr lang="en-IE">
                <a:solidFill>
                  <a:srgbClr val="0070C0"/>
                </a:solidFill>
                <a:latin typeface="Calibri"/>
                <a:ea typeface="Calibri"/>
                <a:cs typeface="Calibri"/>
                <a:sym typeface="Calibri"/>
              </a:rPr>
              <a:t>Einheit</a:t>
            </a:r>
            <a:endParaRPr/>
          </a:p>
        </p:txBody>
      </p:sp>
      <p:sp>
        <p:nvSpPr>
          <p:cNvPr id="428" name="Google Shape;428;p4"/>
          <p:cNvSpPr txBox="1"/>
          <p:nvPr/>
        </p:nvSpPr>
        <p:spPr>
          <a:xfrm>
            <a:off x="994554" y="972015"/>
            <a:ext cx="4483219"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Inhaltliches Wissen beim digitalen Lernen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Dieses Thema konzentriert sich auf die Gestaltung digitaler Lektionen ausgehend von klaren thematischen Zielen. Sie werden lernen, wie Sie digitale Ressourcen auswählen, die Ihre Inhalte unterstützen, an die realen Erfahrungen der erwachsenen Lernenden anknüpfen und praktisch und relevant bleiben.</a:t>
            </a:r>
            <a:endParaRPr sz="1400" b="0" i="0" u="none" strike="noStrike" cap="none">
              <a:solidFill>
                <a:srgbClr val="000000"/>
              </a:solidFill>
              <a:latin typeface="Arial"/>
              <a:ea typeface="Arial"/>
              <a:cs typeface="Arial"/>
              <a:sym typeface="Arial"/>
            </a:endParaRPr>
          </a:p>
        </p:txBody>
      </p:sp>
      <p:sp>
        <p:nvSpPr>
          <p:cNvPr id="429" name="Google Shape;429;p4"/>
          <p:cNvSpPr txBox="1"/>
          <p:nvPr/>
        </p:nvSpPr>
        <p:spPr>
          <a:xfrm>
            <a:off x="994555" y="3516106"/>
            <a:ext cx="4483218"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dirty="0" err="1">
                <a:solidFill>
                  <a:schemeClr val="dk1"/>
                </a:solidFill>
                <a:latin typeface="Calibri"/>
                <a:ea typeface="Calibri"/>
                <a:cs typeface="Calibri"/>
                <a:sym typeface="Calibri"/>
              </a:rPr>
              <a:t>Auswählen</a:t>
            </a:r>
            <a:r>
              <a:rPr lang="en-IE" sz="1800" b="1" i="0" u="none" strike="noStrike" cap="none" dirty="0">
                <a:solidFill>
                  <a:schemeClr val="dk1"/>
                </a:solidFill>
                <a:latin typeface="Calibri"/>
                <a:ea typeface="Calibri"/>
                <a:cs typeface="Calibri"/>
                <a:sym typeface="Calibri"/>
              </a:rPr>
              <a:t> und </a:t>
            </a:r>
            <a:r>
              <a:rPr lang="en-IE" sz="1800" b="1" i="0" u="none" strike="noStrike" cap="none" dirty="0" err="1">
                <a:solidFill>
                  <a:schemeClr val="dk1"/>
                </a:solidFill>
                <a:latin typeface="Calibri"/>
                <a:ea typeface="Calibri"/>
                <a:cs typeface="Calibri"/>
                <a:sym typeface="Calibri"/>
              </a:rPr>
              <a:t>Anpassen</a:t>
            </a:r>
            <a:r>
              <a:rPr lang="en-IE" sz="1800" b="1" i="0" u="none" strike="noStrike" cap="none" dirty="0">
                <a:solidFill>
                  <a:schemeClr val="dk1"/>
                </a:solidFill>
                <a:latin typeface="Calibri"/>
                <a:ea typeface="Calibri"/>
                <a:cs typeface="Calibri"/>
                <a:sym typeface="Calibri"/>
              </a:rPr>
              <a:t> </a:t>
            </a:r>
            <a:r>
              <a:rPr lang="en-IE" sz="1800" b="1" i="0" u="none" strike="noStrike" cap="none" dirty="0" err="1">
                <a:solidFill>
                  <a:schemeClr val="dk1"/>
                </a:solidFill>
                <a:latin typeface="Calibri"/>
                <a:ea typeface="Calibri"/>
                <a:cs typeface="Calibri"/>
                <a:sym typeface="Calibri"/>
              </a:rPr>
              <a:t>digitaler</a:t>
            </a:r>
            <a:r>
              <a:rPr lang="en-IE" sz="1800" b="1" i="0" u="none" strike="noStrike" cap="none" dirty="0">
                <a:solidFill>
                  <a:schemeClr val="dk1"/>
                </a:solidFill>
                <a:latin typeface="Calibri"/>
                <a:ea typeface="Calibri"/>
                <a:cs typeface="Calibri"/>
                <a:sym typeface="Calibri"/>
              </a:rPr>
              <a:t> </a:t>
            </a:r>
            <a:r>
              <a:rPr lang="en-IE" sz="1800" b="1" i="0" u="none" strike="noStrike" cap="none" dirty="0" err="1">
                <a:solidFill>
                  <a:schemeClr val="dk1"/>
                </a:solidFill>
                <a:latin typeface="Calibri"/>
                <a:ea typeface="Calibri"/>
                <a:cs typeface="Calibri"/>
                <a:sym typeface="Calibri"/>
              </a:rPr>
              <a:t>Ressourcen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dirty="0">
                <a:solidFill>
                  <a:srgbClr val="5F625F"/>
                </a:solidFill>
                <a:latin typeface="Calibri"/>
                <a:ea typeface="Calibri"/>
                <a:cs typeface="Calibri"/>
                <a:sym typeface="Calibri"/>
              </a:rPr>
              <a:t>Dieses Thema </a:t>
            </a:r>
            <a:r>
              <a:rPr lang="en-IE" sz="1600" b="0" i="0" u="none" strike="noStrike" cap="none" dirty="0" err="1">
                <a:solidFill>
                  <a:srgbClr val="5F625F"/>
                </a:solidFill>
                <a:latin typeface="Calibri"/>
                <a:ea typeface="Calibri"/>
                <a:cs typeface="Calibri"/>
                <a:sym typeface="Calibri"/>
              </a:rPr>
              <a:t>hilft</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Ihnen</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dabei</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digitale</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Ressourcen</a:t>
            </a:r>
            <a:r>
              <a:rPr lang="en-IE" sz="1600" b="0" i="0" u="none" strike="noStrike" cap="none" dirty="0">
                <a:solidFill>
                  <a:srgbClr val="5F625F"/>
                </a:solidFill>
                <a:latin typeface="Calibri"/>
                <a:ea typeface="Calibri"/>
                <a:cs typeface="Calibri"/>
                <a:sym typeface="Calibri"/>
              </a:rPr>
              <a:t> auf </a:t>
            </a:r>
            <a:r>
              <a:rPr lang="en-IE" sz="1600" b="0" i="0" u="none" strike="noStrike" cap="none" dirty="0" err="1">
                <a:solidFill>
                  <a:srgbClr val="5F625F"/>
                </a:solidFill>
                <a:latin typeface="Calibri"/>
                <a:ea typeface="Calibri"/>
                <a:cs typeface="Calibri"/>
                <a:sym typeface="Calibri"/>
              </a:rPr>
              <a:t>Qualität</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Zugänglichkeit</a:t>
            </a:r>
            <a:r>
              <a:rPr lang="en-IE" sz="1600" b="0" i="0" u="none" strike="noStrike" cap="none" dirty="0">
                <a:solidFill>
                  <a:srgbClr val="5F625F"/>
                </a:solidFill>
                <a:latin typeface="Calibri"/>
                <a:ea typeface="Calibri"/>
                <a:cs typeface="Calibri"/>
                <a:sym typeface="Calibri"/>
              </a:rPr>
              <a:t> und </a:t>
            </a:r>
            <a:r>
              <a:rPr lang="en-IE" sz="1600" b="0" i="0" u="none" strike="noStrike" cap="none" dirty="0" err="1">
                <a:solidFill>
                  <a:srgbClr val="5F625F"/>
                </a:solidFill>
                <a:latin typeface="Calibri"/>
                <a:ea typeface="Calibri"/>
                <a:cs typeface="Calibri"/>
                <a:sym typeface="Calibri"/>
              </a:rPr>
              <a:t>Inklusion</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zu</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prüfen</a:t>
            </a:r>
            <a:r>
              <a:rPr lang="en-IE" sz="1600" b="0" i="0" u="none" strike="noStrike" cap="none" dirty="0">
                <a:solidFill>
                  <a:srgbClr val="5F625F"/>
                </a:solidFill>
                <a:latin typeface="Calibri"/>
                <a:ea typeface="Calibri"/>
                <a:cs typeface="Calibri"/>
                <a:sym typeface="Calibri"/>
              </a:rPr>
              <a:t>. Sie </a:t>
            </a:r>
            <a:r>
              <a:rPr lang="en-IE" sz="1600" b="0" i="0" u="none" strike="noStrike" cap="none" dirty="0" err="1">
                <a:solidFill>
                  <a:srgbClr val="5F625F"/>
                </a:solidFill>
                <a:latin typeface="Calibri"/>
                <a:ea typeface="Calibri"/>
                <a:cs typeface="Calibri"/>
                <a:sym typeface="Calibri"/>
              </a:rPr>
              <a:t>üben</a:t>
            </a:r>
            <a:r>
              <a:rPr lang="en-IE" sz="1600" b="0" i="0" u="none" strike="noStrike" cap="none" dirty="0">
                <a:solidFill>
                  <a:srgbClr val="5F625F"/>
                </a:solidFill>
                <a:latin typeface="Calibri"/>
                <a:ea typeface="Calibri"/>
                <a:cs typeface="Calibri"/>
                <a:sym typeface="Calibri"/>
              </a:rPr>
              <a:t> die </a:t>
            </a:r>
            <a:r>
              <a:rPr lang="en-IE" sz="1600" b="0" i="0" u="none" strike="noStrike" cap="none" dirty="0" err="1">
                <a:solidFill>
                  <a:srgbClr val="5F625F"/>
                </a:solidFill>
                <a:latin typeface="Calibri"/>
                <a:ea typeface="Calibri"/>
                <a:cs typeface="Calibri"/>
                <a:sym typeface="Calibri"/>
              </a:rPr>
              <a:t>Anpassung</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bestehender</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Materialien</a:t>
            </a:r>
            <a:r>
              <a:rPr lang="en-IE" sz="1600" b="0" i="0" u="none" strike="noStrike" cap="none" dirty="0">
                <a:solidFill>
                  <a:srgbClr val="5F625F"/>
                </a:solidFill>
                <a:latin typeface="Calibri"/>
                <a:ea typeface="Calibri"/>
                <a:cs typeface="Calibri"/>
                <a:sym typeface="Calibri"/>
              </a:rPr>
              <a:t> und </a:t>
            </a:r>
            <a:r>
              <a:rPr lang="en-IE" sz="1600" b="0" i="0" u="none" strike="noStrike" cap="none" dirty="0" err="1">
                <a:solidFill>
                  <a:srgbClr val="5F625F"/>
                </a:solidFill>
                <a:latin typeface="Calibri"/>
                <a:ea typeface="Calibri"/>
                <a:cs typeface="Calibri"/>
                <a:sym typeface="Calibri"/>
              </a:rPr>
              <a:t>offener</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Bildungsressourcen</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anstatt</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alles</a:t>
            </a:r>
            <a:r>
              <a:rPr lang="en-IE" sz="1600" b="0" i="0" u="none" strike="noStrike" cap="none" dirty="0">
                <a:solidFill>
                  <a:srgbClr val="5F625F"/>
                </a:solidFill>
                <a:latin typeface="Calibri"/>
                <a:ea typeface="Calibri"/>
                <a:cs typeface="Calibri"/>
                <a:sym typeface="Calibri"/>
              </a:rPr>
              <a:t> von </a:t>
            </a:r>
            <a:r>
              <a:rPr lang="en-IE" sz="1600" b="0" i="0" u="none" strike="noStrike" cap="none" dirty="0" err="1">
                <a:solidFill>
                  <a:srgbClr val="5F625F"/>
                </a:solidFill>
                <a:latin typeface="Calibri"/>
                <a:ea typeface="Calibri"/>
                <a:cs typeface="Calibri"/>
                <a:sym typeface="Calibri"/>
              </a:rPr>
              <a:t>Grund</a:t>
            </a:r>
            <a:r>
              <a:rPr lang="en-IE" sz="1600" b="0" i="0" u="none" strike="noStrike" cap="none" dirty="0">
                <a:solidFill>
                  <a:srgbClr val="5F625F"/>
                </a:solidFill>
                <a:latin typeface="Calibri"/>
                <a:ea typeface="Calibri"/>
                <a:cs typeface="Calibri"/>
                <a:sym typeface="Calibri"/>
              </a:rPr>
              <a:t> auf neu </a:t>
            </a:r>
            <a:r>
              <a:rPr lang="en-IE" sz="1600" b="0" i="0" u="none" strike="noStrike" cap="none" dirty="0" err="1">
                <a:solidFill>
                  <a:srgbClr val="5F625F"/>
                </a:solidFill>
                <a:latin typeface="Calibri"/>
                <a:ea typeface="Calibri"/>
                <a:cs typeface="Calibri"/>
                <a:sym typeface="Calibri"/>
              </a:rPr>
              <a:t>zu</a:t>
            </a:r>
            <a:r>
              <a:rPr lang="en-IE" sz="1600" b="0" i="0" u="none" strike="noStrike" cap="none" dirty="0">
                <a:solidFill>
                  <a:srgbClr val="5F625F"/>
                </a:solidFill>
                <a:latin typeface="Calibri"/>
                <a:ea typeface="Calibri"/>
                <a:cs typeface="Calibri"/>
                <a:sym typeface="Calibri"/>
              </a:rPr>
              <a:t> </a:t>
            </a:r>
            <a:r>
              <a:rPr lang="en-IE" sz="1600" b="0" i="0" u="none" strike="noStrike" cap="none" dirty="0" err="1">
                <a:solidFill>
                  <a:srgbClr val="5F625F"/>
                </a:solidFill>
                <a:latin typeface="Calibri"/>
                <a:ea typeface="Calibri"/>
                <a:cs typeface="Calibri"/>
                <a:sym typeface="Calibri"/>
              </a:rPr>
              <a:t>erstellen</a:t>
            </a:r>
            <a:r>
              <a:rPr lang="en-IE" sz="1600" b="0" i="0" u="none" strike="noStrike" cap="none" dirty="0">
                <a:solidFill>
                  <a:srgbClr val="5F625F"/>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p:txBody>
      </p:sp>
      <p:sp>
        <p:nvSpPr>
          <p:cNvPr id="430" name="Google Shape;430;p4"/>
          <p:cNvSpPr txBox="1"/>
          <p:nvPr/>
        </p:nvSpPr>
        <p:spPr>
          <a:xfrm>
            <a:off x="6622213" y="973342"/>
            <a:ext cx="4483219"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Einsatz von Technologie zur Unterstützung von Inhalten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Sie lernen und erforschen, wie digitale Werkzeuge den Fachunterricht unterstützen können. Sie werden sehen, wie Werkzeuge wie kollaborative Dokumente, Videos oder Simulationen den Lernenden helfen können, den Inhalt besser zu verstehen.</a:t>
            </a:r>
            <a:endParaRPr sz="1600" b="0" i="0" u="none" strike="noStrike" cap="none">
              <a:solidFill>
                <a:schemeClr val="dk1"/>
              </a:solidFill>
              <a:latin typeface="Calibri"/>
              <a:ea typeface="Calibri"/>
              <a:cs typeface="Calibri"/>
              <a:sym typeface="Calibri"/>
            </a:endParaRPr>
          </a:p>
        </p:txBody>
      </p:sp>
      <p:sp>
        <p:nvSpPr>
          <p:cNvPr id="431" name="Google Shape;431;p4"/>
          <p:cNvSpPr txBox="1"/>
          <p:nvPr/>
        </p:nvSpPr>
        <p:spPr>
          <a:xfrm>
            <a:off x="6714229" y="3514779"/>
            <a:ext cx="4233053" cy="18466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E" sz="1800" b="1" i="0" u="none" strike="noStrike" cap="none">
                <a:solidFill>
                  <a:schemeClr val="dk1"/>
                </a:solidFill>
                <a:latin typeface="Calibri"/>
                <a:ea typeface="Calibri"/>
                <a:cs typeface="Calibri"/>
                <a:sym typeface="Calibri"/>
              </a:rPr>
              <a:t>Einsatz von KI zur Unterstützung des Lerndesigns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Sie werden erkunden, wie KI-Tools die Unterrichtsplanung und die Anpassung von Inhalten unterstützen können. Der Schwerpunkt liegt auf dem Einsatz von KI zur Generierung von Ideen, Beispielen oder vereinfachten Erklärungen, wobei die volle pädagogische Kontrolle behalten wird.</a:t>
            </a:r>
            <a:endParaRPr sz="1400" b="0" i="0" u="none" strike="noStrike" cap="none">
              <a:solidFill>
                <a:srgbClr val="000000"/>
              </a:solidFill>
              <a:latin typeface="Arial"/>
              <a:ea typeface="Arial"/>
              <a:cs typeface="Arial"/>
              <a:sym typeface="Arial"/>
            </a:endParaRPr>
          </a:p>
        </p:txBody>
      </p:sp>
      <p:pic>
        <p:nvPicPr>
          <p:cNvPr id="433" name="Google Shape;433;p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3" name="TextBox 2">
            <a:extLst>
              <a:ext uri="{FF2B5EF4-FFF2-40B4-BE49-F238E27FC236}">
                <a16:creationId xmlns:a16="http://schemas.microsoft.com/office/drawing/2014/main" id="{CF285DBE-3464-3BAF-1DE0-0184DD41F829}"/>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37"/>
        <p:cNvGrpSpPr/>
        <p:nvPr/>
      </p:nvGrpSpPr>
      <p:grpSpPr>
        <a:xfrm>
          <a:off x="0" y="0"/>
          <a:ext cx="0" cy="0"/>
          <a:chOff x="0" y="0"/>
          <a:chExt cx="0" cy="0"/>
        </a:xfrm>
      </p:grpSpPr>
      <p:sp>
        <p:nvSpPr>
          <p:cNvPr id="438" name="Google Shape;438;p5"/>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Inhaltliches Wissen beim digitalen Lernen</a:t>
            </a:r>
            <a:endParaRPr sz="1400" b="0" i="0" u="none" strike="noStrike" cap="none">
              <a:solidFill>
                <a:srgbClr val="000000"/>
              </a:solidFill>
              <a:latin typeface="Arial"/>
              <a:ea typeface="Arial"/>
              <a:cs typeface="Arial"/>
              <a:sym typeface="Arial"/>
            </a:endParaRPr>
          </a:p>
        </p:txBody>
      </p:sp>
      <p:sp>
        <p:nvSpPr>
          <p:cNvPr id="439" name="Google Shape;439;p5"/>
          <p:cNvSpPr txBox="1"/>
          <p:nvPr/>
        </p:nvSpPr>
        <p:spPr>
          <a:xfrm>
            <a:off x="311600" y="1147275"/>
            <a:ext cx="8010300" cy="5017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Inhaltliches Wissen (</a:t>
            </a:r>
            <a:r>
              <a:rPr lang="en-IE" sz="1600">
                <a:solidFill>
                  <a:srgbClr val="5F625F"/>
                </a:solidFill>
                <a:latin typeface="Calibri"/>
                <a:ea typeface="Calibri"/>
                <a:cs typeface="Calibri"/>
                <a:sym typeface="Calibri"/>
              </a:rPr>
              <a:t>IW</a:t>
            </a:r>
            <a:r>
              <a:rPr lang="en-IE" sz="1600" b="0" i="0" u="none" strike="noStrike" cap="none">
                <a:solidFill>
                  <a:srgbClr val="5F625F"/>
                </a:solidFill>
                <a:latin typeface="Calibri"/>
                <a:ea typeface="Calibri"/>
                <a:cs typeface="Calibri"/>
                <a:sym typeface="Calibri"/>
              </a:rPr>
              <a:t>) bezieht sich auf das Verständnis eines/einer Pädagog</a:t>
            </a:r>
            <a:r>
              <a:rPr lang="en-IE" sz="1600">
                <a:solidFill>
                  <a:srgbClr val="5F625F"/>
                </a:solidFill>
                <a:latin typeface="Calibri"/>
                <a:ea typeface="Calibri"/>
                <a:cs typeface="Calibri"/>
                <a:sym typeface="Calibri"/>
              </a:rPr>
              <a:t>*in</a:t>
            </a:r>
            <a:r>
              <a:rPr lang="en-IE" sz="1600" b="0" i="0" u="none" strike="noStrike" cap="none">
                <a:solidFill>
                  <a:srgbClr val="5F625F"/>
                </a:solidFill>
                <a:latin typeface="Calibri"/>
                <a:ea typeface="Calibri"/>
                <a:cs typeface="Calibri"/>
                <a:sym typeface="Calibri"/>
              </a:rPr>
              <a:t> für den Lehrstoff und dessen Struktur, Schlüsselkonzepte und reale Anwendungen. Bei der Gestaltung digitaler Lerninhalte bildet </a:t>
            </a:r>
            <a:r>
              <a:rPr lang="en-IE" sz="1600">
                <a:solidFill>
                  <a:srgbClr val="5F625F"/>
                </a:solidFill>
                <a:latin typeface="Calibri"/>
                <a:ea typeface="Calibri"/>
                <a:cs typeface="Calibri"/>
                <a:sym typeface="Calibri"/>
              </a:rPr>
              <a:t>IW </a:t>
            </a:r>
            <a:r>
              <a:rPr lang="en-IE" sz="1600" b="0" i="0" u="none" strike="noStrike" cap="none">
                <a:solidFill>
                  <a:srgbClr val="5F625F"/>
                </a:solidFill>
                <a:latin typeface="Calibri"/>
                <a:ea typeface="Calibri"/>
                <a:cs typeface="Calibri"/>
                <a:sym typeface="Calibri"/>
              </a:rPr>
              <a:t>die Grundlage für die Entscheidung, was die Lernenden verstehen sollten, bevor sie sich überlegen, wie die Technologie eingesetzt wird.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Eine effektive digitale Unterrichtsgestaltung beginnt mit klar definierten Lernzielen, die für den beruflichen, persönlichen oder gesellschaftlichen Kontext der erwachsenen Lernenden relevant sind. Digitale Hilfsmittel sollten ausgewählt werden, um Konzepte zu verdeutlichen, Prozesse zu veranschaulichen oder die Anwendung von Wissen zu unterstützen, anstatt einfach Technologie um ihrer selbst willen einzusetzen.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Beispiele hierfür sind kurze Erklärvideos zur Einführung in komplexe Themen, interaktive Diagramme zur Visualisierung von Prozessen oder fallbasierte Szenarien, die reale Arbeits- oder Lebenssituationen widerspiegeln, die erwachsenen Lernenden vertraut sind. Offene Bildungsressourcen (OER) können ebenfalls angepasst werden, um die Inhalte auf lokale oder branchenspezifische Bedürfnisse abzustimmen.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Erwachsene Lernende profitieren am meisten, wenn das digitale Lernen neue Informationen mit ihrem Vorwissen und ihren Erfahrungen verknüpft, praktische Problemlösungen unterstützt und eine sofortige Anwendung ermöglicht.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wird empfohlen, zunächst ein zentrales Lernziel festzulegen und eine digitale Ressource auszuwählen, die das Verständnis und die sinnvolle Beschäftigung mit dem Inhalt direkt unterstützt.</a:t>
            </a:r>
            <a:endParaRPr sz="1400" b="0" i="0" u="none" strike="noStrike" cap="none">
              <a:solidFill>
                <a:srgbClr val="000000"/>
              </a:solidFill>
              <a:latin typeface="Arial"/>
              <a:ea typeface="Arial"/>
              <a:cs typeface="Arial"/>
              <a:sym typeface="Arial"/>
            </a:endParaRPr>
          </a:p>
        </p:txBody>
      </p:sp>
      <p:sp>
        <p:nvSpPr>
          <p:cNvPr id="440" name="Google Shape;440;p5"/>
          <p:cNvSpPr txBox="1"/>
          <p:nvPr/>
        </p:nvSpPr>
        <p:spPr>
          <a:xfrm>
            <a:off x="8080026" y="5049448"/>
            <a:ext cx="3532853"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a:t>
            </a:r>
            <a:r>
              <a:rPr lang="en-IE" sz="11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441" name="Google Shape;441;p5"/>
          <p:cNvPicPr preferRelativeResize="0"/>
          <p:nvPr/>
        </p:nvPicPr>
        <p:blipFill rotWithShape="1">
          <a:blip r:embed="rId5">
            <a:alphaModFix/>
          </a:blip>
          <a:srcRect/>
          <a:stretch/>
        </p:blipFill>
        <p:spPr>
          <a:xfrm>
            <a:off x="8322002" y="2206365"/>
            <a:ext cx="3256431" cy="2288712"/>
          </a:xfrm>
          <a:prstGeom prst="rect">
            <a:avLst/>
          </a:prstGeom>
          <a:noFill/>
          <a:ln>
            <a:noFill/>
          </a:ln>
        </p:spPr>
      </p:pic>
      <p:pic>
        <p:nvPicPr>
          <p:cNvPr id="443" name="Google Shape;443;p5"/>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2296D0BF-D47C-F8BF-7EB1-2E5C72AD4CFE}"/>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6"/>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Einsatz von Technologie zur Unterstützung von Inhalten</a:t>
            </a:r>
            <a:endParaRPr sz="1400" b="0" i="0" u="none" strike="noStrike" cap="none">
              <a:solidFill>
                <a:srgbClr val="000000"/>
              </a:solidFill>
              <a:latin typeface="Arial"/>
              <a:ea typeface="Arial"/>
              <a:cs typeface="Arial"/>
              <a:sym typeface="Arial"/>
            </a:endParaRPr>
          </a:p>
        </p:txBody>
      </p:sp>
      <p:sp>
        <p:nvSpPr>
          <p:cNvPr id="449" name="Google Shape;449;p6"/>
          <p:cNvSpPr txBox="1"/>
          <p:nvPr/>
        </p:nvSpPr>
        <p:spPr>
          <a:xfrm>
            <a:off x="1327476" y="4834277"/>
            <a:ext cx="220266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a:t>
            </a:r>
            <a:r>
              <a:rPr lang="en-IE" sz="11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sp>
        <p:nvSpPr>
          <p:cNvPr id="450" name="Google Shape;450;p6"/>
          <p:cNvSpPr txBox="1"/>
          <p:nvPr/>
        </p:nvSpPr>
        <p:spPr>
          <a:xfrm>
            <a:off x="3254314" y="1219984"/>
            <a:ext cx="8805300" cy="403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Technologisches Inhaltswissen (T</a:t>
            </a:r>
            <a:r>
              <a:rPr lang="en-IE" sz="1600">
                <a:solidFill>
                  <a:srgbClr val="5F625F"/>
                </a:solidFill>
                <a:latin typeface="Calibri"/>
                <a:ea typeface="Calibri"/>
                <a:cs typeface="Calibri"/>
                <a:sym typeface="Calibri"/>
              </a:rPr>
              <a:t>IW</a:t>
            </a:r>
            <a:r>
              <a:rPr lang="en-IE" sz="1600" b="0" i="0" u="none" strike="noStrike" cap="none">
                <a:solidFill>
                  <a:srgbClr val="5F625F"/>
                </a:solidFill>
                <a:latin typeface="Calibri"/>
                <a:ea typeface="Calibri"/>
                <a:cs typeface="Calibri"/>
                <a:sym typeface="Calibri"/>
              </a:rPr>
              <a:t>) beschreibt, wie digitale Werkzeuge ausgewählt und eingesetzt werden können, um Fachinhalte auf eine Weise darzustellen, die das Verständnis vertieft und das Lernen unterstützt. Der Schwerpunkt liegt dabei auf der Beziehung zwischen dem, was gelehrt wird, und den Technologien, die diese Inhalte am besten unterstützen.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Digitale Werkzeuge können den Fachunterricht verbessern, indem sie komplexe Ideen visualisieren, Erkundungen ermöglichen und aktives Engagement fördern. Beispiele hierfür sind gemeinsame Dokumente wie Google Docs zur gemeinsamen Analyse von Texten, kurze Lehrvideos zur Veranschaulichung von Verfahren und Simulationen, die es den Lernenden ermöglichen, in einer sicheren Umgebung mit realen Szenarien zu experimentieren.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Wenn die Technologie gezielt eingesetzt wird, hilft sie den Lernenden, über den passiven Konsum hinaus zu einer aktiven Bedeutungsgebung zu gelangen. Erwachsene Lernende profitieren besonders dann, wenn die Tools die Erkundung, Diskussion und Anwendung von Inhalten unterstützen, die für ihre Arbeit oder ihren Alltag relevant sind.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werden ermutigt, Technologien auf der Grundlage ihres Beitrags zum Verständnis der Inhalte auszuwählen, mit einem Tool zu beginnen, das auf ein klares Lernziel ausgerichtet ist, und dessen Einsatz auf der Grundlage des Feedbacks und der Ergebnisse der Lernenden zu verfeinern.</a:t>
            </a:r>
            <a:endParaRPr sz="1400" b="0" i="0" u="none" strike="noStrike" cap="none">
              <a:solidFill>
                <a:srgbClr val="000000"/>
              </a:solidFill>
              <a:latin typeface="Arial"/>
              <a:ea typeface="Arial"/>
              <a:cs typeface="Arial"/>
              <a:sym typeface="Arial"/>
            </a:endParaRPr>
          </a:p>
        </p:txBody>
      </p:sp>
      <p:pic>
        <p:nvPicPr>
          <p:cNvPr id="451" name="Google Shape;451;p6"/>
          <p:cNvPicPr preferRelativeResize="0"/>
          <p:nvPr/>
        </p:nvPicPr>
        <p:blipFill rotWithShape="1">
          <a:blip r:embed="rId5">
            <a:alphaModFix/>
          </a:blip>
          <a:srcRect/>
          <a:stretch/>
        </p:blipFill>
        <p:spPr>
          <a:xfrm>
            <a:off x="221052" y="1373153"/>
            <a:ext cx="3039223" cy="3039223"/>
          </a:xfrm>
          <a:prstGeom prst="rect">
            <a:avLst/>
          </a:prstGeom>
          <a:noFill/>
          <a:ln>
            <a:noFill/>
          </a:ln>
        </p:spPr>
      </p:pic>
      <p:pic>
        <p:nvPicPr>
          <p:cNvPr id="453" name="Google Shape;453;p6"/>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C7E607C-8891-8AA9-F746-D4A91DE79911}"/>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7"/>
        <p:cNvGrpSpPr/>
        <p:nvPr/>
      </p:nvGrpSpPr>
      <p:grpSpPr>
        <a:xfrm>
          <a:off x="0" y="0"/>
          <a:ext cx="0" cy="0"/>
          <a:chOff x="0" y="0"/>
          <a:chExt cx="0" cy="0"/>
        </a:xfrm>
      </p:grpSpPr>
      <p:sp>
        <p:nvSpPr>
          <p:cNvPr id="458" name="Google Shape;458;p7"/>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Auswählen und Anpassen von digitalen Ressourcen</a:t>
            </a:r>
            <a:endParaRPr sz="1400" b="0" i="0" u="none" strike="noStrike" cap="none">
              <a:solidFill>
                <a:srgbClr val="000000"/>
              </a:solidFill>
              <a:latin typeface="Arial"/>
              <a:ea typeface="Arial"/>
              <a:cs typeface="Arial"/>
              <a:sym typeface="Arial"/>
            </a:endParaRPr>
          </a:p>
        </p:txBody>
      </p:sp>
      <p:sp>
        <p:nvSpPr>
          <p:cNvPr id="459" name="Google Shape;459;p7"/>
          <p:cNvSpPr txBox="1"/>
          <p:nvPr/>
        </p:nvSpPr>
        <p:spPr>
          <a:xfrm>
            <a:off x="326942" y="1492321"/>
            <a:ext cx="7600800" cy="4278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Die Auswahl geeigneter digitaler Ressourcen ist ein wesentlicher Bestandteil eines effektiven digitalen Lernkonzepts.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müssen die Ressourcen nicht nur auf inhaltliche Korrektheit, sondern auch auf pädagogische Qualität, Zugänglichkeit und die Einbeziehung verschiedener erwachsener Lernender prüfen.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Wichtige Kriterien sind die Klarheit der Sprache, die Übereinstimmung mit den Lernzielen, die Einhaltung von Zugänglichkeitsgrundsätzen (z. B. lesbare Formate und Untertitel) und die Anpassungsfähigkeit an unterschiedliche Lernkontexte. Offene Bildungsressourcen (OER) sind besonders wertvoll, da sie legal an lokale, kulturelle oder branchenspezifische Bedürfnisse angepasst werden können.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Anstatt alle Materialien von Grund auf neu zu erstellen, werden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ermutigt, bestehende Ressourcen anzupassen, indem sie die Sprache vereinfachen, praktische Beispiele hinzufügen oder den Inhalt in kürzere Lerneinheiten umstrukturieren. Dieser Ansatz spart Zeit, gewährleistet Konsistenz und unterstützt eine lernerzentrierte Gestaltung.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Erwachsene Lernende profitieren davon, wenn die angepassten Ressourcen ihr Vorwissen berücksichtigen, ein flexibles Lerntempo ermöglichen und klare Wege für die Anwendung des Gelernten in realen Situationen oder am Arbeitsplatz aufzeigen.</a:t>
            </a:r>
            <a:endParaRPr sz="1400" b="0" i="0" u="none" strike="noStrike" cap="none">
              <a:solidFill>
                <a:srgbClr val="000000"/>
              </a:solidFill>
              <a:latin typeface="Arial"/>
              <a:ea typeface="Arial"/>
              <a:cs typeface="Arial"/>
              <a:sym typeface="Arial"/>
            </a:endParaRPr>
          </a:p>
        </p:txBody>
      </p:sp>
      <p:sp>
        <p:nvSpPr>
          <p:cNvPr id="460" name="Google Shape;460;p7"/>
          <p:cNvSpPr txBox="1"/>
          <p:nvPr/>
        </p:nvSpPr>
        <p:spPr>
          <a:xfrm>
            <a:off x="8281194" y="4482520"/>
            <a:ext cx="3295109"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a:t>
            </a:r>
            <a:r>
              <a:rPr lang="en-IE" sz="11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461" name="Google Shape;461;p7"/>
          <p:cNvPicPr preferRelativeResize="0"/>
          <p:nvPr/>
        </p:nvPicPr>
        <p:blipFill rotWithShape="1">
          <a:blip r:embed="rId5">
            <a:alphaModFix/>
          </a:blip>
          <a:srcRect/>
          <a:stretch/>
        </p:blipFill>
        <p:spPr>
          <a:xfrm>
            <a:off x="8080027" y="1681997"/>
            <a:ext cx="3689379" cy="2534560"/>
          </a:xfrm>
          <a:prstGeom prst="rect">
            <a:avLst/>
          </a:prstGeom>
          <a:noFill/>
          <a:ln>
            <a:noFill/>
          </a:ln>
        </p:spPr>
      </p:pic>
      <p:pic>
        <p:nvPicPr>
          <p:cNvPr id="463" name="Google Shape;463;p7"/>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8B102FAC-EC7E-BF62-277D-246FE37DF0F9}"/>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7"/>
        <p:cNvGrpSpPr/>
        <p:nvPr/>
      </p:nvGrpSpPr>
      <p:grpSpPr>
        <a:xfrm>
          <a:off x="0" y="0"/>
          <a:ext cx="0" cy="0"/>
          <a:chOff x="0" y="0"/>
          <a:chExt cx="0" cy="0"/>
        </a:xfrm>
      </p:grpSpPr>
      <p:sp>
        <p:nvSpPr>
          <p:cNvPr id="468" name="Google Shape;468;p8"/>
          <p:cNvSpPr txBox="1"/>
          <p:nvPr/>
        </p:nvSpPr>
        <p:spPr>
          <a:xfrm>
            <a:off x="801396" y="27987"/>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Einsatz von </a:t>
            </a:r>
            <a:r>
              <a:rPr lang="en-IE" sz="2600" b="1">
                <a:solidFill>
                  <a:srgbClr val="C52B87"/>
                </a:solidFill>
                <a:latin typeface="Calibri"/>
                <a:ea typeface="Calibri"/>
                <a:cs typeface="Calibri"/>
                <a:sym typeface="Calibri"/>
              </a:rPr>
              <a:t>KI </a:t>
            </a:r>
            <a:r>
              <a:rPr lang="en-IE" sz="2600" b="1" i="0" u="none" strike="noStrike" cap="none">
                <a:solidFill>
                  <a:srgbClr val="C52B87"/>
                </a:solidFill>
                <a:latin typeface="Calibri"/>
                <a:ea typeface="Calibri"/>
                <a:cs typeface="Calibri"/>
                <a:sym typeface="Calibri"/>
              </a:rPr>
              <a:t>zur Unterstützung des Lerndesigns</a:t>
            </a:r>
            <a:endParaRPr sz="1400" b="0" i="0" u="none" strike="noStrike" cap="none">
              <a:solidFill>
                <a:srgbClr val="000000"/>
              </a:solidFill>
              <a:latin typeface="Arial"/>
              <a:ea typeface="Arial"/>
              <a:cs typeface="Arial"/>
              <a:sym typeface="Arial"/>
            </a:endParaRPr>
          </a:p>
        </p:txBody>
      </p:sp>
      <p:sp>
        <p:nvSpPr>
          <p:cNvPr id="469" name="Google Shape;469;p8"/>
          <p:cNvSpPr txBox="1"/>
          <p:nvPr/>
        </p:nvSpPr>
        <p:spPr>
          <a:xfrm>
            <a:off x="895728" y="5023367"/>
            <a:ext cx="3392808"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a:t>
            </a:r>
            <a:r>
              <a:rPr lang="en-IE" sz="1100" b="0" i="0" u="sng" strike="noStrike" cap="none">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sp>
        <p:nvSpPr>
          <p:cNvPr id="470" name="Google Shape;470;p8"/>
          <p:cNvSpPr txBox="1"/>
          <p:nvPr/>
        </p:nvSpPr>
        <p:spPr>
          <a:xfrm>
            <a:off x="4672350" y="1327125"/>
            <a:ext cx="7338000" cy="452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Künstliche Intelligenz (KI) kann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bei der Gestaltung digitaler Lernerfahrungen unterstützen, indem sie bei der Planung, Anpassung und Ideenfindung behilflich ist. In dieser Einheit wird KI als unterstützendes Werkzeug vorgestellt, das die pädagogische Entscheidungsfindung verbessert, aber nicht ersetzt.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KI-Tools können bei der Erstellung von Unterrichtsentwürfen helfen, Beispiele oder Diskussionsanregungen vorschlagen, komplexe Sprache vereinfachen und alternative Erklärungen vorschlagen, die auf unterschiedliche Lernerprofile zugeschnitten sind. Bei selbstgesteuerten Lernmaterialien kann KI auch die Erstellung von Reflexionsfragen oder Übungsaktivitäten unterstützen.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Es ist von entscheidender Bedeutung, dass die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alle von der KI generierten Inhalte kritisch auf Richtigkeit, Relevanz und Vollständigkeit überprüfen. Die pädagogische Kontrolle verbleibt beim/bei der Pädagog</a:t>
            </a:r>
            <a:r>
              <a:rPr lang="en-IE" sz="1600">
                <a:solidFill>
                  <a:srgbClr val="5F625F"/>
                </a:solidFill>
                <a:latin typeface="Calibri"/>
                <a:ea typeface="Calibri"/>
                <a:cs typeface="Calibri"/>
                <a:sym typeface="Calibri"/>
              </a:rPr>
              <a:t>*in</a:t>
            </a:r>
            <a:r>
              <a:rPr lang="en-IE" sz="1600" b="0" i="0" u="none" strike="noStrike" cap="none">
                <a:solidFill>
                  <a:srgbClr val="5F625F"/>
                </a:solidFill>
                <a:latin typeface="Calibri"/>
                <a:ea typeface="Calibri"/>
                <a:cs typeface="Calibri"/>
                <a:sym typeface="Calibri"/>
              </a:rPr>
              <a:t>, der/diese entscheidet, was verwendet, anpasst oder verw</a:t>
            </a:r>
            <a:r>
              <a:rPr lang="en-IE" sz="1600">
                <a:solidFill>
                  <a:srgbClr val="5F625F"/>
                </a:solidFill>
                <a:latin typeface="Calibri"/>
                <a:ea typeface="Calibri"/>
                <a:cs typeface="Calibri"/>
                <a:sym typeface="Calibri"/>
              </a:rPr>
              <a:t>orfen wird</a:t>
            </a:r>
            <a:r>
              <a:rPr lang="en-IE" sz="1600" b="0" i="0" u="none" strike="noStrike" cap="none">
                <a:solidFill>
                  <a:srgbClr val="5F625F"/>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F625F"/>
              </a:buClr>
              <a:buSzPts val="1600"/>
              <a:buFont typeface="Arial"/>
              <a:buChar char="•"/>
            </a:pPr>
            <a:r>
              <a:rPr lang="en-IE" sz="1600" b="0" i="0" u="none" strike="noStrike" cap="none">
                <a:solidFill>
                  <a:srgbClr val="5F625F"/>
                </a:solidFill>
                <a:latin typeface="Calibri"/>
                <a:ea typeface="Calibri"/>
                <a:cs typeface="Calibri"/>
                <a:sym typeface="Calibri"/>
              </a:rPr>
              <a:t>Erwachsene Lernende profitieren davon, wenn KI-gestützte Materialien klar, praktisch und mit realen Kontexten verbunden bleiben. Pädagog</a:t>
            </a:r>
            <a:r>
              <a:rPr lang="en-IE" sz="1600">
                <a:solidFill>
                  <a:srgbClr val="5F625F"/>
                </a:solidFill>
                <a:latin typeface="Calibri"/>
                <a:ea typeface="Calibri"/>
                <a:cs typeface="Calibri"/>
                <a:sym typeface="Calibri"/>
              </a:rPr>
              <a:t>*innen</a:t>
            </a:r>
            <a:r>
              <a:rPr lang="en-IE" sz="1600" b="0" i="0" u="none" strike="noStrike" cap="none">
                <a:solidFill>
                  <a:srgbClr val="5F625F"/>
                </a:solidFill>
                <a:latin typeface="Calibri"/>
                <a:ea typeface="Calibri"/>
                <a:cs typeface="Calibri"/>
                <a:sym typeface="Calibri"/>
              </a:rPr>
              <a:t> werden ermutigt, mit kleinen, zielgerichteten Anwendungen von KI zu beginnen, die auf klare Lernziele und ethische Richtlinien ausgerichtet sind.</a:t>
            </a:r>
            <a:endParaRPr sz="1400" b="0" i="0" u="none" strike="noStrike" cap="none">
              <a:solidFill>
                <a:srgbClr val="000000"/>
              </a:solidFill>
              <a:latin typeface="Arial"/>
              <a:ea typeface="Arial"/>
              <a:cs typeface="Arial"/>
              <a:sym typeface="Arial"/>
            </a:endParaRPr>
          </a:p>
        </p:txBody>
      </p:sp>
      <p:pic>
        <p:nvPicPr>
          <p:cNvPr id="471" name="Google Shape;471;p8"/>
          <p:cNvPicPr preferRelativeResize="0"/>
          <p:nvPr/>
        </p:nvPicPr>
        <p:blipFill rotWithShape="1">
          <a:blip r:embed="rId5">
            <a:alphaModFix/>
          </a:blip>
          <a:srcRect/>
          <a:stretch/>
        </p:blipFill>
        <p:spPr>
          <a:xfrm>
            <a:off x="962884" y="1726947"/>
            <a:ext cx="3043538" cy="3043538"/>
          </a:xfrm>
          <a:prstGeom prst="rect">
            <a:avLst/>
          </a:prstGeom>
          <a:noFill/>
          <a:ln>
            <a:noFill/>
          </a:ln>
        </p:spPr>
      </p:pic>
      <p:pic>
        <p:nvPicPr>
          <p:cNvPr id="473" name="Google Shape;473;p8"/>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EC49907-1C53-09BC-8884-B0C6A8DDED4B}"/>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7"/>
        <p:cNvGrpSpPr/>
        <p:nvPr/>
      </p:nvGrpSpPr>
      <p:grpSpPr>
        <a:xfrm>
          <a:off x="0" y="0"/>
          <a:ext cx="0" cy="0"/>
          <a:chOff x="0" y="0"/>
          <a:chExt cx="0" cy="0"/>
        </a:xfrm>
      </p:grpSpPr>
      <p:sp>
        <p:nvSpPr>
          <p:cNvPr id="478" name="Google Shape;478;p9"/>
          <p:cNvSpPr txBox="1"/>
          <p:nvPr/>
        </p:nvSpPr>
        <p:spPr>
          <a:xfrm>
            <a:off x="568482" y="-100869"/>
            <a:ext cx="10834086"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i="0" u="none" strike="noStrike" cap="none">
                <a:solidFill>
                  <a:srgbClr val="C52B87"/>
                </a:solidFill>
                <a:latin typeface="Calibri"/>
                <a:ea typeface="Calibri"/>
                <a:cs typeface="Calibri"/>
                <a:sym typeface="Calibri"/>
              </a:rPr>
              <a:t>Fallstudie - Digitales Kurs-Redesign an der Volkshochschule Wien (VHS Wien)</a:t>
            </a:r>
            <a:endParaRPr sz="1400" b="0" i="0" u="none" strike="noStrike" cap="none">
              <a:solidFill>
                <a:srgbClr val="000000"/>
              </a:solidFill>
              <a:latin typeface="Arial"/>
              <a:ea typeface="Arial"/>
              <a:cs typeface="Arial"/>
              <a:sym typeface="Arial"/>
            </a:endParaRPr>
          </a:p>
        </p:txBody>
      </p:sp>
      <p:sp>
        <p:nvSpPr>
          <p:cNvPr id="479" name="Google Shape;479;p9"/>
          <p:cNvSpPr txBox="1"/>
          <p:nvPr/>
        </p:nvSpPr>
        <p:spPr>
          <a:xfrm>
            <a:off x="568482" y="1147264"/>
            <a:ext cx="61686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E" sz="2600" b="1" i="0" u="sng" strike="noStrike" cap="none">
                <a:solidFill>
                  <a:srgbClr val="343434"/>
                </a:solidFill>
                <a:latin typeface="Calibri"/>
                <a:ea typeface="Calibri"/>
                <a:cs typeface="Calibri"/>
                <a:sym typeface="Calibri"/>
              </a:rPr>
              <a:t>Gestaltung inhaltsorientierter</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IE" sz="2600" b="1" u="sng">
                <a:solidFill>
                  <a:srgbClr val="343434"/>
                </a:solidFill>
                <a:latin typeface="Calibri"/>
                <a:ea typeface="Calibri"/>
                <a:cs typeface="Calibri"/>
                <a:sym typeface="Calibri"/>
              </a:rPr>
              <a:t>d</a:t>
            </a:r>
            <a:r>
              <a:rPr lang="en-IE" sz="2600" b="1" i="0" u="sng" strike="noStrike" cap="none">
                <a:solidFill>
                  <a:srgbClr val="343434"/>
                </a:solidFill>
                <a:latin typeface="Calibri"/>
                <a:ea typeface="Calibri"/>
                <a:cs typeface="Calibri"/>
                <a:sym typeface="Calibri"/>
              </a:rPr>
              <a:t>igitaler Lernerfahrungen</a:t>
            </a:r>
            <a:endParaRPr sz="2600" b="1" i="0" u="none" strike="noStrike" cap="none">
              <a:solidFill>
                <a:srgbClr val="343434"/>
              </a:solidFill>
              <a:latin typeface="Calibri"/>
              <a:ea typeface="Calibri"/>
              <a:cs typeface="Calibri"/>
              <a:sym typeface="Calibri"/>
            </a:endParaRPr>
          </a:p>
        </p:txBody>
      </p:sp>
      <p:sp>
        <p:nvSpPr>
          <p:cNvPr id="480" name="Google Shape;480;p9"/>
          <p:cNvSpPr/>
          <p:nvPr/>
        </p:nvSpPr>
        <p:spPr>
          <a:xfrm>
            <a:off x="646126" y="2207125"/>
            <a:ext cx="7086900" cy="3785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In dieser Fallstudie wird untersucht, wie die Volkshochschule Wien (VHS Wien) mehrere fachbezogene Erwachsenenbildungskurse in gemischte und digitale Formate umgestaltet hat, um den veränderten Bedürfnissen der Lernenden gerecht zu werden. Viele VHS-Kurse basierten traditionell auf persönlichem Unterricht, gedruckten Materialien und von Dozenten geleiteten Erklärungen. Da die Nachfrage nach Flexibilität zunahm, mussten die Lehrkräfte die Kurse neu gestalten und dabei die Qualität, Relevanz und Zugänglichkeit der Inhalte beibehalten.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Die größte Herausforderung bestand darin, die vorhandenen Lernmaterialien in digitale Formate umzuwandeln, die das Verständnis des Themas unterstützen, ohne die Lernenden zu überfordern oder die pädagogische Klarheit zu verlieren. Durch die Anwendung von </a:t>
            </a:r>
            <a:r>
              <a:rPr lang="en-IE" sz="1600">
                <a:solidFill>
                  <a:srgbClr val="5F625F"/>
                </a:solidFill>
                <a:latin typeface="Calibri"/>
                <a:ea typeface="Calibri"/>
                <a:cs typeface="Calibri"/>
                <a:sym typeface="Calibri"/>
              </a:rPr>
              <a:t>Inhaltswissen</a:t>
            </a:r>
            <a:r>
              <a:rPr lang="en-IE" sz="1600" b="0" i="0" u="none" strike="noStrike" cap="none">
                <a:solidFill>
                  <a:srgbClr val="5F625F"/>
                </a:solidFill>
                <a:latin typeface="Calibri"/>
                <a:ea typeface="Calibri"/>
                <a:cs typeface="Calibri"/>
                <a:sym typeface="Calibri"/>
              </a:rPr>
              <a:t> und Technologische</a:t>
            </a:r>
            <a:r>
              <a:rPr lang="en-IE" sz="1600">
                <a:solidFill>
                  <a:srgbClr val="5F625F"/>
                </a:solidFill>
                <a:latin typeface="Calibri"/>
                <a:ea typeface="Calibri"/>
                <a:cs typeface="Calibri"/>
                <a:sym typeface="Calibri"/>
              </a:rPr>
              <a:t>m Inhaltswissen </a:t>
            </a:r>
            <a:r>
              <a:rPr lang="en-IE" sz="1600" b="0" i="0" u="none" strike="noStrike" cap="none">
                <a:solidFill>
                  <a:srgbClr val="5F625F"/>
                </a:solidFill>
                <a:latin typeface="Calibri"/>
                <a:ea typeface="Calibri"/>
                <a:cs typeface="Calibri"/>
                <a:sym typeface="Calibri"/>
              </a:rPr>
              <a:t>konnten die Lehrkräfte sicherstellen, dass die digitalen Tools die Lernziele unterstützen und den realen Kontext der erwachsenen Lernenden widerspiegeln.</a:t>
            </a:r>
            <a:endParaRPr sz="1600" b="0" i="0" u="none" strike="noStrike" cap="none">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endParaRPr sz="160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IE" sz="1600" b="0" i="0" u="none" strike="noStrike" cap="none">
                <a:solidFill>
                  <a:srgbClr val="5F625F"/>
                </a:solidFill>
                <a:latin typeface="Calibri"/>
                <a:ea typeface="Calibri"/>
                <a:cs typeface="Calibri"/>
                <a:sym typeface="Calibri"/>
              </a:rPr>
              <a:t>Ziel: Stärkung des fachlichen Lernens durch sorgfältig ausgewählte und angepasste digitale Ressourcen.</a:t>
            </a:r>
            <a:endParaRPr sz="1400" b="0" i="0" u="none" strike="noStrike" cap="none">
              <a:solidFill>
                <a:srgbClr val="000000"/>
              </a:solidFill>
              <a:latin typeface="Arial"/>
              <a:ea typeface="Arial"/>
              <a:cs typeface="Arial"/>
              <a:sym typeface="Arial"/>
            </a:endParaRPr>
          </a:p>
        </p:txBody>
      </p:sp>
      <p:pic>
        <p:nvPicPr>
          <p:cNvPr id="481" name="Google Shape;481;p9"/>
          <p:cNvPicPr preferRelativeResize="0"/>
          <p:nvPr/>
        </p:nvPicPr>
        <p:blipFill rotWithShape="1">
          <a:blip r:embed="rId4">
            <a:alphaModFix/>
          </a:blip>
          <a:srcRect/>
          <a:stretch/>
        </p:blipFill>
        <p:spPr>
          <a:xfrm>
            <a:off x="7733043" y="1760548"/>
            <a:ext cx="3564283" cy="3564283"/>
          </a:xfrm>
          <a:prstGeom prst="rect">
            <a:avLst/>
          </a:prstGeom>
          <a:noFill/>
          <a:ln>
            <a:noFill/>
          </a:ln>
        </p:spPr>
      </p:pic>
      <p:sp>
        <p:nvSpPr>
          <p:cNvPr id="482" name="Google Shape;482;p9"/>
          <p:cNvSpPr txBox="1"/>
          <p:nvPr/>
        </p:nvSpPr>
        <p:spPr>
          <a:xfrm>
            <a:off x="7712014" y="5324831"/>
            <a:ext cx="3635689"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5F625F"/>
                </a:solidFill>
                <a:latin typeface="Calibri"/>
                <a:ea typeface="Calibri"/>
                <a:cs typeface="Calibri"/>
                <a:sym typeface="Calibri"/>
              </a:rPr>
              <a:t>Bild von pikisuperstar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b="0" i="0" u="none" strike="noStrike" cap="none">
              <a:solidFill>
                <a:srgbClr val="5F625F"/>
              </a:solidFill>
              <a:latin typeface="Calibri"/>
              <a:ea typeface="Calibri"/>
              <a:cs typeface="Calibri"/>
              <a:sym typeface="Calibri"/>
            </a:endParaRPr>
          </a:p>
        </p:txBody>
      </p:sp>
      <p:pic>
        <p:nvPicPr>
          <p:cNvPr id="484" name="Google Shape;484;p9"/>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FC7DAE2C-66EC-B6F4-4598-672F2CDC79DB}"/>
              </a:ext>
            </a:extLst>
          </p:cNvPr>
          <p:cNvSpPr txBox="1"/>
          <p:nvPr/>
        </p:nvSpPr>
        <p:spPr>
          <a:xfrm>
            <a:off x="3196856"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4673</Words>
  <Application>Microsoft Office PowerPoint</Application>
  <PresentationFormat>Widescreen</PresentationFormat>
  <Paragraphs>275</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Mreža, sestavljena iz rombov 16 x 9</vt:lpstr>
      <vt:lpstr>PowerPoint Presentation</vt:lpstr>
      <vt:lpstr>Ziel der Einheit </vt:lpstr>
      <vt:lpstr>Lernergebnisse</vt:lpstr>
      <vt:lpstr>Überblick über die Einheit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Tipps für Pädagog*innen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Jasmina Pakiž</dc:creator>
  <cp:lastModifiedBy>Raj Sethia</cp:lastModifiedBy>
  <cp:revision>1</cp:revision>
  <dcterms:created xsi:type="dcterms:W3CDTF">2024-11-27T09:16:14Z</dcterms:created>
  <dcterms:modified xsi:type="dcterms:W3CDTF">2026-03-31T21:13:15Z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