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Lst>
  <p:sldSz cx="12192000" cy="6858000"/>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4" roundtripDataSignature="AMtx7mhQR5Im4hHC2soyJSjOfbjIh9KVV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B501B1-9DE5-47E8-B804-F597D6A8D89F}" v="47" dt="2026-03-31T21:32:07.4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66" y="138"/>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j Sethia" userId="467eb4c6706b2114" providerId="LiveId" clId="{00B501B1-9DE5-47E8-B804-F597D6A8D89F}"/>
    <pc:docChg chg="custSel modSld">
      <pc:chgData name="Raj Sethia" userId="467eb4c6706b2114" providerId="LiveId" clId="{00B501B1-9DE5-47E8-B804-F597D6A8D89F}" dt="2026-03-31T21:32:20.799" v="152" actId="21"/>
      <pc:docMkLst>
        <pc:docMk/>
      </pc:docMkLst>
      <pc:sldChg chg="addSp delSp modSp mod">
        <pc:chgData name="Raj Sethia" userId="467eb4c6706b2114" providerId="LiveId" clId="{00B501B1-9DE5-47E8-B804-F597D6A8D89F}" dt="2026-03-31T21:21:34.421" v="3" actId="1076"/>
        <pc:sldMkLst>
          <pc:docMk/>
          <pc:sldMk cId="0" sldId="257"/>
        </pc:sldMkLst>
        <pc:spChg chg="add mod">
          <ac:chgData name="Raj Sethia" userId="467eb4c6706b2114" providerId="LiveId" clId="{00B501B1-9DE5-47E8-B804-F597D6A8D89F}" dt="2026-03-31T21:21:34.421" v="3" actId="1076"/>
          <ac:spMkLst>
            <pc:docMk/>
            <pc:sldMk cId="0" sldId="257"/>
            <ac:spMk id="2" creationId="{845BD65F-A614-173A-E980-B32F75E66E86}"/>
          </ac:spMkLst>
        </pc:spChg>
        <pc:picChg chg="del">
          <ac:chgData name="Raj Sethia" userId="467eb4c6706b2114" providerId="LiveId" clId="{00B501B1-9DE5-47E8-B804-F597D6A8D89F}" dt="2026-03-31T21:21:24.516" v="0" actId="478"/>
          <ac:picMkLst>
            <pc:docMk/>
            <pc:sldMk cId="0" sldId="257"/>
            <ac:picMk id="411" creationId="{00000000-0000-0000-0000-000000000000}"/>
          </ac:picMkLst>
        </pc:picChg>
      </pc:sldChg>
      <pc:sldChg chg="addSp delSp modSp mod">
        <pc:chgData name="Raj Sethia" userId="467eb4c6706b2114" providerId="LiveId" clId="{00B501B1-9DE5-47E8-B804-F597D6A8D89F}" dt="2026-03-31T21:21:40.432" v="5"/>
        <pc:sldMkLst>
          <pc:docMk/>
          <pc:sldMk cId="0" sldId="258"/>
        </pc:sldMkLst>
        <pc:spChg chg="add mod">
          <ac:chgData name="Raj Sethia" userId="467eb4c6706b2114" providerId="LiveId" clId="{00B501B1-9DE5-47E8-B804-F597D6A8D89F}" dt="2026-03-31T21:21:40.432" v="5"/>
          <ac:spMkLst>
            <pc:docMk/>
            <pc:sldMk cId="0" sldId="258"/>
            <ac:spMk id="2" creationId="{1140D798-D275-2199-683E-E1F2A0E17126}"/>
          </ac:spMkLst>
        </pc:spChg>
        <pc:picChg chg="del">
          <ac:chgData name="Raj Sethia" userId="467eb4c6706b2114" providerId="LiveId" clId="{00B501B1-9DE5-47E8-B804-F597D6A8D89F}" dt="2026-03-31T21:21:39.992" v="4" actId="478"/>
          <ac:picMkLst>
            <pc:docMk/>
            <pc:sldMk cId="0" sldId="258"/>
            <ac:picMk id="420" creationId="{00000000-0000-0000-0000-000000000000}"/>
          </ac:picMkLst>
        </pc:picChg>
      </pc:sldChg>
      <pc:sldChg chg="addSp delSp modSp mod">
        <pc:chgData name="Raj Sethia" userId="467eb4c6706b2114" providerId="LiveId" clId="{00B501B1-9DE5-47E8-B804-F597D6A8D89F}" dt="2026-03-31T21:21:44.426" v="7"/>
        <pc:sldMkLst>
          <pc:docMk/>
          <pc:sldMk cId="0" sldId="259"/>
        </pc:sldMkLst>
        <pc:spChg chg="add mod">
          <ac:chgData name="Raj Sethia" userId="467eb4c6706b2114" providerId="LiveId" clId="{00B501B1-9DE5-47E8-B804-F597D6A8D89F}" dt="2026-03-31T21:21:44.426" v="7"/>
          <ac:spMkLst>
            <pc:docMk/>
            <pc:sldMk cId="0" sldId="259"/>
            <ac:spMk id="2" creationId="{DEB14E4E-9C74-77EC-77E8-D6CB6270FED1}"/>
          </ac:spMkLst>
        </pc:spChg>
        <pc:spChg chg="mod">
          <ac:chgData name="Raj Sethia" userId="467eb4c6706b2114" providerId="LiveId" clId="{00B501B1-9DE5-47E8-B804-F597D6A8D89F}" dt="2026-03-31T21:21:26.246" v="2" actId="27636"/>
          <ac:spMkLst>
            <pc:docMk/>
            <pc:sldMk cId="0" sldId="259"/>
            <ac:spMk id="425" creationId="{00000000-0000-0000-0000-000000000000}"/>
          </ac:spMkLst>
        </pc:spChg>
        <pc:picChg chg="del">
          <ac:chgData name="Raj Sethia" userId="467eb4c6706b2114" providerId="LiveId" clId="{00B501B1-9DE5-47E8-B804-F597D6A8D89F}" dt="2026-03-31T21:21:43.435" v="6" actId="478"/>
          <ac:picMkLst>
            <pc:docMk/>
            <pc:sldMk cId="0" sldId="259"/>
            <ac:picMk id="431" creationId="{00000000-0000-0000-0000-000000000000}"/>
          </ac:picMkLst>
        </pc:picChg>
      </pc:sldChg>
      <pc:sldChg chg="addSp delSp modSp mod">
        <pc:chgData name="Raj Sethia" userId="467eb4c6706b2114" providerId="LiveId" clId="{00B501B1-9DE5-47E8-B804-F597D6A8D89F}" dt="2026-03-31T21:21:48.255" v="9"/>
        <pc:sldMkLst>
          <pc:docMk/>
          <pc:sldMk cId="0" sldId="260"/>
        </pc:sldMkLst>
        <pc:spChg chg="add mod">
          <ac:chgData name="Raj Sethia" userId="467eb4c6706b2114" providerId="LiveId" clId="{00B501B1-9DE5-47E8-B804-F597D6A8D89F}" dt="2026-03-31T21:21:48.255" v="9"/>
          <ac:spMkLst>
            <pc:docMk/>
            <pc:sldMk cId="0" sldId="260"/>
            <ac:spMk id="2" creationId="{52B111D7-CEAF-20CB-78DC-8DD66AB1C7B8}"/>
          </ac:spMkLst>
        </pc:spChg>
        <pc:picChg chg="del">
          <ac:chgData name="Raj Sethia" userId="467eb4c6706b2114" providerId="LiveId" clId="{00B501B1-9DE5-47E8-B804-F597D6A8D89F}" dt="2026-03-31T21:21:47.811" v="8" actId="478"/>
          <ac:picMkLst>
            <pc:docMk/>
            <pc:sldMk cId="0" sldId="260"/>
            <ac:picMk id="440" creationId="{00000000-0000-0000-0000-000000000000}"/>
          </ac:picMkLst>
        </pc:picChg>
      </pc:sldChg>
      <pc:sldChg chg="addSp delSp modSp mod">
        <pc:chgData name="Raj Sethia" userId="467eb4c6706b2114" providerId="LiveId" clId="{00B501B1-9DE5-47E8-B804-F597D6A8D89F}" dt="2026-03-31T21:21:51.680" v="11"/>
        <pc:sldMkLst>
          <pc:docMk/>
          <pc:sldMk cId="0" sldId="261"/>
        </pc:sldMkLst>
        <pc:spChg chg="add mod">
          <ac:chgData name="Raj Sethia" userId="467eb4c6706b2114" providerId="LiveId" clId="{00B501B1-9DE5-47E8-B804-F597D6A8D89F}" dt="2026-03-31T21:21:51.680" v="11"/>
          <ac:spMkLst>
            <pc:docMk/>
            <pc:sldMk cId="0" sldId="261"/>
            <ac:spMk id="2" creationId="{9AC16058-75DB-08C7-E2E8-B2A0972F89A4}"/>
          </ac:spMkLst>
        </pc:spChg>
        <pc:picChg chg="del">
          <ac:chgData name="Raj Sethia" userId="467eb4c6706b2114" providerId="LiveId" clId="{00B501B1-9DE5-47E8-B804-F597D6A8D89F}" dt="2026-03-31T21:21:51.209" v="10" actId="478"/>
          <ac:picMkLst>
            <pc:docMk/>
            <pc:sldMk cId="0" sldId="261"/>
            <ac:picMk id="449" creationId="{00000000-0000-0000-0000-000000000000}"/>
          </ac:picMkLst>
        </pc:picChg>
      </pc:sldChg>
      <pc:sldChg chg="addSp delSp modSp mod">
        <pc:chgData name="Raj Sethia" userId="467eb4c6706b2114" providerId="LiveId" clId="{00B501B1-9DE5-47E8-B804-F597D6A8D89F}" dt="2026-03-31T21:21:55.162" v="13"/>
        <pc:sldMkLst>
          <pc:docMk/>
          <pc:sldMk cId="0" sldId="262"/>
        </pc:sldMkLst>
        <pc:spChg chg="add mod">
          <ac:chgData name="Raj Sethia" userId="467eb4c6706b2114" providerId="LiveId" clId="{00B501B1-9DE5-47E8-B804-F597D6A8D89F}" dt="2026-03-31T21:21:55.162" v="13"/>
          <ac:spMkLst>
            <pc:docMk/>
            <pc:sldMk cId="0" sldId="262"/>
            <ac:spMk id="2" creationId="{5C844169-8A2F-36CB-21D7-5342F3F287EF}"/>
          </ac:spMkLst>
        </pc:spChg>
        <pc:picChg chg="del">
          <ac:chgData name="Raj Sethia" userId="467eb4c6706b2114" providerId="LiveId" clId="{00B501B1-9DE5-47E8-B804-F597D6A8D89F}" dt="2026-03-31T21:21:54.674" v="12" actId="478"/>
          <ac:picMkLst>
            <pc:docMk/>
            <pc:sldMk cId="0" sldId="262"/>
            <ac:picMk id="458" creationId="{00000000-0000-0000-0000-000000000000}"/>
          </ac:picMkLst>
        </pc:picChg>
      </pc:sldChg>
      <pc:sldChg chg="addSp delSp modSp mod">
        <pc:chgData name="Raj Sethia" userId="467eb4c6706b2114" providerId="LiveId" clId="{00B501B1-9DE5-47E8-B804-F597D6A8D89F}" dt="2026-03-31T21:22:32.803" v="19"/>
        <pc:sldMkLst>
          <pc:docMk/>
          <pc:sldMk cId="0" sldId="263"/>
        </pc:sldMkLst>
        <pc:spChg chg="add mod">
          <ac:chgData name="Raj Sethia" userId="467eb4c6706b2114" providerId="LiveId" clId="{00B501B1-9DE5-47E8-B804-F597D6A8D89F}" dt="2026-03-31T21:22:32.803" v="19"/>
          <ac:spMkLst>
            <pc:docMk/>
            <pc:sldMk cId="0" sldId="263"/>
            <ac:spMk id="2" creationId="{6A50669F-E405-0054-DEA1-C1E5A5DBE256}"/>
          </ac:spMkLst>
        </pc:spChg>
        <pc:spChg chg="mod">
          <ac:chgData name="Raj Sethia" userId="467eb4c6706b2114" providerId="LiveId" clId="{00B501B1-9DE5-47E8-B804-F597D6A8D89F}" dt="2026-03-31T21:22:28.775" v="17" actId="255"/>
          <ac:spMkLst>
            <pc:docMk/>
            <pc:sldMk cId="0" sldId="263"/>
            <ac:spMk id="465" creationId="{00000000-0000-0000-0000-000000000000}"/>
          </ac:spMkLst>
        </pc:spChg>
        <pc:picChg chg="del">
          <ac:chgData name="Raj Sethia" userId="467eb4c6706b2114" providerId="LiveId" clId="{00B501B1-9DE5-47E8-B804-F597D6A8D89F}" dt="2026-03-31T21:22:32.332" v="18" actId="478"/>
          <ac:picMkLst>
            <pc:docMk/>
            <pc:sldMk cId="0" sldId="263"/>
            <ac:picMk id="467" creationId="{00000000-0000-0000-0000-000000000000}"/>
          </ac:picMkLst>
        </pc:picChg>
      </pc:sldChg>
      <pc:sldChg chg="addSp delSp modSp mod">
        <pc:chgData name="Raj Sethia" userId="467eb4c6706b2114" providerId="LiveId" clId="{00B501B1-9DE5-47E8-B804-F597D6A8D89F}" dt="2026-03-31T21:22:52.481" v="24"/>
        <pc:sldMkLst>
          <pc:docMk/>
          <pc:sldMk cId="0" sldId="264"/>
        </pc:sldMkLst>
        <pc:spChg chg="add mod">
          <ac:chgData name="Raj Sethia" userId="467eb4c6706b2114" providerId="LiveId" clId="{00B501B1-9DE5-47E8-B804-F597D6A8D89F}" dt="2026-03-31T21:22:52.481" v="24"/>
          <ac:spMkLst>
            <pc:docMk/>
            <pc:sldMk cId="0" sldId="264"/>
            <ac:spMk id="2" creationId="{13B653D6-5767-D39A-3FF9-437732FE6845}"/>
          </ac:spMkLst>
        </pc:spChg>
        <pc:spChg chg="mod">
          <ac:chgData name="Raj Sethia" userId="467eb4c6706b2114" providerId="LiveId" clId="{00B501B1-9DE5-47E8-B804-F597D6A8D89F}" dt="2026-03-31T21:22:49.563" v="22" actId="14100"/>
          <ac:spMkLst>
            <pc:docMk/>
            <pc:sldMk cId="0" sldId="264"/>
            <ac:spMk id="473" creationId="{00000000-0000-0000-0000-000000000000}"/>
          </ac:spMkLst>
        </pc:spChg>
        <pc:picChg chg="del">
          <ac:chgData name="Raj Sethia" userId="467eb4c6706b2114" providerId="LiveId" clId="{00B501B1-9DE5-47E8-B804-F597D6A8D89F}" dt="2026-03-31T21:22:51.983" v="23" actId="478"/>
          <ac:picMkLst>
            <pc:docMk/>
            <pc:sldMk cId="0" sldId="264"/>
            <ac:picMk id="476" creationId="{00000000-0000-0000-0000-000000000000}"/>
          </ac:picMkLst>
        </pc:picChg>
      </pc:sldChg>
      <pc:sldChg chg="addSp delSp modSp mod">
        <pc:chgData name="Raj Sethia" userId="467eb4c6706b2114" providerId="LiveId" clId="{00B501B1-9DE5-47E8-B804-F597D6A8D89F}" dt="2026-03-31T21:22:57.619" v="26"/>
        <pc:sldMkLst>
          <pc:docMk/>
          <pc:sldMk cId="0" sldId="265"/>
        </pc:sldMkLst>
        <pc:spChg chg="add mod">
          <ac:chgData name="Raj Sethia" userId="467eb4c6706b2114" providerId="LiveId" clId="{00B501B1-9DE5-47E8-B804-F597D6A8D89F}" dt="2026-03-31T21:22:57.619" v="26"/>
          <ac:spMkLst>
            <pc:docMk/>
            <pc:sldMk cId="0" sldId="265"/>
            <ac:spMk id="2" creationId="{13342A52-CB0C-F142-A525-091B6B184471}"/>
          </ac:spMkLst>
        </pc:spChg>
        <pc:picChg chg="del">
          <ac:chgData name="Raj Sethia" userId="467eb4c6706b2114" providerId="LiveId" clId="{00B501B1-9DE5-47E8-B804-F597D6A8D89F}" dt="2026-03-31T21:22:57.135" v="25" actId="478"/>
          <ac:picMkLst>
            <pc:docMk/>
            <pc:sldMk cId="0" sldId="265"/>
            <ac:picMk id="485" creationId="{00000000-0000-0000-0000-000000000000}"/>
          </ac:picMkLst>
        </pc:picChg>
      </pc:sldChg>
      <pc:sldChg chg="addSp delSp modSp mod">
        <pc:chgData name="Raj Sethia" userId="467eb4c6706b2114" providerId="LiveId" clId="{00B501B1-9DE5-47E8-B804-F597D6A8D89F}" dt="2026-03-31T21:23:44.081" v="38"/>
        <pc:sldMkLst>
          <pc:docMk/>
          <pc:sldMk cId="0" sldId="266"/>
        </pc:sldMkLst>
        <pc:spChg chg="add mod">
          <ac:chgData name="Raj Sethia" userId="467eb4c6706b2114" providerId="LiveId" clId="{00B501B1-9DE5-47E8-B804-F597D6A8D89F}" dt="2026-03-31T21:23:44.081" v="38"/>
          <ac:spMkLst>
            <pc:docMk/>
            <pc:sldMk cId="0" sldId="266"/>
            <ac:spMk id="2" creationId="{5958E0DE-6A5D-612B-4FD4-60A6E8585947}"/>
          </ac:spMkLst>
        </pc:spChg>
        <pc:spChg chg="mod">
          <ac:chgData name="Raj Sethia" userId="467eb4c6706b2114" providerId="LiveId" clId="{00B501B1-9DE5-47E8-B804-F597D6A8D89F}" dt="2026-03-31T21:23:39.353" v="36" actId="404"/>
          <ac:spMkLst>
            <pc:docMk/>
            <pc:sldMk cId="0" sldId="266"/>
            <ac:spMk id="492" creationId="{00000000-0000-0000-0000-000000000000}"/>
          </ac:spMkLst>
        </pc:spChg>
        <pc:picChg chg="del">
          <ac:chgData name="Raj Sethia" userId="467eb4c6706b2114" providerId="LiveId" clId="{00B501B1-9DE5-47E8-B804-F597D6A8D89F}" dt="2026-03-31T21:23:42.904" v="37" actId="478"/>
          <ac:picMkLst>
            <pc:docMk/>
            <pc:sldMk cId="0" sldId="266"/>
            <ac:picMk id="494" creationId="{00000000-0000-0000-0000-000000000000}"/>
          </ac:picMkLst>
        </pc:picChg>
      </pc:sldChg>
      <pc:sldChg chg="addSp delSp modSp mod">
        <pc:chgData name="Raj Sethia" userId="467eb4c6706b2114" providerId="LiveId" clId="{00B501B1-9DE5-47E8-B804-F597D6A8D89F}" dt="2026-03-31T21:23:48.387" v="40"/>
        <pc:sldMkLst>
          <pc:docMk/>
          <pc:sldMk cId="0" sldId="267"/>
        </pc:sldMkLst>
        <pc:spChg chg="add mod">
          <ac:chgData name="Raj Sethia" userId="467eb4c6706b2114" providerId="LiveId" clId="{00B501B1-9DE5-47E8-B804-F597D6A8D89F}" dt="2026-03-31T21:23:48.387" v="40"/>
          <ac:spMkLst>
            <pc:docMk/>
            <pc:sldMk cId="0" sldId="267"/>
            <ac:spMk id="2" creationId="{00F4A71E-843A-E243-D689-0FA17913AB23}"/>
          </ac:spMkLst>
        </pc:spChg>
        <pc:picChg chg="del">
          <ac:chgData name="Raj Sethia" userId="467eb4c6706b2114" providerId="LiveId" clId="{00B501B1-9DE5-47E8-B804-F597D6A8D89F}" dt="2026-03-31T21:23:47.947" v="39" actId="478"/>
          <ac:picMkLst>
            <pc:docMk/>
            <pc:sldMk cId="0" sldId="267"/>
            <ac:picMk id="503" creationId="{00000000-0000-0000-0000-000000000000}"/>
          </ac:picMkLst>
        </pc:picChg>
      </pc:sldChg>
      <pc:sldChg chg="addSp delSp modSp mod">
        <pc:chgData name="Raj Sethia" userId="467eb4c6706b2114" providerId="LiveId" clId="{00B501B1-9DE5-47E8-B804-F597D6A8D89F}" dt="2026-03-31T21:23:54.109" v="42"/>
        <pc:sldMkLst>
          <pc:docMk/>
          <pc:sldMk cId="0" sldId="268"/>
        </pc:sldMkLst>
        <pc:spChg chg="add mod">
          <ac:chgData name="Raj Sethia" userId="467eb4c6706b2114" providerId="LiveId" clId="{00B501B1-9DE5-47E8-B804-F597D6A8D89F}" dt="2026-03-31T21:23:54.109" v="42"/>
          <ac:spMkLst>
            <pc:docMk/>
            <pc:sldMk cId="0" sldId="268"/>
            <ac:spMk id="2" creationId="{52970ED9-D4CB-DB92-F88F-A6583F3B5E3B}"/>
          </ac:spMkLst>
        </pc:spChg>
        <pc:picChg chg="del">
          <ac:chgData name="Raj Sethia" userId="467eb4c6706b2114" providerId="LiveId" clId="{00B501B1-9DE5-47E8-B804-F597D6A8D89F}" dt="2026-03-31T21:23:53.716" v="41" actId="478"/>
          <ac:picMkLst>
            <pc:docMk/>
            <pc:sldMk cId="0" sldId="268"/>
            <ac:picMk id="512" creationId="{00000000-0000-0000-0000-000000000000}"/>
          </ac:picMkLst>
        </pc:picChg>
      </pc:sldChg>
      <pc:sldChg chg="addSp delSp modSp mod">
        <pc:chgData name="Raj Sethia" userId="467eb4c6706b2114" providerId="LiveId" clId="{00B501B1-9DE5-47E8-B804-F597D6A8D89F}" dt="2026-03-31T21:24:19.743" v="49" actId="6549"/>
        <pc:sldMkLst>
          <pc:docMk/>
          <pc:sldMk cId="0" sldId="269"/>
        </pc:sldMkLst>
        <pc:spChg chg="add mod">
          <ac:chgData name="Raj Sethia" userId="467eb4c6706b2114" providerId="LiveId" clId="{00B501B1-9DE5-47E8-B804-F597D6A8D89F}" dt="2026-03-31T21:24:19.743" v="49" actId="6549"/>
          <ac:spMkLst>
            <pc:docMk/>
            <pc:sldMk cId="0" sldId="269"/>
            <ac:spMk id="2" creationId="{64354FFC-05BB-8D17-9DC6-135FE538433C}"/>
          </ac:spMkLst>
        </pc:spChg>
        <pc:spChg chg="mod">
          <ac:chgData name="Raj Sethia" userId="467eb4c6706b2114" providerId="LiveId" clId="{00B501B1-9DE5-47E8-B804-F597D6A8D89F}" dt="2026-03-31T21:24:15.750" v="48" actId="14100"/>
          <ac:spMkLst>
            <pc:docMk/>
            <pc:sldMk cId="0" sldId="269"/>
            <ac:spMk id="519" creationId="{00000000-0000-0000-0000-000000000000}"/>
          </ac:spMkLst>
        </pc:spChg>
        <pc:picChg chg="del">
          <ac:chgData name="Raj Sethia" userId="467eb4c6706b2114" providerId="LiveId" clId="{00B501B1-9DE5-47E8-B804-F597D6A8D89F}" dt="2026-03-31T21:23:58.277" v="43" actId="478"/>
          <ac:picMkLst>
            <pc:docMk/>
            <pc:sldMk cId="0" sldId="269"/>
            <ac:picMk id="521" creationId="{00000000-0000-0000-0000-000000000000}"/>
          </ac:picMkLst>
        </pc:picChg>
      </pc:sldChg>
      <pc:sldChg chg="addSp delSp modSp mod">
        <pc:chgData name="Raj Sethia" userId="467eb4c6706b2114" providerId="LiveId" clId="{00B501B1-9DE5-47E8-B804-F597D6A8D89F}" dt="2026-03-31T21:24:28.229" v="51"/>
        <pc:sldMkLst>
          <pc:docMk/>
          <pc:sldMk cId="0" sldId="270"/>
        </pc:sldMkLst>
        <pc:spChg chg="add mod">
          <ac:chgData name="Raj Sethia" userId="467eb4c6706b2114" providerId="LiveId" clId="{00B501B1-9DE5-47E8-B804-F597D6A8D89F}" dt="2026-03-31T21:24:28.229" v="51"/>
          <ac:spMkLst>
            <pc:docMk/>
            <pc:sldMk cId="0" sldId="270"/>
            <ac:spMk id="2" creationId="{3799C7E9-3558-421D-65E2-8DE6BDE5D8B2}"/>
          </ac:spMkLst>
        </pc:spChg>
        <pc:picChg chg="del">
          <ac:chgData name="Raj Sethia" userId="467eb4c6706b2114" providerId="LiveId" clId="{00B501B1-9DE5-47E8-B804-F597D6A8D89F}" dt="2026-03-31T21:24:26.992" v="50" actId="478"/>
          <ac:picMkLst>
            <pc:docMk/>
            <pc:sldMk cId="0" sldId="270"/>
            <ac:picMk id="530" creationId="{00000000-0000-0000-0000-000000000000}"/>
          </ac:picMkLst>
        </pc:picChg>
      </pc:sldChg>
      <pc:sldChg chg="addSp delSp modSp mod">
        <pc:chgData name="Raj Sethia" userId="467eb4c6706b2114" providerId="LiveId" clId="{00B501B1-9DE5-47E8-B804-F597D6A8D89F}" dt="2026-03-31T21:24:32.372" v="53"/>
        <pc:sldMkLst>
          <pc:docMk/>
          <pc:sldMk cId="0" sldId="271"/>
        </pc:sldMkLst>
        <pc:spChg chg="add mod">
          <ac:chgData name="Raj Sethia" userId="467eb4c6706b2114" providerId="LiveId" clId="{00B501B1-9DE5-47E8-B804-F597D6A8D89F}" dt="2026-03-31T21:24:32.372" v="53"/>
          <ac:spMkLst>
            <pc:docMk/>
            <pc:sldMk cId="0" sldId="271"/>
            <ac:spMk id="2" creationId="{EDE1303A-A43A-7BCF-53EA-3495F92BCE41}"/>
          </ac:spMkLst>
        </pc:spChg>
        <pc:picChg chg="del">
          <ac:chgData name="Raj Sethia" userId="467eb4c6706b2114" providerId="LiveId" clId="{00B501B1-9DE5-47E8-B804-F597D6A8D89F}" dt="2026-03-31T21:24:31.963" v="52" actId="478"/>
          <ac:picMkLst>
            <pc:docMk/>
            <pc:sldMk cId="0" sldId="271"/>
            <ac:picMk id="539" creationId="{00000000-0000-0000-0000-000000000000}"/>
          </ac:picMkLst>
        </pc:picChg>
      </pc:sldChg>
      <pc:sldChg chg="addSp delSp modSp mod">
        <pc:chgData name="Raj Sethia" userId="467eb4c6706b2114" providerId="LiveId" clId="{00B501B1-9DE5-47E8-B804-F597D6A8D89F}" dt="2026-03-31T21:24:48.663" v="56"/>
        <pc:sldMkLst>
          <pc:docMk/>
          <pc:sldMk cId="0" sldId="272"/>
        </pc:sldMkLst>
        <pc:spChg chg="add mod">
          <ac:chgData name="Raj Sethia" userId="467eb4c6706b2114" providerId="LiveId" clId="{00B501B1-9DE5-47E8-B804-F597D6A8D89F}" dt="2026-03-31T21:24:48.663" v="56"/>
          <ac:spMkLst>
            <pc:docMk/>
            <pc:sldMk cId="0" sldId="272"/>
            <ac:spMk id="2" creationId="{3F888C8F-979E-ACE9-8967-4BA6F09E2A54}"/>
          </ac:spMkLst>
        </pc:spChg>
        <pc:spChg chg="mod">
          <ac:chgData name="Raj Sethia" userId="467eb4c6706b2114" providerId="LiveId" clId="{00B501B1-9DE5-47E8-B804-F597D6A8D89F}" dt="2026-03-31T21:24:42.845" v="54" actId="255"/>
          <ac:spMkLst>
            <pc:docMk/>
            <pc:sldMk cId="0" sldId="272"/>
            <ac:spMk id="546" creationId="{00000000-0000-0000-0000-000000000000}"/>
          </ac:spMkLst>
        </pc:spChg>
        <pc:picChg chg="del">
          <ac:chgData name="Raj Sethia" userId="467eb4c6706b2114" providerId="LiveId" clId="{00B501B1-9DE5-47E8-B804-F597D6A8D89F}" dt="2026-03-31T21:24:47.531" v="55" actId="478"/>
          <ac:picMkLst>
            <pc:docMk/>
            <pc:sldMk cId="0" sldId="272"/>
            <ac:picMk id="548" creationId="{00000000-0000-0000-0000-000000000000}"/>
          </ac:picMkLst>
        </pc:picChg>
      </pc:sldChg>
      <pc:sldChg chg="addSp delSp modSp mod">
        <pc:chgData name="Raj Sethia" userId="467eb4c6706b2114" providerId="LiveId" clId="{00B501B1-9DE5-47E8-B804-F597D6A8D89F}" dt="2026-03-31T21:24:53.393" v="58"/>
        <pc:sldMkLst>
          <pc:docMk/>
          <pc:sldMk cId="0" sldId="273"/>
        </pc:sldMkLst>
        <pc:spChg chg="add mod">
          <ac:chgData name="Raj Sethia" userId="467eb4c6706b2114" providerId="LiveId" clId="{00B501B1-9DE5-47E8-B804-F597D6A8D89F}" dt="2026-03-31T21:24:53.393" v="58"/>
          <ac:spMkLst>
            <pc:docMk/>
            <pc:sldMk cId="0" sldId="273"/>
            <ac:spMk id="2" creationId="{23598DDB-FB76-5640-B684-F13A5A50B36D}"/>
          </ac:spMkLst>
        </pc:spChg>
        <pc:picChg chg="del">
          <ac:chgData name="Raj Sethia" userId="467eb4c6706b2114" providerId="LiveId" clId="{00B501B1-9DE5-47E8-B804-F597D6A8D89F}" dt="2026-03-31T21:24:52.959" v="57" actId="478"/>
          <ac:picMkLst>
            <pc:docMk/>
            <pc:sldMk cId="0" sldId="273"/>
            <ac:picMk id="557" creationId="{00000000-0000-0000-0000-000000000000}"/>
          </ac:picMkLst>
        </pc:picChg>
      </pc:sldChg>
      <pc:sldChg chg="addSp delSp modSp mod">
        <pc:chgData name="Raj Sethia" userId="467eb4c6706b2114" providerId="LiveId" clId="{00B501B1-9DE5-47E8-B804-F597D6A8D89F}" dt="2026-03-31T21:25:08.417" v="61"/>
        <pc:sldMkLst>
          <pc:docMk/>
          <pc:sldMk cId="0" sldId="274"/>
        </pc:sldMkLst>
        <pc:spChg chg="add mod">
          <ac:chgData name="Raj Sethia" userId="467eb4c6706b2114" providerId="LiveId" clId="{00B501B1-9DE5-47E8-B804-F597D6A8D89F}" dt="2026-03-31T21:25:08.417" v="61"/>
          <ac:spMkLst>
            <pc:docMk/>
            <pc:sldMk cId="0" sldId="274"/>
            <ac:spMk id="2" creationId="{C956B653-9D7D-C008-440B-B5A8FEA3F182}"/>
          </ac:spMkLst>
        </pc:spChg>
        <pc:spChg chg="mod">
          <ac:chgData name="Raj Sethia" userId="467eb4c6706b2114" providerId="LiveId" clId="{00B501B1-9DE5-47E8-B804-F597D6A8D89F}" dt="2026-03-31T21:25:02.944" v="59" actId="404"/>
          <ac:spMkLst>
            <pc:docMk/>
            <pc:sldMk cId="0" sldId="274"/>
            <ac:spMk id="564" creationId="{00000000-0000-0000-0000-000000000000}"/>
          </ac:spMkLst>
        </pc:spChg>
        <pc:picChg chg="del">
          <ac:chgData name="Raj Sethia" userId="467eb4c6706b2114" providerId="LiveId" clId="{00B501B1-9DE5-47E8-B804-F597D6A8D89F}" dt="2026-03-31T21:25:07.977" v="60" actId="478"/>
          <ac:picMkLst>
            <pc:docMk/>
            <pc:sldMk cId="0" sldId="274"/>
            <ac:picMk id="566" creationId="{00000000-0000-0000-0000-000000000000}"/>
          </ac:picMkLst>
        </pc:picChg>
      </pc:sldChg>
      <pc:sldChg chg="addSp delSp modSp mod">
        <pc:chgData name="Raj Sethia" userId="467eb4c6706b2114" providerId="LiveId" clId="{00B501B1-9DE5-47E8-B804-F597D6A8D89F}" dt="2026-03-31T21:25:12.840" v="63"/>
        <pc:sldMkLst>
          <pc:docMk/>
          <pc:sldMk cId="0" sldId="275"/>
        </pc:sldMkLst>
        <pc:spChg chg="add mod">
          <ac:chgData name="Raj Sethia" userId="467eb4c6706b2114" providerId="LiveId" clId="{00B501B1-9DE5-47E8-B804-F597D6A8D89F}" dt="2026-03-31T21:25:12.840" v="63"/>
          <ac:spMkLst>
            <pc:docMk/>
            <pc:sldMk cId="0" sldId="275"/>
            <ac:spMk id="2" creationId="{B4300BA1-7786-231D-E3CE-8D2592171338}"/>
          </ac:spMkLst>
        </pc:spChg>
        <pc:picChg chg="del">
          <ac:chgData name="Raj Sethia" userId="467eb4c6706b2114" providerId="LiveId" clId="{00B501B1-9DE5-47E8-B804-F597D6A8D89F}" dt="2026-03-31T21:25:12.339" v="62" actId="478"/>
          <ac:picMkLst>
            <pc:docMk/>
            <pc:sldMk cId="0" sldId="275"/>
            <ac:picMk id="575" creationId="{00000000-0000-0000-0000-000000000000}"/>
          </ac:picMkLst>
        </pc:picChg>
      </pc:sldChg>
      <pc:sldChg chg="addSp delSp modSp mod">
        <pc:chgData name="Raj Sethia" userId="467eb4c6706b2114" providerId="LiveId" clId="{00B501B1-9DE5-47E8-B804-F597D6A8D89F}" dt="2026-03-31T21:25:19.512" v="65"/>
        <pc:sldMkLst>
          <pc:docMk/>
          <pc:sldMk cId="0" sldId="276"/>
        </pc:sldMkLst>
        <pc:spChg chg="add mod">
          <ac:chgData name="Raj Sethia" userId="467eb4c6706b2114" providerId="LiveId" clId="{00B501B1-9DE5-47E8-B804-F597D6A8D89F}" dt="2026-03-31T21:25:19.512" v="65"/>
          <ac:spMkLst>
            <pc:docMk/>
            <pc:sldMk cId="0" sldId="276"/>
            <ac:spMk id="2" creationId="{D590F032-96D2-4757-40E3-DBD9341B8206}"/>
          </ac:spMkLst>
        </pc:spChg>
        <pc:picChg chg="del">
          <ac:chgData name="Raj Sethia" userId="467eb4c6706b2114" providerId="LiveId" clId="{00B501B1-9DE5-47E8-B804-F597D6A8D89F}" dt="2026-03-31T21:25:19.072" v="64" actId="478"/>
          <ac:picMkLst>
            <pc:docMk/>
            <pc:sldMk cId="0" sldId="276"/>
            <ac:picMk id="584" creationId="{00000000-0000-0000-0000-000000000000}"/>
          </ac:picMkLst>
        </pc:picChg>
      </pc:sldChg>
      <pc:sldChg chg="addSp delSp modSp mod">
        <pc:chgData name="Raj Sethia" userId="467eb4c6706b2114" providerId="LiveId" clId="{00B501B1-9DE5-47E8-B804-F597D6A8D89F}" dt="2026-03-31T21:25:29.608" v="68" actId="404"/>
        <pc:sldMkLst>
          <pc:docMk/>
          <pc:sldMk cId="0" sldId="277"/>
        </pc:sldMkLst>
        <pc:spChg chg="add mod">
          <ac:chgData name="Raj Sethia" userId="467eb4c6706b2114" providerId="LiveId" clId="{00B501B1-9DE5-47E8-B804-F597D6A8D89F}" dt="2026-03-31T21:25:23.915" v="67"/>
          <ac:spMkLst>
            <pc:docMk/>
            <pc:sldMk cId="0" sldId="277"/>
            <ac:spMk id="2" creationId="{5C44E151-CEE7-3381-213D-A82BD190E4AC}"/>
          </ac:spMkLst>
        </pc:spChg>
        <pc:spChg chg="mod">
          <ac:chgData name="Raj Sethia" userId="467eb4c6706b2114" providerId="LiveId" clId="{00B501B1-9DE5-47E8-B804-F597D6A8D89F}" dt="2026-03-31T21:25:29.608" v="68" actId="404"/>
          <ac:spMkLst>
            <pc:docMk/>
            <pc:sldMk cId="0" sldId="277"/>
            <ac:spMk id="591" creationId="{00000000-0000-0000-0000-000000000000}"/>
          </ac:spMkLst>
        </pc:spChg>
        <pc:picChg chg="del">
          <ac:chgData name="Raj Sethia" userId="467eb4c6706b2114" providerId="LiveId" clId="{00B501B1-9DE5-47E8-B804-F597D6A8D89F}" dt="2026-03-31T21:25:23.427" v="66" actId="478"/>
          <ac:picMkLst>
            <pc:docMk/>
            <pc:sldMk cId="0" sldId="277"/>
            <ac:picMk id="593" creationId="{00000000-0000-0000-0000-000000000000}"/>
          </ac:picMkLst>
        </pc:picChg>
      </pc:sldChg>
      <pc:sldChg chg="addSp delSp modSp mod">
        <pc:chgData name="Raj Sethia" userId="467eb4c6706b2114" providerId="LiveId" clId="{00B501B1-9DE5-47E8-B804-F597D6A8D89F}" dt="2026-03-31T21:25:53.150" v="72"/>
        <pc:sldMkLst>
          <pc:docMk/>
          <pc:sldMk cId="0" sldId="278"/>
        </pc:sldMkLst>
        <pc:spChg chg="add mod">
          <ac:chgData name="Raj Sethia" userId="467eb4c6706b2114" providerId="LiveId" clId="{00B501B1-9DE5-47E8-B804-F597D6A8D89F}" dt="2026-03-31T21:25:53.150" v="72"/>
          <ac:spMkLst>
            <pc:docMk/>
            <pc:sldMk cId="0" sldId="278"/>
            <ac:spMk id="2" creationId="{3E58EA39-4153-7F43-1E31-9D3C7A444B0F}"/>
          </ac:spMkLst>
        </pc:spChg>
        <pc:spChg chg="mod">
          <ac:chgData name="Raj Sethia" userId="467eb4c6706b2114" providerId="LiveId" clId="{00B501B1-9DE5-47E8-B804-F597D6A8D89F}" dt="2026-03-31T21:25:50.100" v="70" actId="6549"/>
          <ac:spMkLst>
            <pc:docMk/>
            <pc:sldMk cId="0" sldId="278"/>
            <ac:spMk id="600" creationId="{00000000-0000-0000-0000-000000000000}"/>
          </ac:spMkLst>
        </pc:spChg>
        <pc:picChg chg="del">
          <ac:chgData name="Raj Sethia" userId="467eb4c6706b2114" providerId="LiveId" clId="{00B501B1-9DE5-47E8-B804-F597D6A8D89F}" dt="2026-03-31T21:25:52.505" v="71" actId="478"/>
          <ac:picMkLst>
            <pc:docMk/>
            <pc:sldMk cId="0" sldId="278"/>
            <ac:picMk id="602" creationId="{00000000-0000-0000-0000-000000000000}"/>
          </ac:picMkLst>
        </pc:picChg>
      </pc:sldChg>
      <pc:sldChg chg="addSp delSp modSp mod">
        <pc:chgData name="Raj Sethia" userId="467eb4c6706b2114" providerId="LiveId" clId="{00B501B1-9DE5-47E8-B804-F597D6A8D89F}" dt="2026-03-31T21:26:02.411" v="75"/>
        <pc:sldMkLst>
          <pc:docMk/>
          <pc:sldMk cId="0" sldId="279"/>
        </pc:sldMkLst>
        <pc:spChg chg="add mod">
          <ac:chgData name="Raj Sethia" userId="467eb4c6706b2114" providerId="LiveId" clId="{00B501B1-9DE5-47E8-B804-F597D6A8D89F}" dt="2026-03-31T21:26:02.411" v="75"/>
          <ac:spMkLst>
            <pc:docMk/>
            <pc:sldMk cId="0" sldId="279"/>
            <ac:spMk id="2" creationId="{997077E7-2450-8AE6-FFDB-A349DB90739F}"/>
          </ac:spMkLst>
        </pc:spChg>
        <pc:spChg chg="mod">
          <ac:chgData name="Raj Sethia" userId="467eb4c6706b2114" providerId="LiveId" clId="{00B501B1-9DE5-47E8-B804-F597D6A8D89F}" dt="2026-03-31T21:25:59.692" v="73" actId="14100"/>
          <ac:spMkLst>
            <pc:docMk/>
            <pc:sldMk cId="0" sldId="279"/>
            <ac:spMk id="609" creationId="{00000000-0000-0000-0000-000000000000}"/>
          </ac:spMkLst>
        </pc:spChg>
        <pc:picChg chg="del">
          <ac:chgData name="Raj Sethia" userId="467eb4c6706b2114" providerId="LiveId" clId="{00B501B1-9DE5-47E8-B804-F597D6A8D89F}" dt="2026-03-31T21:26:01.877" v="74" actId="478"/>
          <ac:picMkLst>
            <pc:docMk/>
            <pc:sldMk cId="0" sldId="279"/>
            <ac:picMk id="612" creationId="{00000000-0000-0000-0000-000000000000}"/>
          </ac:picMkLst>
        </pc:picChg>
      </pc:sldChg>
      <pc:sldChg chg="addSp delSp modSp mod">
        <pc:chgData name="Raj Sethia" userId="467eb4c6706b2114" providerId="LiveId" clId="{00B501B1-9DE5-47E8-B804-F597D6A8D89F}" dt="2026-03-31T21:26:11.357" v="78"/>
        <pc:sldMkLst>
          <pc:docMk/>
          <pc:sldMk cId="0" sldId="280"/>
        </pc:sldMkLst>
        <pc:spChg chg="add mod">
          <ac:chgData name="Raj Sethia" userId="467eb4c6706b2114" providerId="LiveId" clId="{00B501B1-9DE5-47E8-B804-F597D6A8D89F}" dt="2026-03-31T21:26:11.357" v="78"/>
          <ac:spMkLst>
            <pc:docMk/>
            <pc:sldMk cId="0" sldId="280"/>
            <ac:spMk id="2" creationId="{95A87ECC-A51D-577C-6E3F-3553C93D94E6}"/>
          </ac:spMkLst>
        </pc:spChg>
        <pc:spChg chg="mod">
          <ac:chgData name="Raj Sethia" userId="467eb4c6706b2114" providerId="LiveId" clId="{00B501B1-9DE5-47E8-B804-F597D6A8D89F}" dt="2026-03-31T21:26:08.181" v="76" actId="14100"/>
          <ac:spMkLst>
            <pc:docMk/>
            <pc:sldMk cId="0" sldId="280"/>
            <ac:spMk id="619" creationId="{00000000-0000-0000-0000-000000000000}"/>
          </ac:spMkLst>
        </pc:spChg>
        <pc:picChg chg="del">
          <ac:chgData name="Raj Sethia" userId="467eb4c6706b2114" providerId="LiveId" clId="{00B501B1-9DE5-47E8-B804-F597D6A8D89F}" dt="2026-03-31T21:26:10.901" v="77" actId="478"/>
          <ac:picMkLst>
            <pc:docMk/>
            <pc:sldMk cId="0" sldId="280"/>
            <ac:picMk id="622" creationId="{00000000-0000-0000-0000-000000000000}"/>
          </ac:picMkLst>
        </pc:picChg>
      </pc:sldChg>
      <pc:sldChg chg="addSp delSp modSp mod">
        <pc:chgData name="Raj Sethia" userId="467eb4c6706b2114" providerId="LiveId" clId="{00B501B1-9DE5-47E8-B804-F597D6A8D89F}" dt="2026-03-31T21:26:36.343" v="81"/>
        <pc:sldMkLst>
          <pc:docMk/>
          <pc:sldMk cId="0" sldId="281"/>
        </pc:sldMkLst>
        <pc:spChg chg="add mod">
          <ac:chgData name="Raj Sethia" userId="467eb4c6706b2114" providerId="LiveId" clId="{00B501B1-9DE5-47E8-B804-F597D6A8D89F}" dt="2026-03-31T21:26:36.343" v="81"/>
          <ac:spMkLst>
            <pc:docMk/>
            <pc:sldMk cId="0" sldId="281"/>
            <ac:spMk id="2" creationId="{7E646664-95DA-2E6D-C16D-0E76667A8E0B}"/>
          </ac:spMkLst>
        </pc:spChg>
        <pc:spChg chg="mod">
          <ac:chgData name="Raj Sethia" userId="467eb4c6706b2114" providerId="LiveId" clId="{00B501B1-9DE5-47E8-B804-F597D6A8D89F}" dt="2026-03-31T21:26:32.035" v="79" actId="1076"/>
          <ac:spMkLst>
            <pc:docMk/>
            <pc:sldMk cId="0" sldId="281"/>
            <ac:spMk id="628" creationId="{00000000-0000-0000-0000-000000000000}"/>
          </ac:spMkLst>
        </pc:spChg>
        <pc:picChg chg="del">
          <ac:chgData name="Raj Sethia" userId="467eb4c6706b2114" providerId="LiveId" clId="{00B501B1-9DE5-47E8-B804-F597D6A8D89F}" dt="2026-03-31T21:26:35.135" v="80" actId="478"/>
          <ac:picMkLst>
            <pc:docMk/>
            <pc:sldMk cId="0" sldId="281"/>
            <ac:picMk id="631" creationId="{00000000-0000-0000-0000-000000000000}"/>
          </ac:picMkLst>
        </pc:picChg>
      </pc:sldChg>
      <pc:sldChg chg="addSp delSp modSp mod">
        <pc:chgData name="Raj Sethia" userId="467eb4c6706b2114" providerId="LiveId" clId="{00B501B1-9DE5-47E8-B804-F597D6A8D89F}" dt="2026-03-31T21:26:51.351" v="85"/>
        <pc:sldMkLst>
          <pc:docMk/>
          <pc:sldMk cId="0" sldId="282"/>
        </pc:sldMkLst>
        <pc:spChg chg="add mod">
          <ac:chgData name="Raj Sethia" userId="467eb4c6706b2114" providerId="LiveId" clId="{00B501B1-9DE5-47E8-B804-F597D6A8D89F}" dt="2026-03-31T21:26:51.351" v="85"/>
          <ac:spMkLst>
            <pc:docMk/>
            <pc:sldMk cId="0" sldId="282"/>
            <ac:spMk id="2" creationId="{5E3FC67D-3368-618B-A347-6D2E80A7BADF}"/>
          </ac:spMkLst>
        </pc:spChg>
        <pc:spChg chg="mod">
          <ac:chgData name="Raj Sethia" userId="467eb4c6706b2114" providerId="LiveId" clId="{00B501B1-9DE5-47E8-B804-F597D6A8D89F}" dt="2026-03-31T21:26:47.305" v="83" actId="14100"/>
          <ac:spMkLst>
            <pc:docMk/>
            <pc:sldMk cId="0" sldId="282"/>
            <ac:spMk id="638" creationId="{00000000-0000-0000-0000-000000000000}"/>
          </ac:spMkLst>
        </pc:spChg>
        <pc:picChg chg="del">
          <ac:chgData name="Raj Sethia" userId="467eb4c6706b2114" providerId="LiveId" clId="{00B501B1-9DE5-47E8-B804-F597D6A8D89F}" dt="2026-03-31T21:26:50.958" v="84" actId="478"/>
          <ac:picMkLst>
            <pc:docMk/>
            <pc:sldMk cId="0" sldId="282"/>
            <ac:picMk id="640" creationId="{00000000-0000-0000-0000-000000000000}"/>
          </ac:picMkLst>
        </pc:picChg>
      </pc:sldChg>
      <pc:sldChg chg="addSp delSp modSp mod">
        <pc:chgData name="Raj Sethia" userId="467eb4c6706b2114" providerId="LiveId" clId="{00B501B1-9DE5-47E8-B804-F597D6A8D89F}" dt="2026-03-31T21:26:55.681" v="87"/>
        <pc:sldMkLst>
          <pc:docMk/>
          <pc:sldMk cId="0" sldId="283"/>
        </pc:sldMkLst>
        <pc:spChg chg="add mod">
          <ac:chgData name="Raj Sethia" userId="467eb4c6706b2114" providerId="LiveId" clId="{00B501B1-9DE5-47E8-B804-F597D6A8D89F}" dt="2026-03-31T21:26:55.681" v="87"/>
          <ac:spMkLst>
            <pc:docMk/>
            <pc:sldMk cId="0" sldId="283"/>
            <ac:spMk id="2" creationId="{6D36A618-61D6-B890-CB84-1FC22C2BBE46}"/>
          </ac:spMkLst>
        </pc:spChg>
        <pc:picChg chg="del">
          <ac:chgData name="Raj Sethia" userId="467eb4c6706b2114" providerId="LiveId" clId="{00B501B1-9DE5-47E8-B804-F597D6A8D89F}" dt="2026-03-31T21:26:55.266" v="86" actId="478"/>
          <ac:picMkLst>
            <pc:docMk/>
            <pc:sldMk cId="0" sldId="283"/>
            <ac:picMk id="649" creationId="{00000000-0000-0000-0000-000000000000}"/>
          </ac:picMkLst>
        </pc:picChg>
      </pc:sldChg>
      <pc:sldChg chg="addSp delSp modSp mod">
        <pc:chgData name="Raj Sethia" userId="467eb4c6706b2114" providerId="LiveId" clId="{00B501B1-9DE5-47E8-B804-F597D6A8D89F}" dt="2026-03-31T21:26:59.357" v="89"/>
        <pc:sldMkLst>
          <pc:docMk/>
          <pc:sldMk cId="0" sldId="284"/>
        </pc:sldMkLst>
        <pc:spChg chg="add mod">
          <ac:chgData name="Raj Sethia" userId="467eb4c6706b2114" providerId="LiveId" clId="{00B501B1-9DE5-47E8-B804-F597D6A8D89F}" dt="2026-03-31T21:26:59.357" v="89"/>
          <ac:spMkLst>
            <pc:docMk/>
            <pc:sldMk cId="0" sldId="284"/>
            <ac:spMk id="2" creationId="{ECDE49D2-7BE5-56C9-A271-DBD8D28D8E13}"/>
          </ac:spMkLst>
        </pc:spChg>
        <pc:picChg chg="del">
          <ac:chgData name="Raj Sethia" userId="467eb4c6706b2114" providerId="LiveId" clId="{00B501B1-9DE5-47E8-B804-F597D6A8D89F}" dt="2026-03-31T21:26:58.963" v="88" actId="478"/>
          <ac:picMkLst>
            <pc:docMk/>
            <pc:sldMk cId="0" sldId="284"/>
            <ac:picMk id="658" creationId="{00000000-0000-0000-0000-000000000000}"/>
          </ac:picMkLst>
        </pc:picChg>
      </pc:sldChg>
      <pc:sldChg chg="addSp delSp modSp mod">
        <pc:chgData name="Raj Sethia" userId="467eb4c6706b2114" providerId="LiveId" clId="{00B501B1-9DE5-47E8-B804-F597D6A8D89F}" dt="2026-03-31T21:27:19.735" v="92"/>
        <pc:sldMkLst>
          <pc:docMk/>
          <pc:sldMk cId="0" sldId="285"/>
        </pc:sldMkLst>
        <pc:spChg chg="add mod">
          <ac:chgData name="Raj Sethia" userId="467eb4c6706b2114" providerId="LiveId" clId="{00B501B1-9DE5-47E8-B804-F597D6A8D89F}" dt="2026-03-31T21:27:19.735" v="92"/>
          <ac:spMkLst>
            <pc:docMk/>
            <pc:sldMk cId="0" sldId="285"/>
            <ac:spMk id="2" creationId="{9ACF82CB-B922-D097-C773-6D0BA0E651D9}"/>
          </ac:spMkLst>
        </pc:spChg>
        <pc:spChg chg="mod">
          <ac:chgData name="Raj Sethia" userId="467eb4c6706b2114" providerId="LiveId" clId="{00B501B1-9DE5-47E8-B804-F597D6A8D89F}" dt="2026-03-31T21:27:04.955" v="90" actId="14100"/>
          <ac:spMkLst>
            <pc:docMk/>
            <pc:sldMk cId="0" sldId="285"/>
            <ac:spMk id="665" creationId="{00000000-0000-0000-0000-000000000000}"/>
          </ac:spMkLst>
        </pc:spChg>
        <pc:picChg chg="del">
          <ac:chgData name="Raj Sethia" userId="467eb4c6706b2114" providerId="LiveId" clId="{00B501B1-9DE5-47E8-B804-F597D6A8D89F}" dt="2026-03-31T21:27:08.272" v="91" actId="478"/>
          <ac:picMkLst>
            <pc:docMk/>
            <pc:sldMk cId="0" sldId="285"/>
            <ac:picMk id="667" creationId="{00000000-0000-0000-0000-000000000000}"/>
          </ac:picMkLst>
        </pc:picChg>
      </pc:sldChg>
      <pc:sldChg chg="addSp delSp modSp mod">
        <pc:chgData name="Raj Sethia" userId="467eb4c6706b2114" providerId="LiveId" clId="{00B501B1-9DE5-47E8-B804-F597D6A8D89F}" dt="2026-03-31T21:27:43.228" v="95" actId="1076"/>
        <pc:sldMkLst>
          <pc:docMk/>
          <pc:sldMk cId="0" sldId="286"/>
        </pc:sldMkLst>
        <pc:spChg chg="add mod">
          <ac:chgData name="Raj Sethia" userId="467eb4c6706b2114" providerId="LiveId" clId="{00B501B1-9DE5-47E8-B804-F597D6A8D89F}" dt="2026-03-31T21:27:27.393" v="94"/>
          <ac:spMkLst>
            <pc:docMk/>
            <pc:sldMk cId="0" sldId="286"/>
            <ac:spMk id="2" creationId="{E73BF9A2-2382-F60C-51A3-3090065BA8F7}"/>
          </ac:spMkLst>
        </pc:spChg>
        <pc:spChg chg="mod">
          <ac:chgData name="Raj Sethia" userId="467eb4c6706b2114" providerId="LiveId" clId="{00B501B1-9DE5-47E8-B804-F597D6A8D89F}" dt="2026-03-31T21:27:43.228" v="95" actId="1076"/>
          <ac:spMkLst>
            <pc:docMk/>
            <pc:sldMk cId="0" sldId="286"/>
            <ac:spMk id="674" creationId="{00000000-0000-0000-0000-000000000000}"/>
          </ac:spMkLst>
        </pc:spChg>
        <pc:picChg chg="del">
          <ac:chgData name="Raj Sethia" userId="467eb4c6706b2114" providerId="LiveId" clId="{00B501B1-9DE5-47E8-B804-F597D6A8D89F}" dt="2026-03-31T21:27:26.103" v="93" actId="478"/>
          <ac:picMkLst>
            <pc:docMk/>
            <pc:sldMk cId="0" sldId="286"/>
            <ac:picMk id="676" creationId="{00000000-0000-0000-0000-000000000000}"/>
          </ac:picMkLst>
        </pc:picChg>
      </pc:sldChg>
      <pc:sldChg chg="addSp delSp modSp mod">
        <pc:chgData name="Raj Sethia" userId="467eb4c6706b2114" providerId="LiveId" clId="{00B501B1-9DE5-47E8-B804-F597D6A8D89F}" dt="2026-03-31T21:27:54.639" v="98" actId="1076"/>
        <pc:sldMkLst>
          <pc:docMk/>
          <pc:sldMk cId="0" sldId="287"/>
        </pc:sldMkLst>
        <pc:spChg chg="add mod">
          <ac:chgData name="Raj Sethia" userId="467eb4c6706b2114" providerId="LiveId" clId="{00B501B1-9DE5-47E8-B804-F597D6A8D89F}" dt="2026-03-31T21:27:49.797" v="97"/>
          <ac:spMkLst>
            <pc:docMk/>
            <pc:sldMk cId="0" sldId="287"/>
            <ac:spMk id="2" creationId="{FA302BEE-E91A-9D3C-B539-8D37116BD790}"/>
          </ac:spMkLst>
        </pc:spChg>
        <pc:spChg chg="mod">
          <ac:chgData name="Raj Sethia" userId="467eb4c6706b2114" providerId="LiveId" clId="{00B501B1-9DE5-47E8-B804-F597D6A8D89F}" dt="2026-03-31T21:27:54.639" v="98" actId="1076"/>
          <ac:spMkLst>
            <pc:docMk/>
            <pc:sldMk cId="0" sldId="287"/>
            <ac:spMk id="682" creationId="{00000000-0000-0000-0000-000000000000}"/>
          </ac:spMkLst>
        </pc:spChg>
        <pc:picChg chg="del">
          <ac:chgData name="Raj Sethia" userId="467eb4c6706b2114" providerId="LiveId" clId="{00B501B1-9DE5-47E8-B804-F597D6A8D89F}" dt="2026-03-31T21:27:49.311" v="96" actId="478"/>
          <ac:picMkLst>
            <pc:docMk/>
            <pc:sldMk cId="0" sldId="287"/>
            <ac:picMk id="685" creationId="{00000000-0000-0000-0000-000000000000}"/>
          </ac:picMkLst>
        </pc:picChg>
      </pc:sldChg>
      <pc:sldChg chg="addSp delSp modSp mod">
        <pc:chgData name="Raj Sethia" userId="467eb4c6706b2114" providerId="LiveId" clId="{00B501B1-9DE5-47E8-B804-F597D6A8D89F}" dt="2026-03-31T21:28:09.196" v="102" actId="1076"/>
        <pc:sldMkLst>
          <pc:docMk/>
          <pc:sldMk cId="0" sldId="288"/>
        </pc:sldMkLst>
        <pc:spChg chg="add mod">
          <ac:chgData name="Raj Sethia" userId="467eb4c6706b2114" providerId="LiveId" clId="{00B501B1-9DE5-47E8-B804-F597D6A8D89F}" dt="2026-03-31T21:28:05.753" v="101"/>
          <ac:spMkLst>
            <pc:docMk/>
            <pc:sldMk cId="0" sldId="288"/>
            <ac:spMk id="2" creationId="{939FEA95-C2CF-C9A7-DFC6-F1144B4A1DDD}"/>
          </ac:spMkLst>
        </pc:spChg>
        <pc:spChg chg="mod">
          <ac:chgData name="Raj Sethia" userId="467eb4c6706b2114" providerId="LiveId" clId="{00B501B1-9DE5-47E8-B804-F597D6A8D89F}" dt="2026-03-31T21:28:01.587" v="99" actId="1076"/>
          <ac:spMkLst>
            <pc:docMk/>
            <pc:sldMk cId="0" sldId="288"/>
            <ac:spMk id="690" creationId="{00000000-0000-0000-0000-000000000000}"/>
          </ac:spMkLst>
        </pc:spChg>
        <pc:spChg chg="mod">
          <ac:chgData name="Raj Sethia" userId="467eb4c6706b2114" providerId="LiveId" clId="{00B501B1-9DE5-47E8-B804-F597D6A8D89F}" dt="2026-03-31T21:28:09.196" v="102" actId="1076"/>
          <ac:spMkLst>
            <pc:docMk/>
            <pc:sldMk cId="0" sldId="288"/>
            <ac:spMk id="691" creationId="{00000000-0000-0000-0000-000000000000}"/>
          </ac:spMkLst>
        </pc:spChg>
        <pc:picChg chg="del">
          <ac:chgData name="Raj Sethia" userId="467eb4c6706b2114" providerId="LiveId" clId="{00B501B1-9DE5-47E8-B804-F597D6A8D89F}" dt="2026-03-31T21:28:05.234" v="100" actId="478"/>
          <ac:picMkLst>
            <pc:docMk/>
            <pc:sldMk cId="0" sldId="288"/>
            <ac:picMk id="693" creationId="{00000000-0000-0000-0000-000000000000}"/>
          </ac:picMkLst>
        </pc:picChg>
      </pc:sldChg>
      <pc:sldChg chg="addSp delSp modSp mod">
        <pc:chgData name="Raj Sethia" userId="467eb4c6706b2114" providerId="LiveId" clId="{00B501B1-9DE5-47E8-B804-F597D6A8D89F}" dt="2026-03-31T21:30:10.218" v="118" actId="20577"/>
        <pc:sldMkLst>
          <pc:docMk/>
          <pc:sldMk cId="0" sldId="289"/>
        </pc:sldMkLst>
        <pc:spChg chg="add mod">
          <ac:chgData name="Raj Sethia" userId="467eb4c6706b2114" providerId="LiveId" clId="{00B501B1-9DE5-47E8-B804-F597D6A8D89F}" dt="2026-03-31T21:28:21.095" v="104"/>
          <ac:spMkLst>
            <pc:docMk/>
            <pc:sldMk cId="0" sldId="289"/>
            <ac:spMk id="2" creationId="{0F28C459-95C1-17AA-1051-A86FC81FC67B}"/>
          </ac:spMkLst>
        </pc:spChg>
        <pc:spChg chg="mod">
          <ac:chgData name="Raj Sethia" userId="467eb4c6706b2114" providerId="LiveId" clId="{00B501B1-9DE5-47E8-B804-F597D6A8D89F}" dt="2026-03-31T21:28:45.100" v="107" actId="14100"/>
          <ac:spMkLst>
            <pc:docMk/>
            <pc:sldMk cId="0" sldId="289"/>
            <ac:spMk id="699" creationId="{00000000-0000-0000-0000-000000000000}"/>
          </ac:spMkLst>
        </pc:spChg>
        <pc:spChg chg="mod">
          <ac:chgData name="Raj Sethia" userId="467eb4c6706b2114" providerId="LiveId" clId="{00B501B1-9DE5-47E8-B804-F597D6A8D89F}" dt="2026-03-31T21:30:10.218" v="118" actId="20577"/>
          <ac:spMkLst>
            <pc:docMk/>
            <pc:sldMk cId="0" sldId="289"/>
            <ac:spMk id="700" creationId="{00000000-0000-0000-0000-000000000000}"/>
          </ac:spMkLst>
        </pc:spChg>
        <pc:spChg chg="mod">
          <ac:chgData name="Raj Sethia" userId="467eb4c6706b2114" providerId="LiveId" clId="{00B501B1-9DE5-47E8-B804-F597D6A8D89F}" dt="2026-03-31T21:29:01.586" v="109" actId="1076"/>
          <ac:spMkLst>
            <pc:docMk/>
            <pc:sldMk cId="0" sldId="289"/>
            <ac:spMk id="701" creationId="{00000000-0000-0000-0000-000000000000}"/>
          </ac:spMkLst>
        </pc:spChg>
        <pc:spChg chg="mod">
          <ac:chgData name="Raj Sethia" userId="467eb4c6706b2114" providerId="LiveId" clId="{00B501B1-9DE5-47E8-B804-F597D6A8D89F}" dt="2026-03-31T21:29:53.179" v="115" actId="1076"/>
          <ac:spMkLst>
            <pc:docMk/>
            <pc:sldMk cId="0" sldId="289"/>
            <ac:spMk id="702" creationId="{00000000-0000-0000-0000-000000000000}"/>
          </ac:spMkLst>
        </pc:spChg>
        <pc:spChg chg="mod">
          <ac:chgData name="Raj Sethia" userId="467eb4c6706b2114" providerId="LiveId" clId="{00B501B1-9DE5-47E8-B804-F597D6A8D89F}" dt="2026-03-31T21:30:02.225" v="117" actId="123"/>
          <ac:spMkLst>
            <pc:docMk/>
            <pc:sldMk cId="0" sldId="289"/>
            <ac:spMk id="703" creationId="{00000000-0000-0000-0000-000000000000}"/>
          </ac:spMkLst>
        </pc:spChg>
        <pc:picChg chg="del">
          <ac:chgData name="Raj Sethia" userId="467eb4c6706b2114" providerId="LiveId" clId="{00B501B1-9DE5-47E8-B804-F597D6A8D89F}" dt="2026-03-31T21:28:20.340" v="103" actId="478"/>
          <ac:picMkLst>
            <pc:docMk/>
            <pc:sldMk cId="0" sldId="289"/>
            <ac:picMk id="705" creationId="{00000000-0000-0000-0000-000000000000}"/>
          </ac:picMkLst>
        </pc:picChg>
      </pc:sldChg>
      <pc:sldChg chg="addSp delSp modSp mod">
        <pc:chgData name="Raj Sethia" userId="467eb4c6706b2114" providerId="LiveId" clId="{00B501B1-9DE5-47E8-B804-F597D6A8D89F}" dt="2026-03-31T21:31:03.983" v="125"/>
        <pc:sldMkLst>
          <pc:docMk/>
          <pc:sldMk cId="0" sldId="290"/>
        </pc:sldMkLst>
        <pc:spChg chg="add mod">
          <ac:chgData name="Raj Sethia" userId="467eb4c6706b2114" providerId="LiveId" clId="{00B501B1-9DE5-47E8-B804-F597D6A8D89F}" dt="2026-03-31T21:31:03.983" v="125"/>
          <ac:spMkLst>
            <pc:docMk/>
            <pc:sldMk cId="0" sldId="290"/>
            <ac:spMk id="2" creationId="{59F27C3C-8DD6-8899-F9F5-F5EA06D27E9C}"/>
          </ac:spMkLst>
        </pc:spChg>
        <pc:spChg chg="mod">
          <ac:chgData name="Raj Sethia" userId="467eb4c6706b2114" providerId="LiveId" clId="{00B501B1-9DE5-47E8-B804-F597D6A8D89F}" dt="2026-03-31T21:30:35.767" v="120" actId="14100"/>
          <ac:spMkLst>
            <pc:docMk/>
            <pc:sldMk cId="0" sldId="290"/>
            <ac:spMk id="710" creationId="{00000000-0000-0000-0000-000000000000}"/>
          </ac:spMkLst>
        </pc:spChg>
        <pc:spChg chg="mod">
          <ac:chgData name="Raj Sethia" userId="467eb4c6706b2114" providerId="LiveId" clId="{00B501B1-9DE5-47E8-B804-F597D6A8D89F}" dt="2026-03-31T21:30:47.436" v="122" actId="123"/>
          <ac:spMkLst>
            <pc:docMk/>
            <pc:sldMk cId="0" sldId="290"/>
            <ac:spMk id="711" creationId="{00000000-0000-0000-0000-000000000000}"/>
          </ac:spMkLst>
        </pc:spChg>
        <pc:spChg chg="mod">
          <ac:chgData name="Raj Sethia" userId="467eb4c6706b2114" providerId="LiveId" clId="{00B501B1-9DE5-47E8-B804-F597D6A8D89F}" dt="2026-03-31T21:31:01.213" v="123" actId="1076"/>
          <ac:spMkLst>
            <pc:docMk/>
            <pc:sldMk cId="0" sldId="290"/>
            <ac:spMk id="712" creationId="{00000000-0000-0000-0000-000000000000}"/>
          </ac:spMkLst>
        </pc:spChg>
        <pc:picChg chg="del">
          <ac:chgData name="Raj Sethia" userId="467eb4c6706b2114" providerId="LiveId" clId="{00B501B1-9DE5-47E8-B804-F597D6A8D89F}" dt="2026-03-31T21:31:03.432" v="124" actId="478"/>
          <ac:picMkLst>
            <pc:docMk/>
            <pc:sldMk cId="0" sldId="290"/>
            <ac:picMk id="714" creationId="{00000000-0000-0000-0000-000000000000}"/>
          </ac:picMkLst>
        </pc:picChg>
      </pc:sldChg>
      <pc:sldChg chg="addSp delSp modSp mod">
        <pc:chgData name="Raj Sethia" userId="467eb4c6706b2114" providerId="LiveId" clId="{00B501B1-9DE5-47E8-B804-F597D6A8D89F}" dt="2026-03-31T21:31:11.298" v="127"/>
        <pc:sldMkLst>
          <pc:docMk/>
          <pc:sldMk cId="0" sldId="291"/>
        </pc:sldMkLst>
        <pc:spChg chg="add mod">
          <ac:chgData name="Raj Sethia" userId="467eb4c6706b2114" providerId="LiveId" clId="{00B501B1-9DE5-47E8-B804-F597D6A8D89F}" dt="2026-03-31T21:31:11.298" v="127"/>
          <ac:spMkLst>
            <pc:docMk/>
            <pc:sldMk cId="0" sldId="291"/>
            <ac:spMk id="2" creationId="{DFC6DE95-A1E2-6FDB-2842-187E41A8F2A9}"/>
          </ac:spMkLst>
        </pc:spChg>
        <pc:picChg chg="del">
          <ac:chgData name="Raj Sethia" userId="467eb4c6706b2114" providerId="LiveId" clId="{00B501B1-9DE5-47E8-B804-F597D6A8D89F}" dt="2026-03-31T21:31:10.810" v="126" actId="478"/>
          <ac:picMkLst>
            <pc:docMk/>
            <pc:sldMk cId="0" sldId="291"/>
            <ac:picMk id="741" creationId="{00000000-0000-0000-0000-000000000000}"/>
          </ac:picMkLst>
        </pc:picChg>
      </pc:sldChg>
      <pc:sldChg chg="addSp delSp modSp mod">
        <pc:chgData name="Raj Sethia" userId="467eb4c6706b2114" providerId="LiveId" clId="{00B501B1-9DE5-47E8-B804-F597D6A8D89F}" dt="2026-03-31T21:31:15.404" v="129"/>
        <pc:sldMkLst>
          <pc:docMk/>
          <pc:sldMk cId="0" sldId="292"/>
        </pc:sldMkLst>
        <pc:spChg chg="add mod">
          <ac:chgData name="Raj Sethia" userId="467eb4c6706b2114" providerId="LiveId" clId="{00B501B1-9DE5-47E8-B804-F597D6A8D89F}" dt="2026-03-31T21:31:15.404" v="129"/>
          <ac:spMkLst>
            <pc:docMk/>
            <pc:sldMk cId="0" sldId="292"/>
            <ac:spMk id="2" creationId="{4D3A38EF-4122-3B1D-C5D8-72D1E4CA97D7}"/>
          </ac:spMkLst>
        </pc:spChg>
        <pc:picChg chg="del">
          <ac:chgData name="Raj Sethia" userId="467eb4c6706b2114" providerId="LiveId" clId="{00B501B1-9DE5-47E8-B804-F597D6A8D89F}" dt="2026-03-31T21:31:14.972" v="128" actId="478"/>
          <ac:picMkLst>
            <pc:docMk/>
            <pc:sldMk cId="0" sldId="292"/>
            <ac:picMk id="750" creationId="{00000000-0000-0000-0000-000000000000}"/>
          </ac:picMkLst>
        </pc:picChg>
      </pc:sldChg>
      <pc:sldChg chg="addSp delSp modSp mod">
        <pc:chgData name="Raj Sethia" userId="467eb4c6706b2114" providerId="LiveId" clId="{00B501B1-9DE5-47E8-B804-F597D6A8D89F}" dt="2026-03-31T21:31:20.075" v="131"/>
        <pc:sldMkLst>
          <pc:docMk/>
          <pc:sldMk cId="0" sldId="293"/>
        </pc:sldMkLst>
        <pc:spChg chg="add mod">
          <ac:chgData name="Raj Sethia" userId="467eb4c6706b2114" providerId="LiveId" clId="{00B501B1-9DE5-47E8-B804-F597D6A8D89F}" dt="2026-03-31T21:31:20.075" v="131"/>
          <ac:spMkLst>
            <pc:docMk/>
            <pc:sldMk cId="0" sldId="293"/>
            <ac:spMk id="2" creationId="{705EF8EF-1CA8-96AC-F92A-A7BAE8F2B8F0}"/>
          </ac:spMkLst>
        </pc:spChg>
        <pc:picChg chg="del">
          <ac:chgData name="Raj Sethia" userId="467eb4c6706b2114" providerId="LiveId" clId="{00B501B1-9DE5-47E8-B804-F597D6A8D89F}" dt="2026-03-31T21:31:19.620" v="130" actId="478"/>
          <ac:picMkLst>
            <pc:docMk/>
            <pc:sldMk cId="0" sldId="293"/>
            <ac:picMk id="759" creationId="{00000000-0000-0000-0000-000000000000}"/>
          </ac:picMkLst>
        </pc:picChg>
      </pc:sldChg>
      <pc:sldChg chg="addSp delSp modSp mod">
        <pc:chgData name="Raj Sethia" userId="467eb4c6706b2114" providerId="LiveId" clId="{00B501B1-9DE5-47E8-B804-F597D6A8D89F}" dt="2026-03-31T21:31:26.199" v="133"/>
        <pc:sldMkLst>
          <pc:docMk/>
          <pc:sldMk cId="0" sldId="294"/>
        </pc:sldMkLst>
        <pc:spChg chg="add mod">
          <ac:chgData name="Raj Sethia" userId="467eb4c6706b2114" providerId="LiveId" clId="{00B501B1-9DE5-47E8-B804-F597D6A8D89F}" dt="2026-03-31T21:31:26.199" v="133"/>
          <ac:spMkLst>
            <pc:docMk/>
            <pc:sldMk cId="0" sldId="294"/>
            <ac:spMk id="2" creationId="{75B0AE97-F115-BD02-05BE-18B3EA11BA54}"/>
          </ac:spMkLst>
        </pc:spChg>
        <pc:picChg chg="del">
          <ac:chgData name="Raj Sethia" userId="467eb4c6706b2114" providerId="LiveId" clId="{00B501B1-9DE5-47E8-B804-F597D6A8D89F}" dt="2026-03-31T21:31:25.790" v="132" actId="478"/>
          <ac:picMkLst>
            <pc:docMk/>
            <pc:sldMk cId="0" sldId="294"/>
            <ac:picMk id="768" creationId="{00000000-0000-0000-0000-000000000000}"/>
          </ac:picMkLst>
        </pc:picChg>
      </pc:sldChg>
      <pc:sldChg chg="addSp delSp modSp mod">
        <pc:chgData name="Raj Sethia" userId="467eb4c6706b2114" providerId="LiveId" clId="{00B501B1-9DE5-47E8-B804-F597D6A8D89F}" dt="2026-03-31T21:31:32.686" v="135"/>
        <pc:sldMkLst>
          <pc:docMk/>
          <pc:sldMk cId="0" sldId="295"/>
        </pc:sldMkLst>
        <pc:spChg chg="add mod">
          <ac:chgData name="Raj Sethia" userId="467eb4c6706b2114" providerId="LiveId" clId="{00B501B1-9DE5-47E8-B804-F597D6A8D89F}" dt="2026-03-31T21:31:32.686" v="135"/>
          <ac:spMkLst>
            <pc:docMk/>
            <pc:sldMk cId="0" sldId="295"/>
            <ac:spMk id="2" creationId="{9C362A7B-C6D1-D2E4-8E99-FF2AEE898AFA}"/>
          </ac:spMkLst>
        </pc:spChg>
        <pc:picChg chg="del">
          <ac:chgData name="Raj Sethia" userId="467eb4c6706b2114" providerId="LiveId" clId="{00B501B1-9DE5-47E8-B804-F597D6A8D89F}" dt="2026-03-31T21:31:32.278" v="134" actId="478"/>
          <ac:picMkLst>
            <pc:docMk/>
            <pc:sldMk cId="0" sldId="295"/>
            <ac:picMk id="777" creationId="{00000000-0000-0000-0000-000000000000}"/>
          </ac:picMkLst>
        </pc:picChg>
      </pc:sldChg>
      <pc:sldChg chg="addSp delSp modSp mod">
        <pc:chgData name="Raj Sethia" userId="467eb4c6706b2114" providerId="LiveId" clId="{00B501B1-9DE5-47E8-B804-F597D6A8D89F}" dt="2026-03-31T21:31:37.066" v="137"/>
        <pc:sldMkLst>
          <pc:docMk/>
          <pc:sldMk cId="0" sldId="296"/>
        </pc:sldMkLst>
        <pc:spChg chg="add mod">
          <ac:chgData name="Raj Sethia" userId="467eb4c6706b2114" providerId="LiveId" clId="{00B501B1-9DE5-47E8-B804-F597D6A8D89F}" dt="2026-03-31T21:31:37.066" v="137"/>
          <ac:spMkLst>
            <pc:docMk/>
            <pc:sldMk cId="0" sldId="296"/>
            <ac:spMk id="2" creationId="{DF5A015F-119D-0CB0-2418-71C682C4A2FF}"/>
          </ac:spMkLst>
        </pc:spChg>
        <pc:picChg chg="del">
          <ac:chgData name="Raj Sethia" userId="467eb4c6706b2114" providerId="LiveId" clId="{00B501B1-9DE5-47E8-B804-F597D6A8D89F}" dt="2026-03-31T21:31:36.670" v="136" actId="478"/>
          <ac:picMkLst>
            <pc:docMk/>
            <pc:sldMk cId="0" sldId="296"/>
            <ac:picMk id="786" creationId="{00000000-0000-0000-0000-000000000000}"/>
          </ac:picMkLst>
        </pc:picChg>
      </pc:sldChg>
      <pc:sldChg chg="addSp delSp modSp mod">
        <pc:chgData name="Raj Sethia" userId="467eb4c6706b2114" providerId="LiveId" clId="{00B501B1-9DE5-47E8-B804-F597D6A8D89F}" dt="2026-03-31T21:31:41.912" v="139"/>
        <pc:sldMkLst>
          <pc:docMk/>
          <pc:sldMk cId="0" sldId="297"/>
        </pc:sldMkLst>
        <pc:spChg chg="add mod">
          <ac:chgData name="Raj Sethia" userId="467eb4c6706b2114" providerId="LiveId" clId="{00B501B1-9DE5-47E8-B804-F597D6A8D89F}" dt="2026-03-31T21:31:41.912" v="139"/>
          <ac:spMkLst>
            <pc:docMk/>
            <pc:sldMk cId="0" sldId="297"/>
            <ac:spMk id="2" creationId="{47559B6B-0485-11E4-ECF1-6249EAAFCD1F}"/>
          </ac:spMkLst>
        </pc:spChg>
        <pc:picChg chg="del">
          <ac:chgData name="Raj Sethia" userId="467eb4c6706b2114" providerId="LiveId" clId="{00B501B1-9DE5-47E8-B804-F597D6A8D89F}" dt="2026-03-31T21:31:41.472" v="138" actId="478"/>
          <ac:picMkLst>
            <pc:docMk/>
            <pc:sldMk cId="0" sldId="297"/>
            <ac:picMk id="795" creationId="{00000000-0000-0000-0000-000000000000}"/>
          </ac:picMkLst>
        </pc:picChg>
      </pc:sldChg>
      <pc:sldChg chg="addSp delSp modSp mod">
        <pc:chgData name="Raj Sethia" userId="467eb4c6706b2114" providerId="LiveId" clId="{00B501B1-9DE5-47E8-B804-F597D6A8D89F}" dt="2026-03-31T21:31:46.590" v="141"/>
        <pc:sldMkLst>
          <pc:docMk/>
          <pc:sldMk cId="0" sldId="298"/>
        </pc:sldMkLst>
        <pc:spChg chg="add mod">
          <ac:chgData name="Raj Sethia" userId="467eb4c6706b2114" providerId="LiveId" clId="{00B501B1-9DE5-47E8-B804-F597D6A8D89F}" dt="2026-03-31T21:31:46.590" v="141"/>
          <ac:spMkLst>
            <pc:docMk/>
            <pc:sldMk cId="0" sldId="298"/>
            <ac:spMk id="2" creationId="{A09D8A75-C6D3-0C3B-B0EE-925FC02AF6FE}"/>
          </ac:spMkLst>
        </pc:spChg>
        <pc:picChg chg="del">
          <ac:chgData name="Raj Sethia" userId="467eb4c6706b2114" providerId="LiveId" clId="{00B501B1-9DE5-47E8-B804-F597D6A8D89F}" dt="2026-03-31T21:31:46.180" v="140" actId="478"/>
          <ac:picMkLst>
            <pc:docMk/>
            <pc:sldMk cId="0" sldId="298"/>
            <ac:picMk id="804" creationId="{00000000-0000-0000-0000-000000000000}"/>
          </ac:picMkLst>
        </pc:picChg>
      </pc:sldChg>
      <pc:sldChg chg="addSp delSp modSp mod">
        <pc:chgData name="Raj Sethia" userId="467eb4c6706b2114" providerId="LiveId" clId="{00B501B1-9DE5-47E8-B804-F597D6A8D89F}" dt="2026-03-31T21:31:50.284" v="143"/>
        <pc:sldMkLst>
          <pc:docMk/>
          <pc:sldMk cId="0" sldId="299"/>
        </pc:sldMkLst>
        <pc:spChg chg="add mod">
          <ac:chgData name="Raj Sethia" userId="467eb4c6706b2114" providerId="LiveId" clId="{00B501B1-9DE5-47E8-B804-F597D6A8D89F}" dt="2026-03-31T21:31:50.284" v="143"/>
          <ac:spMkLst>
            <pc:docMk/>
            <pc:sldMk cId="0" sldId="299"/>
            <ac:spMk id="2" creationId="{36B69917-8309-77B7-3DDD-1B6ED9F65EB2}"/>
          </ac:spMkLst>
        </pc:spChg>
        <pc:picChg chg="del">
          <ac:chgData name="Raj Sethia" userId="467eb4c6706b2114" providerId="LiveId" clId="{00B501B1-9DE5-47E8-B804-F597D6A8D89F}" dt="2026-03-31T21:31:49.890" v="142" actId="478"/>
          <ac:picMkLst>
            <pc:docMk/>
            <pc:sldMk cId="0" sldId="299"/>
            <ac:picMk id="813" creationId="{00000000-0000-0000-0000-000000000000}"/>
          </ac:picMkLst>
        </pc:picChg>
      </pc:sldChg>
      <pc:sldChg chg="addSp delSp modSp mod">
        <pc:chgData name="Raj Sethia" userId="467eb4c6706b2114" providerId="LiveId" clId="{00B501B1-9DE5-47E8-B804-F597D6A8D89F}" dt="2026-03-31T21:31:56.068" v="145"/>
        <pc:sldMkLst>
          <pc:docMk/>
          <pc:sldMk cId="0" sldId="300"/>
        </pc:sldMkLst>
        <pc:spChg chg="add mod">
          <ac:chgData name="Raj Sethia" userId="467eb4c6706b2114" providerId="LiveId" clId="{00B501B1-9DE5-47E8-B804-F597D6A8D89F}" dt="2026-03-31T21:31:56.068" v="145"/>
          <ac:spMkLst>
            <pc:docMk/>
            <pc:sldMk cId="0" sldId="300"/>
            <ac:spMk id="2" creationId="{3562E7F0-48A7-9F0C-FC76-F57FE8573E37}"/>
          </ac:spMkLst>
        </pc:spChg>
        <pc:picChg chg="del">
          <ac:chgData name="Raj Sethia" userId="467eb4c6706b2114" providerId="LiveId" clId="{00B501B1-9DE5-47E8-B804-F597D6A8D89F}" dt="2026-03-31T21:31:55.706" v="144" actId="478"/>
          <ac:picMkLst>
            <pc:docMk/>
            <pc:sldMk cId="0" sldId="300"/>
            <ac:picMk id="822" creationId="{00000000-0000-0000-0000-000000000000}"/>
          </ac:picMkLst>
        </pc:picChg>
      </pc:sldChg>
      <pc:sldChg chg="addSp delSp modSp mod">
        <pc:chgData name="Raj Sethia" userId="467eb4c6706b2114" providerId="LiveId" clId="{00B501B1-9DE5-47E8-B804-F597D6A8D89F}" dt="2026-03-31T21:32:00.013" v="147"/>
        <pc:sldMkLst>
          <pc:docMk/>
          <pc:sldMk cId="0" sldId="301"/>
        </pc:sldMkLst>
        <pc:spChg chg="add mod">
          <ac:chgData name="Raj Sethia" userId="467eb4c6706b2114" providerId="LiveId" clId="{00B501B1-9DE5-47E8-B804-F597D6A8D89F}" dt="2026-03-31T21:32:00.013" v="147"/>
          <ac:spMkLst>
            <pc:docMk/>
            <pc:sldMk cId="0" sldId="301"/>
            <ac:spMk id="2" creationId="{DE0B0D9F-2D9B-5D84-103B-991387C1E012}"/>
          </ac:spMkLst>
        </pc:spChg>
        <pc:picChg chg="del">
          <ac:chgData name="Raj Sethia" userId="467eb4c6706b2114" providerId="LiveId" clId="{00B501B1-9DE5-47E8-B804-F597D6A8D89F}" dt="2026-03-31T21:31:59.651" v="146" actId="478"/>
          <ac:picMkLst>
            <pc:docMk/>
            <pc:sldMk cId="0" sldId="301"/>
            <ac:picMk id="831" creationId="{00000000-0000-0000-0000-000000000000}"/>
          </ac:picMkLst>
        </pc:picChg>
      </pc:sldChg>
      <pc:sldChg chg="addSp delSp modSp mod">
        <pc:chgData name="Raj Sethia" userId="467eb4c6706b2114" providerId="LiveId" clId="{00B501B1-9DE5-47E8-B804-F597D6A8D89F}" dt="2026-03-31T21:32:04.150" v="149"/>
        <pc:sldMkLst>
          <pc:docMk/>
          <pc:sldMk cId="0" sldId="302"/>
        </pc:sldMkLst>
        <pc:spChg chg="add mod">
          <ac:chgData name="Raj Sethia" userId="467eb4c6706b2114" providerId="LiveId" clId="{00B501B1-9DE5-47E8-B804-F597D6A8D89F}" dt="2026-03-31T21:32:04.150" v="149"/>
          <ac:spMkLst>
            <pc:docMk/>
            <pc:sldMk cId="0" sldId="302"/>
            <ac:spMk id="2" creationId="{456C7C26-C818-5AB3-2549-737401873CA7}"/>
          </ac:spMkLst>
        </pc:spChg>
        <pc:picChg chg="del">
          <ac:chgData name="Raj Sethia" userId="467eb4c6706b2114" providerId="LiveId" clId="{00B501B1-9DE5-47E8-B804-F597D6A8D89F}" dt="2026-03-31T21:32:03.695" v="148" actId="478"/>
          <ac:picMkLst>
            <pc:docMk/>
            <pc:sldMk cId="0" sldId="302"/>
            <ac:picMk id="839" creationId="{00000000-0000-0000-0000-000000000000}"/>
          </ac:picMkLst>
        </pc:picChg>
      </pc:sldChg>
      <pc:sldChg chg="addSp delSp modSp mod">
        <pc:chgData name="Raj Sethia" userId="467eb4c6706b2114" providerId="LiveId" clId="{00B501B1-9DE5-47E8-B804-F597D6A8D89F}" dt="2026-03-31T21:32:20.799" v="152" actId="21"/>
        <pc:sldMkLst>
          <pc:docMk/>
          <pc:sldMk cId="0" sldId="303"/>
        </pc:sldMkLst>
        <pc:spChg chg="add del mod">
          <ac:chgData name="Raj Sethia" userId="467eb4c6706b2114" providerId="LiveId" clId="{00B501B1-9DE5-47E8-B804-F597D6A8D89F}" dt="2026-03-31T21:32:20.799" v="152" actId="21"/>
          <ac:spMkLst>
            <pc:docMk/>
            <pc:sldMk cId="0" sldId="303"/>
            <ac:spMk id="2" creationId="{5460E74C-43DC-8132-2AB4-C1ACF1193ED0}"/>
          </ac:spMkLst>
        </pc:spChg>
        <pc:spChg chg="mod">
          <ac:chgData name="Raj Sethia" userId="467eb4c6706b2114" providerId="LiveId" clId="{00B501B1-9DE5-47E8-B804-F597D6A8D89F}" dt="2026-03-31T21:32:16.745" v="151"/>
          <ac:spMkLst>
            <pc:docMk/>
            <pc:sldMk cId="0" sldId="303"/>
            <ac:spMk id="84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05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50444" y="0"/>
            <a:ext cx="2945659" cy="498056"/>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428585"/>
            <a:ext cx="2945659" cy="49805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50444" y="9428585"/>
            <a:ext cx="2945659"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l-SI"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p1: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1" name="Google Shape;391;p1:notes"/>
          <p:cNvSpPr txBox="1">
            <a:spLocks noGrp="1"/>
          </p:cNvSpPr>
          <p:nvPr>
            <p:ph type="sldNum" idx="12"/>
          </p:nvPr>
        </p:nvSpPr>
        <p:spPr>
          <a:xfrm>
            <a:off x="3850444" y="9428585"/>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l-SI"/>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3ae70b7d73a_0_15:notes"/>
          <p:cNvSpPr txBox="1">
            <a:spLocks noGrp="1"/>
          </p:cNvSpPr>
          <p:nvPr>
            <p:ph type="body" idx="1"/>
          </p:nvPr>
        </p:nvSpPr>
        <p:spPr>
          <a:xfrm>
            <a:off x="679768" y="4777195"/>
            <a:ext cx="5438100" cy="3350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9" name="Google Shape;479;g3ae70b7d73a_0_1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3adc94a52c7_0_39:notes"/>
          <p:cNvSpPr txBox="1">
            <a:spLocks noGrp="1"/>
          </p:cNvSpPr>
          <p:nvPr>
            <p:ph type="body" idx="1"/>
          </p:nvPr>
        </p:nvSpPr>
        <p:spPr>
          <a:xfrm>
            <a:off x="679768" y="4777195"/>
            <a:ext cx="5438100" cy="3350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8" name="Google Shape;488;g3adc94a52c7_0_3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3af88922ed5_0_76:notes"/>
          <p:cNvSpPr txBox="1">
            <a:spLocks noGrp="1"/>
          </p:cNvSpPr>
          <p:nvPr>
            <p:ph type="body" idx="1"/>
          </p:nvPr>
        </p:nvSpPr>
        <p:spPr>
          <a:xfrm>
            <a:off x="679768" y="4777195"/>
            <a:ext cx="5438100" cy="3350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7" name="Google Shape;497;g3af88922ed5_0_7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3adc94a52c7_0_45:notes"/>
          <p:cNvSpPr txBox="1">
            <a:spLocks noGrp="1"/>
          </p:cNvSpPr>
          <p:nvPr>
            <p:ph type="body" idx="1"/>
          </p:nvPr>
        </p:nvSpPr>
        <p:spPr>
          <a:xfrm>
            <a:off x="679768" y="4777195"/>
            <a:ext cx="5438100" cy="3350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6" name="Google Shape;506;g3adc94a52c7_0_4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3adc94a52c7_0_51:notes"/>
          <p:cNvSpPr txBox="1">
            <a:spLocks noGrp="1"/>
          </p:cNvSpPr>
          <p:nvPr>
            <p:ph type="body" idx="1"/>
          </p:nvPr>
        </p:nvSpPr>
        <p:spPr>
          <a:xfrm>
            <a:off x="679768" y="4777195"/>
            <a:ext cx="5438100" cy="3350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5" name="Google Shape;515;g3adc94a52c7_0_5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3ae70b7d73a_0_407:notes"/>
          <p:cNvSpPr txBox="1">
            <a:spLocks noGrp="1"/>
          </p:cNvSpPr>
          <p:nvPr>
            <p:ph type="body" idx="1"/>
          </p:nvPr>
        </p:nvSpPr>
        <p:spPr>
          <a:xfrm>
            <a:off x="679768" y="4777195"/>
            <a:ext cx="5438100" cy="3350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4" name="Google Shape;524;g3ae70b7d73a_0_40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6: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3" name="Google Shape;533;p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3ae70b7d73a_0_2:notes"/>
          <p:cNvSpPr txBox="1">
            <a:spLocks noGrp="1"/>
          </p:cNvSpPr>
          <p:nvPr>
            <p:ph type="body" idx="1"/>
          </p:nvPr>
        </p:nvSpPr>
        <p:spPr>
          <a:xfrm>
            <a:off x="679768" y="4777195"/>
            <a:ext cx="5438100" cy="3350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2" name="Google Shape;542;g3ae70b7d73a_0_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3ae70b7d73a_0_9:notes"/>
          <p:cNvSpPr txBox="1">
            <a:spLocks noGrp="1"/>
          </p:cNvSpPr>
          <p:nvPr>
            <p:ph type="body" idx="1"/>
          </p:nvPr>
        </p:nvSpPr>
        <p:spPr>
          <a:xfrm>
            <a:off x="679768" y="4777195"/>
            <a:ext cx="5438100" cy="3350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1" name="Google Shape;551;g3ae70b7d73a_0_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3ae70b7d73a_0_413:notes"/>
          <p:cNvSpPr txBox="1">
            <a:spLocks noGrp="1"/>
          </p:cNvSpPr>
          <p:nvPr>
            <p:ph type="body" idx="1"/>
          </p:nvPr>
        </p:nvSpPr>
        <p:spPr>
          <a:xfrm>
            <a:off x="679768" y="4777195"/>
            <a:ext cx="5438100" cy="3350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0" name="Google Shape;560;g3ae70b7d73a_0_41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2: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5" name="Google Shape;405;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3ae70b7d73a_0_421:notes"/>
          <p:cNvSpPr txBox="1">
            <a:spLocks noGrp="1"/>
          </p:cNvSpPr>
          <p:nvPr>
            <p:ph type="body" idx="1"/>
          </p:nvPr>
        </p:nvSpPr>
        <p:spPr>
          <a:xfrm>
            <a:off x="679768" y="4777195"/>
            <a:ext cx="5438100" cy="3350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9" name="Google Shape;569;g3ae70b7d73a_0_42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3ae70b7d73a_0_437:notes"/>
          <p:cNvSpPr txBox="1">
            <a:spLocks noGrp="1"/>
          </p:cNvSpPr>
          <p:nvPr>
            <p:ph type="body" idx="1"/>
          </p:nvPr>
        </p:nvSpPr>
        <p:spPr>
          <a:xfrm>
            <a:off x="679768" y="4777195"/>
            <a:ext cx="5438100" cy="3350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8" name="Google Shape;578;g3ae70b7d73a_0_43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3ae70b7d73a_0_429:notes"/>
          <p:cNvSpPr txBox="1">
            <a:spLocks noGrp="1"/>
          </p:cNvSpPr>
          <p:nvPr>
            <p:ph type="body" idx="1"/>
          </p:nvPr>
        </p:nvSpPr>
        <p:spPr>
          <a:xfrm>
            <a:off x="679768" y="4777195"/>
            <a:ext cx="5438100" cy="3350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7" name="Google Shape;587;g3ae70b7d73a_0_42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7: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6" name="Google Shape;596;p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3ae70b7d73a_0_451:notes"/>
          <p:cNvSpPr txBox="1">
            <a:spLocks noGrp="1"/>
          </p:cNvSpPr>
          <p:nvPr>
            <p:ph type="body" idx="1"/>
          </p:nvPr>
        </p:nvSpPr>
        <p:spPr>
          <a:xfrm>
            <a:off x="679768" y="4777195"/>
            <a:ext cx="5438100" cy="3350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5" name="Google Shape;605;g3ae70b7d73a_0_45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3af88922ed5_0_25:notes"/>
          <p:cNvSpPr txBox="1">
            <a:spLocks noGrp="1"/>
          </p:cNvSpPr>
          <p:nvPr>
            <p:ph type="body" idx="1"/>
          </p:nvPr>
        </p:nvSpPr>
        <p:spPr>
          <a:xfrm>
            <a:off x="679768" y="4777195"/>
            <a:ext cx="5438100" cy="3350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5" name="Google Shape;615;g3af88922ed5_0_2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3ae70b7d73a_0_444:notes"/>
          <p:cNvSpPr txBox="1">
            <a:spLocks noGrp="1"/>
          </p:cNvSpPr>
          <p:nvPr>
            <p:ph type="body" idx="1"/>
          </p:nvPr>
        </p:nvSpPr>
        <p:spPr>
          <a:xfrm>
            <a:off x="679768" y="4777195"/>
            <a:ext cx="5438100" cy="3350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5" name="Google Shape;625;g3ae70b7d73a_0_44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3ae70b7d73a_0_457:notes"/>
          <p:cNvSpPr txBox="1">
            <a:spLocks noGrp="1"/>
          </p:cNvSpPr>
          <p:nvPr>
            <p:ph type="body" idx="1"/>
          </p:nvPr>
        </p:nvSpPr>
        <p:spPr>
          <a:xfrm>
            <a:off x="679768" y="4777195"/>
            <a:ext cx="5438100" cy="3350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4" name="Google Shape;634;g3ae70b7d73a_0_45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3ae70b7d73a_0_464:notes"/>
          <p:cNvSpPr txBox="1">
            <a:spLocks noGrp="1"/>
          </p:cNvSpPr>
          <p:nvPr>
            <p:ph type="body" idx="1"/>
          </p:nvPr>
        </p:nvSpPr>
        <p:spPr>
          <a:xfrm>
            <a:off x="679768" y="4777195"/>
            <a:ext cx="5438100" cy="3350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3" name="Google Shape;643;g3ae70b7d73a_0_46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3ae70b7d73a_0_470:notes"/>
          <p:cNvSpPr txBox="1">
            <a:spLocks noGrp="1"/>
          </p:cNvSpPr>
          <p:nvPr>
            <p:ph type="body" idx="1"/>
          </p:nvPr>
        </p:nvSpPr>
        <p:spPr>
          <a:xfrm>
            <a:off x="679768" y="4777195"/>
            <a:ext cx="5438100" cy="3350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2" name="Google Shape;652;g3ae70b7d73a_0_47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3: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4" name="Google Shape;414;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3ae70b7d73a_0_483:notes"/>
          <p:cNvSpPr txBox="1">
            <a:spLocks noGrp="1"/>
          </p:cNvSpPr>
          <p:nvPr>
            <p:ph type="body" idx="1"/>
          </p:nvPr>
        </p:nvSpPr>
        <p:spPr>
          <a:xfrm>
            <a:off x="679768" y="4777195"/>
            <a:ext cx="5438100" cy="3350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1" name="Google Shape;661;g3ae70b7d73a_0_48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3ae70b7d73a_0_490:notes"/>
          <p:cNvSpPr txBox="1">
            <a:spLocks noGrp="1"/>
          </p:cNvSpPr>
          <p:nvPr>
            <p:ph type="body" idx="1"/>
          </p:nvPr>
        </p:nvSpPr>
        <p:spPr>
          <a:xfrm>
            <a:off x="679768" y="4777195"/>
            <a:ext cx="5438100" cy="3350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0" name="Google Shape;670;g3ae70b7d73a_0_49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3ae70b7d73a_0_498:notes"/>
          <p:cNvSpPr txBox="1">
            <a:spLocks noGrp="1"/>
          </p:cNvSpPr>
          <p:nvPr>
            <p:ph type="body" idx="1"/>
          </p:nvPr>
        </p:nvSpPr>
        <p:spPr>
          <a:xfrm>
            <a:off x="679768" y="4777195"/>
            <a:ext cx="5438100" cy="3350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9" name="Google Shape;679;g3ae70b7d73a_0_49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3ae70b7d73a_0_505:notes"/>
          <p:cNvSpPr txBox="1">
            <a:spLocks noGrp="1"/>
          </p:cNvSpPr>
          <p:nvPr>
            <p:ph type="body" idx="1"/>
          </p:nvPr>
        </p:nvSpPr>
        <p:spPr>
          <a:xfrm>
            <a:off x="679768" y="4777195"/>
            <a:ext cx="5438100" cy="3350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8" name="Google Shape;688;g3ae70b7d73a_0_50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p12: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7" name="Google Shape;697;p1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g3aee64c9156_0_1:notes"/>
          <p:cNvSpPr txBox="1">
            <a:spLocks noGrp="1"/>
          </p:cNvSpPr>
          <p:nvPr>
            <p:ph type="body" idx="1"/>
          </p:nvPr>
        </p:nvSpPr>
        <p:spPr>
          <a:xfrm>
            <a:off x="679768" y="4777195"/>
            <a:ext cx="5438100" cy="3350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8" name="Google Shape;708;g3aee64c9156_0_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p13: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7" name="Google Shape;717;p1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p14: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4" name="Google Shape;744;p1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p15: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3" name="Google Shape;753;p1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p16: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2" name="Google Shape;762;p1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4: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3" name="Google Shape;423;p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p17: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1" name="Google Shape;771;p1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p18: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0" name="Google Shape;780;p1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p19: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9" name="Google Shape;789;p1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3af88922ed5_0_36:notes"/>
          <p:cNvSpPr txBox="1">
            <a:spLocks noGrp="1"/>
          </p:cNvSpPr>
          <p:nvPr>
            <p:ph type="body" idx="1"/>
          </p:nvPr>
        </p:nvSpPr>
        <p:spPr>
          <a:xfrm>
            <a:off x="679768" y="4777195"/>
            <a:ext cx="5438100" cy="3350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8" name="Google Shape;798;g3af88922ed5_0_3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g3af88922ed5_0_62:notes"/>
          <p:cNvSpPr txBox="1">
            <a:spLocks noGrp="1"/>
          </p:cNvSpPr>
          <p:nvPr>
            <p:ph type="body" idx="1"/>
          </p:nvPr>
        </p:nvSpPr>
        <p:spPr>
          <a:xfrm>
            <a:off x="679768" y="4777195"/>
            <a:ext cx="5438100" cy="3350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7" name="Google Shape;807;g3af88922ed5_0_6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g3af88922ed5_0_68:notes"/>
          <p:cNvSpPr txBox="1">
            <a:spLocks noGrp="1"/>
          </p:cNvSpPr>
          <p:nvPr>
            <p:ph type="body" idx="1"/>
          </p:nvPr>
        </p:nvSpPr>
        <p:spPr>
          <a:xfrm>
            <a:off x="679768" y="4777195"/>
            <a:ext cx="5438100" cy="3350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6" name="Google Shape;816;g3af88922ed5_0_6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p21: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5" name="Google Shape;825;p2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p22: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4" name="Google Shape;834;p2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p2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2" name="Google Shape;842;p23: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3" name="Google Shape;843;p23:notes"/>
          <p:cNvSpPr txBox="1">
            <a:spLocks noGrp="1"/>
          </p:cNvSpPr>
          <p:nvPr>
            <p:ph type="sldNum" idx="12"/>
          </p:nvPr>
        </p:nvSpPr>
        <p:spPr>
          <a:xfrm>
            <a:off x="3850444" y="9428585"/>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l-SI"/>
              <a:t>48</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3adc94a52c7_0_4:notes"/>
          <p:cNvSpPr txBox="1">
            <a:spLocks noGrp="1"/>
          </p:cNvSpPr>
          <p:nvPr>
            <p:ph type="body" idx="1"/>
          </p:nvPr>
        </p:nvSpPr>
        <p:spPr>
          <a:xfrm>
            <a:off x="679768" y="4777195"/>
            <a:ext cx="5438100" cy="3350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4" name="Google Shape;434;g3adc94a52c7_0_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3adc94a52c7_0_13:notes"/>
          <p:cNvSpPr txBox="1">
            <a:spLocks noGrp="1"/>
          </p:cNvSpPr>
          <p:nvPr>
            <p:ph type="body" idx="1"/>
          </p:nvPr>
        </p:nvSpPr>
        <p:spPr>
          <a:xfrm>
            <a:off x="679768" y="4777195"/>
            <a:ext cx="5438100" cy="3350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3" name="Google Shape;443;g3adc94a52c7_0_1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3adc94a52c7_0_20:notes"/>
          <p:cNvSpPr txBox="1">
            <a:spLocks noGrp="1"/>
          </p:cNvSpPr>
          <p:nvPr>
            <p:ph type="body" idx="1"/>
          </p:nvPr>
        </p:nvSpPr>
        <p:spPr>
          <a:xfrm>
            <a:off x="679768" y="4777195"/>
            <a:ext cx="5438100" cy="3350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2" name="Google Shape;452;g3adc94a52c7_0_2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5: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1" name="Google Shape;461;p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3adc94a52c7_0_33:notes"/>
          <p:cNvSpPr txBox="1">
            <a:spLocks noGrp="1"/>
          </p:cNvSpPr>
          <p:nvPr>
            <p:ph type="body" idx="1"/>
          </p:nvPr>
        </p:nvSpPr>
        <p:spPr>
          <a:xfrm>
            <a:off x="679768" y="4777195"/>
            <a:ext cx="5438100" cy="3350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0" name="Google Shape;470;g3adc94a52c7_0_3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Naslovni diapozitiv" type="title">
  <p:cSld name="TITLE">
    <p:spTree>
      <p:nvGrpSpPr>
        <p:cNvPr id="1" name="Shape 67"/>
        <p:cNvGrpSpPr/>
        <p:nvPr/>
      </p:nvGrpSpPr>
      <p:grpSpPr>
        <a:xfrm>
          <a:off x="0" y="0"/>
          <a:ext cx="0" cy="0"/>
          <a:chOff x="0" y="0"/>
          <a:chExt cx="0" cy="0"/>
        </a:xfrm>
      </p:grpSpPr>
      <p:grpSp>
        <p:nvGrpSpPr>
          <p:cNvPr id="68" name="Google Shape;68;p25"/>
          <p:cNvGrpSpPr/>
          <p:nvPr/>
        </p:nvGrpSpPr>
        <p:grpSpPr>
          <a:xfrm>
            <a:off x="-1" y="0"/>
            <a:ext cx="12192002" cy="6858000"/>
            <a:chOff x="-1" y="0"/>
            <a:chExt cx="12192002" cy="6858000"/>
          </a:xfrm>
        </p:grpSpPr>
        <p:cxnSp>
          <p:nvCxnSpPr>
            <p:cNvPr id="69" name="Google Shape;69;p25"/>
            <p:cNvCxnSpPr/>
            <p:nvPr/>
          </p:nvCxnSpPr>
          <p:spPr>
            <a:xfrm>
              <a:off x="610194" y="0"/>
              <a:ext cx="0" cy="6858000"/>
            </a:xfrm>
            <a:prstGeom prst="straightConnector1">
              <a:avLst/>
            </a:prstGeom>
            <a:noFill/>
            <a:ln w="9525" cap="flat" cmpd="sng">
              <a:solidFill>
                <a:srgbClr val="D8D8D8">
                  <a:alpha val="33725"/>
                </a:srgbClr>
              </a:solidFill>
              <a:prstDash val="solid"/>
              <a:miter lim="800000"/>
              <a:headEnd type="none" w="sm" len="sm"/>
              <a:tailEnd type="none" w="sm" len="sm"/>
            </a:ln>
          </p:spPr>
        </p:cxnSp>
        <p:cxnSp>
          <p:nvCxnSpPr>
            <p:cNvPr id="70" name="Google Shape;70;p25"/>
            <p:cNvCxnSpPr/>
            <p:nvPr/>
          </p:nvCxnSpPr>
          <p:spPr>
            <a:xfrm>
              <a:off x="1829332" y="0"/>
              <a:ext cx="0" cy="6858000"/>
            </a:xfrm>
            <a:prstGeom prst="straightConnector1">
              <a:avLst/>
            </a:prstGeom>
            <a:noFill/>
            <a:ln w="9525" cap="flat" cmpd="sng">
              <a:solidFill>
                <a:srgbClr val="D8D8D8">
                  <a:alpha val="33725"/>
                </a:srgbClr>
              </a:solidFill>
              <a:prstDash val="solid"/>
              <a:miter lim="800000"/>
              <a:headEnd type="none" w="sm" len="sm"/>
              <a:tailEnd type="none" w="sm" len="sm"/>
            </a:ln>
          </p:spPr>
        </p:cxnSp>
        <p:cxnSp>
          <p:nvCxnSpPr>
            <p:cNvPr id="71" name="Google Shape;71;p25"/>
            <p:cNvCxnSpPr/>
            <p:nvPr/>
          </p:nvCxnSpPr>
          <p:spPr>
            <a:xfrm>
              <a:off x="3048470" y="0"/>
              <a:ext cx="0" cy="6858000"/>
            </a:xfrm>
            <a:prstGeom prst="straightConnector1">
              <a:avLst/>
            </a:prstGeom>
            <a:noFill/>
            <a:ln w="9525" cap="flat" cmpd="sng">
              <a:solidFill>
                <a:srgbClr val="D8D8D8">
                  <a:alpha val="33725"/>
                </a:srgbClr>
              </a:solidFill>
              <a:prstDash val="solid"/>
              <a:miter lim="800000"/>
              <a:headEnd type="none" w="sm" len="sm"/>
              <a:tailEnd type="none" w="sm" len="sm"/>
            </a:ln>
          </p:spPr>
        </p:cxnSp>
        <p:cxnSp>
          <p:nvCxnSpPr>
            <p:cNvPr id="72" name="Google Shape;72;p25"/>
            <p:cNvCxnSpPr/>
            <p:nvPr/>
          </p:nvCxnSpPr>
          <p:spPr>
            <a:xfrm>
              <a:off x="4267608" y="0"/>
              <a:ext cx="0" cy="6858000"/>
            </a:xfrm>
            <a:prstGeom prst="straightConnector1">
              <a:avLst/>
            </a:prstGeom>
            <a:noFill/>
            <a:ln w="9525" cap="flat" cmpd="sng">
              <a:solidFill>
                <a:srgbClr val="D8D8D8">
                  <a:alpha val="33725"/>
                </a:srgbClr>
              </a:solidFill>
              <a:prstDash val="solid"/>
              <a:miter lim="800000"/>
              <a:headEnd type="none" w="sm" len="sm"/>
              <a:tailEnd type="none" w="sm" len="sm"/>
            </a:ln>
          </p:spPr>
        </p:cxnSp>
        <p:cxnSp>
          <p:nvCxnSpPr>
            <p:cNvPr id="73" name="Google Shape;73;p25"/>
            <p:cNvCxnSpPr/>
            <p:nvPr/>
          </p:nvCxnSpPr>
          <p:spPr>
            <a:xfrm>
              <a:off x="5486746" y="0"/>
              <a:ext cx="0" cy="6858000"/>
            </a:xfrm>
            <a:prstGeom prst="straightConnector1">
              <a:avLst/>
            </a:prstGeom>
            <a:noFill/>
            <a:ln w="9525" cap="flat" cmpd="sng">
              <a:solidFill>
                <a:srgbClr val="D8D8D8">
                  <a:alpha val="33725"/>
                </a:srgbClr>
              </a:solidFill>
              <a:prstDash val="solid"/>
              <a:miter lim="800000"/>
              <a:headEnd type="none" w="sm" len="sm"/>
              <a:tailEnd type="none" w="sm" len="sm"/>
            </a:ln>
          </p:spPr>
        </p:cxnSp>
        <p:cxnSp>
          <p:nvCxnSpPr>
            <p:cNvPr id="74" name="Google Shape;74;p25"/>
            <p:cNvCxnSpPr/>
            <p:nvPr/>
          </p:nvCxnSpPr>
          <p:spPr>
            <a:xfrm>
              <a:off x="6705884" y="0"/>
              <a:ext cx="0" cy="6858000"/>
            </a:xfrm>
            <a:prstGeom prst="straightConnector1">
              <a:avLst/>
            </a:prstGeom>
            <a:noFill/>
            <a:ln w="9525" cap="flat" cmpd="sng">
              <a:solidFill>
                <a:srgbClr val="D8D8D8">
                  <a:alpha val="33725"/>
                </a:srgbClr>
              </a:solidFill>
              <a:prstDash val="solid"/>
              <a:miter lim="800000"/>
              <a:headEnd type="none" w="sm" len="sm"/>
              <a:tailEnd type="none" w="sm" len="sm"/>
            </a:ln>
          </p:spPr>
        </p:cxnSp>
        <p:cxnSp>
          <p:nvCxnSpPr>
            <p:cNvPr id="75" name="Google Shape;75;p25"/>
            <p:cNvCxnSpPr/>
            <p:nvPr/>
          </p:nvCxnSpPr>
          <p:spPr>
            <a:xfrm>
              <a:off x="7925022" y="0"/>
              <a:ext cx="0" cy="6858000"/>
            </a:xfrm>
            <a:prstGeom prst="straightConnector1">
              <a:avLst/>
            </a:prstGeom>
            <a:noFill/>
            <a:ln w="9525" cap="flat" cmpd="sng">
              <a:solidFill>
                <a:srgbClr val="D8D8D8">
                  <a:alpha val="33725"/>
                </a:srgbClr>
              </a:solidFill>
              <a:prstDash val="solid"/>
              <a:miter lim="800000"/>
              <a:headEnd type="none" w="sm" len="sm"/>
              <a:tailEnd type="none" w="sm" len="sm"/>
            </a:ln>
          </p:spPr>
        </p:cxnSp>
        <p:cxnSp>
          <p:nvCxnSpPr>
            <p:cNvPr id="76" name="Google Shape;76;p25"/>
            <p:cNvCxnSpPr/>
            <p:nvPr/>
          </p:nvCxnSpPr>
          <p:spPr>
            <a:xfrm>
              <a:off x="9144160" y="0"/>
              <a:ext cx="0" cy="6858000"/>
            </a:xfrm>
            <a:prstGeom prst="straightConnector1">
              <a:avLst/>
            </a:prstGeom>
            <a:noFill/>
            <a:ln w="9525" cap="flat" cmpd="sng">
              <a:solidFill>
                <a:srgbClr val="D8D8D8">
                  <a:alpha val="33725"/>
                </a:srgbClr>
              </a:solidFill>
              <a:prstDash val="solid"/>
              <a:miter lim="800000"/>
              <a:headEnd type="none" w="sm" len="sm"/>
              <a:tailEnd type="none" w="sm" len="sm"/>
            </a:ln>
          </p:spPr>
        </p:cxnSp>
        <p:cxnSp>
          <p:nvCxnSpPr>
            <p:cNvPr id="77" name="Google Shape;77;p25"/>
            <p:cNvCxnSpPr/>
            <p:nvPr/>
          </p:nvCxnSpPr>
          <p:spPr>
            <a:xfrm>
              <a:off x="10363298" y="0"/>
              <a:ext cx="0" cy="6858000"/>
            </a:xfrm>
            <a:prstGeom prst="straightConnector1">
              <a:avLst/>
            </a:prstGeom>
            <a:noFill/>
            <a:ln w="9525" cap="flat" cmpd="sng">
              <a:solidFill>
                <a:srgbClr val="D8D8D8">
                  <a:alpha val="33725"/>
                </a:srgbClr>
              </a:solidFill>
              <a:prstDash val="solid"/>
              <a:miter lim="800000"/>
              <a:headEnd type="none" w="sm" len="sm"/>
              <a:tailEnd type="none" w="sm" len="sm"/>
            </a:ln>
          </p:spPr>
        </p:cxnSp>
        <p:cxnSp>
          <p:nvCxnSpPr>
            <p:cNvPr id="78" name="Google Shape;78;p25"/>
            <p:cNvCxnSpPr/>
            <p:nvPr/>
          </p:nvCxnSpPr>
          <p:spPr>
            <a:xfrm>
              <a:off x="11582436" y="0"/>
              <a:ext cx="0" cy="6858000"/>
            </a:xfrm>
            <a:prstGeom prst="straightConnector1">
              <a:avLst/>
            </a:prstGeom>
            <a:noFill/>
            <a:ln w="9525" cap="flat" cmpd="sng">
              <a:solidFill>
                <a:srgbClr val="D8D8D8">
                  <a:alpha val="33725"/>
                </a:srgbClr>
              </a:solidFill>
              <a:prstDash val="solid"/>
              <a:miter lim="800000"/>
              <a:headEnd type="none" w="sm" len="sm"/>
              <a:tailEnd type="none" w="sm" len="sm"/>
            </a:ln>
          </p:spPr>
        </p:cxnSp>
        <p:cxnSp>
          <p:nvCxnSpPr>
            <p:cNvPr id="79" name="Google Shape;79;p25"/>
            <p:cNvCxnSpPr/>
            <p:nvPr/>
          </p:nvCxnSpPr>
          <p:spPr>
            <a:xfrm>
              <a:off x="2819" y="386485"/>
              <a:ext cx="12188952" cy="0"/>
            </a:xfrm>
            <a:prstGeom prst="straightConnector1">
              <a:avLst/>
            </a:prstGeom>
            <a:noFill/>
            <a:ln w="9525" cap="flat" cmpd="sng">
              <a:solidFill>
                <a:srgbClr val="D8D8D8">
                  <a:alpha val="33725"/>
                </a:srgbClr>
              </a:solidFill>
              <a:prstDash val="solid"/>
              <a:miter lim="800000"/>
              <a:headEnd type="none" w="sm" len="sm"/>
              <a:tailEnd type="none" w="sm" len="sm"/>
            </a:ln>
          </p:spPr>
        </p:cxnSp>
        <p:cxnSp>
          <p:nvCxnSpPr>
            <p:cNvPr id="80" name="Google Shape;80;p25"/>
            <p:cNvCxnSpPr/>
            <p:nvPr/>
          </p:nvCxnSpPr>
          <p:spPr>
            <a:xfrm>
              <a:off x="2819" y="1611181"/>
              <a:ext cx="12188952" cy="0"/>
            </a:xfrm>
            <a:prstGeom prst="straightConnector1">
              <a:avLst/>
            </a:prstGeom>
            <a:noFill/>
            <a:ln w="9525" cap="flat" cmpd="sng">
              <a:solidFill>
                <a:srgbClr val="D8D8D8">
                  <a:alpha val="33725"/>
                </a:srgbClr>
              </a:solidFill>
              <a:prstDash val="solid"/>
              <a:miter lim="800000"/>
              <a:headEnd type="none" w="sm" len="sm"/>
              <a:tailEnd type="none" w="sm" len="sm"/>
            </a:ln>
          </p:spPr>
        </p:cxnSp>
        <p:cxnSp>
          <p:nvCxnSpPr>
            <p:cNvPr id="81" name="Google Shape;81;p25"/>
            <p:cNvCxnSpPr/>
            <p:nvPr/>
          </p:nvCxnSpPr>
          <p:spPr>
            <a:xfrm>
              <a:off x="2819" y="2835877"/>
              <a:ext cx="12188952" cy="0"/>
            </a:xfrm>
            <a:prstGeom prst="straightConnector1">
              <a:avLst/>
            </a:prstGeom>
            <a:noFill/>
            <a:ln w="9525" cap="flat" cmpd="sng">
              <a:solidFill>
                <a:srgbClr val="D8D8D8">
                  <a:alpha val="33725"/>
                </a:srgbClr>
              </a:solidFill>
              <a:prstDash val="solid"/>
              <a:miter lim="800000"/>
              <a:headEnd type="none" w="sm" len="sm"/>
              <a:tailEnd type="none" w="sm" len="sm"/>
            </a:ln>
          </p:spPr>
        </p:cxnSp>
        <p:cxnSp>
          <p:nvCxnSpPr>
            <p:cNvPr id="82" name="Google Shape;82;p25"/>
            <p:cNvCxnSpPr/>
            <p:nvPr/>
          </p:nvCxnSpPr>
          <p:spPr>
            <a:xfrm>
              <a:off x="2819" y="4060573"/>
              <a:ext cx="12188952" cy="0"/>
            </a:xfrm>
            <a:prstGeom prst="straightConnector1">
              <a:avLst/>
            </a:prstGeom>
            <a:noFill/>
            <a:ln w="9525" cap="flat" cmpd="sng">
              <a:solidFill>
                <a:srgbClr val="D8D8D8">
                  <a:alpha val="33725"/>
                </a:srgbClr>
              </a:solidFill>
              <a:prstDash val="solid"/>
              <a:miter lim="800000"/>
              <a:headEnd type="none" w="sm" len="sm"/>
              <a:tailEnd type="none" w="sm" len="sm"/>
            </a:ln>
          </p:spPr>
        </p:cxnSp>
        <p:cxnSp>
          <p:nvCxnSpPr>
            <p:cNvPr id="83" name="Google Shape;83;p25"/>
            <p:cNvCxnSpPr/>
            <p:nvPr/>
          </p:nvCxnSpPr>
          <p:spPr>
            <a:xfrm>
              <a:off x="2819" y="5285269"/>
              <a:ext cx="12188952" cy="0"/>
            </a:xfrm>
            <a:prstGeom prst="straightConnector1">
              <a:avLst/>
            </a:prstGeom>
            <a:noFill/>
            <a:ln w="9525" cap="flat" cmpd="sng">
              <a:solidFill>
                <a:srgbClr val="D8D8D8">
                  <a:alpha val="33725"/>
                </a:srgbClr>
              </a:solidFill>
              <a:prstDash val="solid"/>
              <a:miter lim="800000"/>
              <a:headEnd type="none" w="sm" len="sm"/>
              <a:tailEnd type="none" w="sm" len="sm"/>
            </a:ln>
          </p:spPr>
        </p:cxnSp>
        <p:cxnSp>
          <p:nvCxnSpPr>
            <p:cNvPr id="84" name="Google Shape;84;p25"/>
            <p:cNvCxnSpPr/>
            <p:nvPr/>
          </p:nvCxnSpPr>
          <p:spPr>
            <a:xfrm>
              <a:off x="2819" y="6509965"/>
              <a:ext cx="12188952" cy="0"/>
            </a:xfrm>
            <a:prstGeom prst="straightConnector1">
              <a:avLst/>
            </a:prstGeom>
            <a:noFill/>
            <a:ln w="9525" cap="flat" cmpd="sng">
              <a:solidFill>
                <a:srgbClr val="D8D8D8">
                  <a:alpha val="33725"/>
                </a:srgbClr>
              </a:solidFill>
              <a:prstDash val="solid"/>
              <a:miter lim="800000"/>
              <a:headEnd type="none" w="sm" len="sm"/>
              <a:tailEnd type="none" w="sm" len="sm"/>
            </a:ln>
          </p:spPr>
        </p:cxnSp>
        <p:grpSp>
          <p:nvGrpSpPr>
            <p:cNvPr id="85" name="Google Shape;85;p25"/>
            <p:cNvGrpSpPr/>
            <p:nvPr/>
          </p:nvGrpSpPr>
          <p:grpSpPr>
            <a:xfrm>
              <a:off x="-1" y="0"/>
              <a:ext cx="12192001" cy="6858000"/>
              <a:chOff x="-1" y="0"/>
              <a:chExt cx="12192001" cy="6858000"/>
            </a:xfrm>
          </p:grpSpPr>
          <p:cxnSp>
            <p:nvCxnSpPr>
              <p:cNvPr id="86" name="Google Shape;86;p25"/>
              <p:cNvCxnSpPr/>
              <p:nvPr/>
            </p:nvCxnSpPr>
            <p:spPr>
              <a:xfrm>
                <a:off x="225425" y="0"/>
                <a:ext cx="6815931" cy="6858000"/>
              </a:xfrm>
              <a:prstGeom prst="straightConnector1">
                <a:avLst/>
              </a:prstGeom>
              <a:noFill/>
              <a:ln w="9525" cap="flat" cmpd="sng">
                <a:solidFill>
                  <a:srgbClr val="D8D8D8">
                    <a:alpha val="33725"/>
                  </a:srgbClr>
                </a:solidFill>
                <a:prstDash val="solid"/>
                <a:miter lim="800000"/>
                <a:headEnd type="none" w="sm" len="sm"/>
                <a:tailEnd type="none" w="sm" len="sm"/>
              </a:ln>
            </p:spPr>
          </p:cxnSp>
          <p:cxnSp>
            <p:nvCxnSpPr>
              <p:cNvPr id="87" name="Google Shape;87;p25"/>
              <p:cNvCxnSpPr/>
              <p:nvPr/>
            </p:nvCxnSpPr>
            <p:spPr>
              <a:xfrm>
                <a:off x="1449154" y="0"/>
                <a:ext cx="6815931" cy="6858000"/>
              </a:xfrm>
              <a:prstGeom prst="straightConnector1">
                <a:avLst/>
              </a:prstGeom>
              <a:noFill/>
              <a:ln w="9525" cap="flat" cmpd="sng">
                <a:solidFill>
                  <a:srgbClr val="D8D8D8">
                    <a:alpha val="33725"/>
                  </a:srgbClr>
                </a:solidFill>
                <a:prstDash val="solid"/>
                <a:miter lim="800000"/>
                <a:headEnd type="none" w="sm" len="sm"/>
                <a:tailEnd type="none" w="sm" len="sm"/>
              </a:ln>
            </p:spPr>
          </p:cxnSp>
          <p:cxnSp>
            <p:nvCxnSpPr>
              <p:cNvPr id="88" name="Google Shape;88;p25"/>
              <p:cNvCxnSpPr/>
              <p:nvPr/>
            </p:nvCxnSpPr>
            <p:spPr>
              <a:xfrm>
                <a:off x="2665982" y="0"/>
                <a:ext cx="6815931" cy="6858000"/>
              </a:xfrm>
              <a:prstGeom prst="straightConnector1">
                <a:avLst/>
              </a:prstGeom>
              <a:noFill/>
              <a:ln w="9525" cap="flat" cmpd="sng">
                <a:solidFill>
                  <a:srgbClr val="D8D8D8">
                    <a:alpha val="33725"/>
                  </a:srgbClr>
                </a:solidFill>
                <a:prstDash val="solid"/>
                <a:miter lim="800000"/>
                <a:headEnd type="none" w="sm" len="sm"/>
                <a:tailEnd type="none" w="sm" len="sm"/>
              </a:ln>
            </p:spPr>
          </p:cxnSp>
          <p:cxnSp>
            <p:nvCxnSpPr>
              <p:cNvPr id="89" name="Google Shape;89;p25"/>
              <p:cNvCxnSpPr/>
              <p:nvPr/>
            </p:nvCxnSpPr>
            <p:spPr>
              <a:xfrm>
                <a:off x="3885119" y="0"/>
                <a:ext cx="6815931" cy="6858000"/>
              </a:xfrm>
              <a:prstGeom prst="straightConnector1">
                <a:avLst/>
              </a:prstGeom>
              <a:noFill/>
              <a:ln w="9525" cap="flat" cmpd="sng">
                <a:solidFill>
                  <a:srgbClr val="D8D8D8">
                    <a:alpha val="33725"/>
                  </a:srgbClr>
                </a:solidFill>
                <a:prstDash val="solid"/>
                <a:miter lim="800000"/>
                <a:headEnd type="none" w="sm" len="sm"/>
                <a:tailEnd type="none" w="sm" len="sm"/>
              </a:ln>
            </p:spPr>
          </p:cxnSp>
          <p:cxnSp>
            <p:nvCxnSpPr>
              <p:cNvPr id="90" name="Google Shape;90;p25"/>
              <p:cNvCxnSpPr/>
              <p:nvPr/>
            </p:nvCxnSpPr>
            <p:spPr>
              <a:xfrm>
                <a:off x="5106502" y="0"/>
                <a:ext cx="6815931" cy="6858000"/>
              </a:xfrm>
              <a:prstGeom prst="straightConnector1">
                <a:avLst/>
              </a:prstGeom>
              <a:noFill/>
              <a:ln w="9525" cap="flat" cmpd="sng">
                <a:solidFill>
                  <a:srgbClr val="D8D8D8">
                    <a:alpha val="33725"/>
                  </a:srgbClr>
                </a:solidFill>
                <a:prstDash val="solid"/>
                <a:miter lim="800000"/>
                <a:headEnd type="none" w="sm" len="sm"/>
                <a:tailEnd type="none" w="sm" len="sm"/>
              </a:ln>
            </p:spPr>
          </p:cxnSp>
          <p:grpSp>
            <p:nvGrpSpPr>
              <p:cNvPr id="91" name="Google Shape;91;p25"/>
              <p:cNvGrpSpPr/>
              <p:nvPr/>
            </p:nvGrpSpPr>
            <p:grpSpPr>
              <a:xfrm>
                <a:off x="6327885" y="0"/>
                <a:ext cx="5864115" cy="5898673"/>
                <a:chOff x="6327885" y="0"/>
                <a:chExt cx="5864115" cy="5898673"/>
              </a:xfrm>
            </p:grpSpPr>
            <p:cxnSp>
              <p:nvCxnSpPr>
                <p:cNvPr id="92" name="Google Shape;92;p25"/>
                <p:cNvCxnSpPr/>
                <p:nvPr/>
              </p:nvCxnSpPr>
              <p:spPr>
                <a:xfrm>
                  <a:off x="6327885" y="0"/>
                  <a:ext cx="5864115" cy="5898673"/>
                </a:xfrm>
                <a:prstGeom prst="straightConnector1">
                  <a:avLst/>
                </a:prstGeom>
                <a:noFill/>
                <a:ln w="9525" cap="flat" cmpd="sng">
                  <a:solidFill>
                    <a:srgbClr val="D8D8D8">
                      <a:alpha val="33725"/>
                    </a:srgbClr>
                  </a:solidFill>
                  <a:prstDash val="solid"/>
                  <a:miter lim="800000"/>
                  <a:headEnd type="none" w="sm" len="sm"/>
                  <a:tailEnd type="none" w="sm" len="sm"/>
                </a:ln>
              </p:spPr>
            </p:cxnSp>
            <p:cxnSp>
              <p:nvCxnSpPr>
                <p:cNvPr id="93" name="Google Shape;93;p25"/>
                <p:cNvCxnSpPr/>
                <p:nvPr/>
              </p:nvCxnSpPr>
              <p:spPr>
                <a:xfrm>
                  <a:off x="7549268" y="0"/>
                  <a:ext cx="4642732" cy="4672425"/>
                </a:xfrm>
                <a:prstGeom prst="straightConnector1">
                  <a:avLst/>
                </a:prstGeom>
                <a:noFill/>
                <a:ln w="9525" cap="flat" cmpd="sng">
                  <a:solidFill>
                    <a:srgbClr val="D8D8D8">
                      <a:alpha val="33725"/>
                    </a:srgbClr>
                  </a:solidFill>
                  <a:prstDash val="solid"/>
                  <a:miter lim="800000"/>
                  <a:headEnd type="none" w="sm" len="sm"/>
                  <a:tailEnd type="none" w="sm" len="sm"/>
                </a:ln>
              </p:spPr>
            </p:cxnSp>
            <p:cxnSp>
              <p:nvCxnSpPr>
                <p:cNvPr id="94" name="Google Shape;94;p25"/>
                <p:cNvCxnSpPr/>
                <p:nvPr/>
              </p:nvCxnSpPr>
              <p:spPr>
                <a:xfrm>
                  <a:off x="8772997" y="0"/>
                  <a:ext cx="3419003" cy="3456749"/>
                </a:xfrm>
                <a:prstGeom prst="straightConnector1">
                  <a:avLst/>
                </a:prstGeom>
                <a:noFill/>
                <a:ln w="9525" cap="flat" cmpd="sng">
                  <a:solidFill>
                    <a:srgbClr val="D8D8D8">
                      <a:alpha val="33725"/>
                    </a:srgbClr>
                  </a:solidFill>
                  <a:prstDash val="solid"/>
                  <a:miter lim="800000"/>
                  <a:headEnd type="none" w="sm" len="sm"/>
                  <a:tailEnd type="none" w="sm" len="sm"/>
                </a:ln>
              </p:spPr>
            </p:cxnSp>
            <p:cxnSp>
              <p:nvCxnSpPr>
                <p:cNvPr id="95" name="Google Shape;95;p25"/>
                <p:cNvCxnSpPr/>
                <p:nvPr/>
              </p:nvCxnSpPr>
              <p:spPr>
                <a:xfrm>
                  <a:off x="9982200" y="0"/>
                  <a:ext cx="2209800" cy="2226469"/>
                </a:xfrm>
                <a:prstGeom prst="straightConnector1">
                  <a:avLst/>
                </a:prstGeom>
                <a:noFill/>
                <a:ln w="9525" cap="flat" cmpd="sng">
                  <a:solidFill>
                    <a:srgbClr val="D8D8D8">
                      <a:alpha val="33725"/>
                    </a:srgbClr>
                  </a:solidFill>
                  <a:prstDash val="solid"/>
                  <a:miter lim="800000"/>
                  <a:headEnd type="none" w="sm" len="sm"/>
                  <a:tailEnd type="none" w="sm" len="sm"/>
                </a:ln>
              </p:spPr>
            </p:cxnSp>
            <p:cxnSp>
              <p:nvCxnSpPr>
                <p:cNvPr id="96" name="Google Shape;96;p25"/>
                <p:cNvCxnSpPr/>
                <p:nvPr/>
              </p:nvCxnSpPr>
              <p:spPr>
                <a:xfrm>
                  <a:off x="11199019" y="0"/>
                  <a:ext cx="992981" cy="1002506"/>
                </a:xfrm>
                <a:prstGeom prst="straightConnector1">
                  <a:avLst/>
                </a:prstGeom>
                <a:noFill/>
                <a:ln w="9525" cap="flat" cmpd="sng">
                  <a:solidFill>
                    <a:srgbClr val="D8D8D8">
                      <a:alpha val="33725"/>
                    </a:srgbClr>
                  </a:solidFill>
                  <a:prstDash val="solid"/>
                  <a:miter lim="800000"/>
                  <a:headEnd type="none" w="sm" len="sm"/>
                  <a:tailEnd type="none" w="sm" len="sm"/>
                </a:ln>
              </p:spPr>
            </p:cxnSp>
          </p:grpSp>
          <p:cxnSp>
            <p:nvCxnSpPr>
              <p:cNvPr id="97" name="Google Shape;97;p25"/>
              <p:cNvCxnSpPr/>
              <p:nvPr/>
            </p:nvCxnSpPr>
            <p:spPr>
              <a:xfrm rot="10800000">
                <a:off x="-1" y="1012053"/>
                <a:ext cx="5828811" cy="5845945"/>
              </a:xfrm>
              <a:prstGeom prst="straightConnector1">
                <a:avLst/>
              </a:prstGeom>
              <a:noFill/>
              <a:ln w="9525" cap="flat" cmpd="sng">
                <a:solidFill>
                  <a:srgbClr val="D8D8D8">
                    <a:alpha val="33725"/>
                  </a:srgbClr>
                </a:solidFill>
                <a:prstDash val="solid"/>
                <a:miter lim="800000"/>
                <a:headEnd type="none" w="sm" len="sm"/>
                <a:tailEnd type="none" w="sm" len="sm"/>
              </a:ln>
            </p:spPr>
          </p:cxnSp>
          <p:cxnSp>
            <p:nvCxnSpPr>
              <p:cNvPr id="98" name="Google Shape;98;p25"/>
              <p:cNvCxnSpPr/>
              <p:nvPr/>
            </p:nvCxnSpPr>
            <p:spPr>
              <a:xfrm rot="10800000">
                <a:off x="-1" y="2227340"/>
                <a:ext cx="4614781" cy="4630658"/>
              </a:xfrm>
              <a:prstGeom prst="straightConnector1">
                <a:avLst/>
              </a:prstGeom>
              <a:noFill/>
              <a:ln w="9525" cap="flat" cmpd="sng">
                <a:solidFill>
                  <a:srgbClr val="D8D8D8">
                    <a:alpha val="33725"/>
                  </a:srgbClr>
                </a:solidFill>
                <a:prstDash val="solid"/>
                <a:miter lim="800000"/>
                <a:headEnd type="none" w="sm" len="sm"/>
                <a:tailEnd type="none" w="sm" len="sm"/>
              </a:ln>
            </p:spPr>
          </p:cxnSp>
          <p:cxnSp>
            <p:nvCxnSpPr>
              <p:cNvPr id="99" name="Google Shape;99;p25"/>
              <p:cNvCxnSpPr/>
              <p:nvPr/>
            </p:nvCxnSpPr>
            <p:spPr>
              <a:xfrm rot="10800000">
                <a:off x="-1" y="3432149"/>
                <a:ext cx="3398419" cy="3425849"/>
              </a:xfrm>
              <a:prstGeom prst="straightConnector1">
                <a:avLst/>
              </a:prstGeom>
              <a:noFill/>
              <a:ln w="9525" cap="flat" cmpd="sng">
                <a:solidFill>
                  <a:srgbClr val="D8D8D8">
                    <a:alpha val="33725"/>
                  </a:srgbClr>
                </a:solidFill>
                <a:prstDash val="solid"/>
                <a:miter lim="800000"/>
                <a:headEnd type="none" w="sm" len="sm"/>
                <a:tailEnd type="none" w="sm" len="sm"/>
              </a:ln>
            </p:spPr>
          </p:cxnSp>
          <p:cxnSp>
            <p:nvCxnSpPr>
              <p:cNvPr id="100" name="Google Shape;100;p25"/>
              <p:cNvCxnSpPr/>
              <p:nvPr/>
            </p:nvCxnSpPr>
            <p:spPr>
              <a:xfrm rot="10800000">
                <a:off x="-1" y="4651431"/>
                <a:ext cx="2196496" cy="2206567"/>
              </a:xfrm>
              <a:prstGeom prst="straightConnector1">
                <a:avLst/>
              </a:prstGeom>
              <a:noFill/>
              <a:ln w="9525" cap="flat" cmpd="sng">
                <a:solidFill>
                  <a:srgbClr val="D8D8D8">
                    <a:alpha val="33725"/>
                  </a:srgbClr>
                </a:solidFill>
                <a:prstDash val="solid"/>
                <a:miter lim="800000"/>
                <a:headEnd type="none" w="sm" len="sm"/>
                <a:tailEnd type="none" w="sm" len="sm"/>
              </a:ln>
            </p:spPr>
          </p:cxnSp>
          <p:cxnSp>
            <p:nvCxnSpPr>
              <p:cNvPr id="101" name="Google Shape;101;p25"/>
              <p:cNvCxnSpPr/>
              <p:nvPr/>
            </p:nvCxnSpPr>
            <p:spPr>
              <a:xfrm rot="10800000">
                <a:off x="-1" y="5864453"/>
                <a:ext cx="987003" cy="993545"/>
              </a:xfrm>
              <a:prstGeom prst="straightConnector1">
                <a:avLst/>
              </a:prstGeom>
              <a:noFill/>
              <a:ln w="9525" cap="flat" cmpd="sng">
                <a:solidFill>
                  <a:srgbClr val="D8D8D8">
                    <a:alpha val="33725"/>
                  </a:srgbClr>
                </a:solidFill>
                <a:prstDash val="solid"/>
                <a:miter lim="800000"/>
                <a:headEnd type="none" w="sm" len="sm"/>
                <a:tailEnd type="none" w="sm" len="sm"/>
              </a:ln>
            </p:spPr>
          </p:cxnSp>
        </p:grpSp>
        <p:grpSp>
          <p:nvGrpSpPr>
            <p:cNvPr id="102" name="Google Shape;102;p25"/>
            <p:cNvGrpSpPr/>
            <p:nvPr/>
          </p:nvGrpSpPr>
          <p:grpSpPr>
            <a:xfrm flipH="1">
              <a:off x="0" y="0"/>
              <a:ext cx="12192001" cy="6858000"/>
              <a:chOff x="-1" y="0"/>
              <a:chExt cx="12192001" cy="6858000"/>
            </a:xfrm>
          </p:grpSpPr>
          <p:cxnSp>
            <p:nvCxnSpPr>
              <p:cNvPr id="103" name="Google Shape;103;p25"/>
              <p:cNvCxnSpPr/>
              <p:nvPr/>
            </p:nvCxnSpPr>
            <p:spPr>
              <a:xfrm>
                <a:off x="225425" y="0"/>
                <a:ext cx="6815931" cy="6858000"/>
              </a:xfrm>
              <a:prstGeom prst="straightConnector1">
                <a:avLst/>
              </a:prstGeom>
              <a:noFill/>
              <a:ln w="9525" cap="flat" cmpd="sng">
                <a:solidFill>
                  <a:srgbClr val="D8D8D8">
                    <a:alpha val="33725"/>
                  </a:srgbClr>
                </a:solidFill>
                <a:prstDash val="solid"/>
                <a:miter lim="800000"/>
                <a:headEnd type="none" w="sm" len="sm"/>
                <a:tailEnd type="none" w="sm" len="sm"/>
              </a:ln>
            </p:spPr>
          </p:cxnSp>
          <p:cxnSp>
            <p:nvCxnSpPr>
              <p:cNvPr id="104" name="Google Shape;104;p25"/>
              <p:cNvCxnSpPr/>
              <p:nvPr/>
            </p:nvCxnSpPr>
            <p:spPr>
              <a:xfrm>
                <a:off x="1449154" y="0"/>
                <a:ext cx="6815931" cy="6858000"/>
              </a:xfrm>
              <a:prstGeom prst="straightConnector1">
                <a:avLst/>
              </a:prstGeom>
              <a:noFill/>
              <a:ln w="9525" cap="flat" cmpd="sng">
                <a:solidFill>
                  <a:srgbClr val="D8D8D8">
                    <a:alpha val="33725"/>
                  </a:srgbClr>
                </a:solidFill>
                <a:prstDash val="solid"/>
                <a:miter lim="800000"/>
                <a:headEnd type="none" w="sm" len="sm"/>
                <a:tailEnd type="none" w="sm" len="sm"/>
              </a:ln>
            </p:spPr>
          </p:cxnSp>
          <p:cxnSp>
            <p:nvCxnSpPr>
              <p:cNvPr id="105" name="Google Shape;105;p25"/>
              <p:cNvCxnSpPr/>
              <p:nvPr/>
            </p:nvCxnSpPr>
            <p:spPr>
              <a:xfrm>
                <a:off x="2665982" y="0"/>
                <a:ext cx="6815931" cy="6858000"/>
              </a:xfrm>
              <a:prstGeom prst="straightConnector1">
                <a:avLst/>
              </a:prstGeom>
              <a:noFill/>
              <a:ln w="9525" cap="flat" cmpd="sng">
                <a:solidFill>
                  <a:srgbClr val="D8D8D8">
                    <a:alpha val="33725"/>
                  </a:srgbClr>
                </a:solidFill>
                <a:prstDash val="solid"/>
                <a:miter lim="800000"/>
                <a:headEnd type="none" w="sm" len="sm"/>
                <a:tailEnd type="none" w="sm" len="sm"/>
              </a:ln>
            </p:spPr>
          </p:cxnSp>
          <p:cxnSp>
            <p:nvCxnSpPr>
              <p:cNvPr id="106" name="Google Shape;106;p25"/>
              <p:cNvCxnSpPr/>
              <p:nvPr/>
            </p:nvCxnSpPr>
            <p:spPr>
              <a:xfrm>
                <a:off x="3885119" y="0"/>
                <a:ext cx="6815931" cy="6858000"/>
              </a:xfrm>
              <a:prstGeom prst="straightConnector1">
                <a:avLst/>
              </a:prstGeom>
              <a:noFill/>
              <a:ln w="9525" cap="flat" cmpd="sng">
                <a:solidFill>
                  <a:srgbClr val="D8D8D8">
                    <a:alpha val="33725"/>
                  </a:srgbClr>
                </a:solidFill>
                <a:prstDash val="solid"/>
                <a:miter lim="800000"/>
                <a:headEnd type="none" w="sm" len="sm"/>
                <a:tailEnd type="none" w="sm" len="sm"/>
              </a:ln>
            </p:spPr>
          </p:cxnSp>
          <p:cxnSp>
            <p:nvCxnSpPr>
              <p:cNvPr id="107" name="Google Shape;107;p25"/>
              <p:cNvCxnSpPr/>
              <p:nvPr/>
            </p:nvCxnSpPr>
            <p:spPr>
              <a:xfrm>
                <a:off x="5150644" y="0"/>
                <a:ext cx="6815931" cy="6858000"/>
              </a:xfrm>
              <a:prstGeom prst="straightConnector1">
                <a:avLst/>
              </a:prstGeom>
              <a:noFill/>
              <a:ln w="9525" cap="flat" cmpd="sng">
                <a:solidFill>
                  <a:srgbClr val="D8D8D8">
                    <a:alpha val="33725"/>
                  </a:srgbClr>
                </a:solidFill>
                <a:prstDash val="solid"/>
                <a:miter lim="800000"/>
                <a:headEnd type="none" w="sm" len="sm"/>
                <a:tailEnd type="none" w="sm" len="sm"/>
              </a:ln>
            </p:spPr>
          </p:cxnSp>
          <p:grpSp>
            <p:nvGrpSpPr>
              <p:cNvPr id="108" name="Google Shape;108;p25"/>
              <p:cNvGrpSpPr/>
              <p:nvPr/>
            </p:nvGrpSpPr>
            <p:grpSpPr>
              <a:xfrm>
                <a:off x="6327885" y="0"/>
                <a:ext cx="5864115" cy="5898673"/>
                <a:chOff x="6327885" y="0"/>
                <a:chExt cx="5864115" cy="5898673"/>
              </a:xfrm>
            </p:grpSpPr>
            <p:cxnSp>
              <p:nvCxnSpPr>
                <p:cNvPr id="109" name="Google Shape;109;p25"/>
                <p:cNvCxnSpPr/>
                <p:nvPr/>
              </p:nvCxnSpPr>
              <p:spPr>
                <a:xfrm>
                  <a:off x="6327885" y="0"/>
                  <a:ext cx="5864115" cy="5898673"/>
                </a:xfrm>
                <a:prstGeom prst="straightConnector1">
                  <a:avLst/>
                </a:prstGeom>
                <a:noFill/>
                <a:ln w="9525" cap="flat" cmpd="sng">
                  <a:solidFill>
                    <a:srgbClr val="D8D8D8">
                      <a:alpha val="33725"/>
                    </a:srgbClr>
                  </a:solidFill>
                  <a:prstDash val="solid"/>
                  <a:miter lim="800000"/>
                  <a:headEnd type="none" w="sm" len="sm"/>
                  <a:tailEnd type="none" w="sm" len="sm"/>
                </a:ln>
              </p:spPr>
            </p:cxnSp>
            <p:cxnSp>
              <p:nvCxnSpPr>
                <p:cNvPr id="110" name="Google Shape;110;p25"/>
                <p:cNvCxnSpPr/>
                <p:nvPr/>
              </p:nvCxnSpPr>
              <p:spPr>
                <a:xfrm>
                  <a:off x="7549268" y="0"/>
                  <a:ext cx="4642732" cy="4672425"/>
                </a:xfrm>
                <a:prstGeom prst="straightConnector1">
                  <a:avLst/>
                </a:prstGeom>
                <a:noFill/>
                <a:ln w="9525" cap="flat" cmpd="sng">
                  <a:solidFill>
                    <a:srgbClr val="D8D8D8">
                      <a:alpha val="33725"/>
                    </a:srgbClr>
                  </a:solidFill>
                  <a:prstDash val="solid"/>
                  <a:miter lim="800000"/>
                  <a:headEnd type="none" w="sm" len="sm"/>
                  <a:tailEnd type="none" w="sm" len="sm"/>
                </a:ln>
              </p:spPr>
            </p:cxnSp>
            <p:cxnSp>
              <p:nvCxnSpPr>
                <p:cNvPr id="111" name="Google Shape;111;p25"/>
                <p:cNvCxnSpPr/>
                <p:nvPr/>
              </p:nvCxnSpPr>
              <p:spPr>
                <a:xfrm>
                  <a:off x="8772997" y="0"/>
                  <a:ext cx="3419003" cy="3456749"/>
                </a:xfrm>
                <a:prstGeom prst="straightConnector1">
                  <a:avLst/>
                </a:prstGeom>
                <a:noFill/>
                <a:ln w="9525" cap="flat" cmpd="sng">
                  <a:solidFill>
                    <a:srgbClr val="D8D8D8">
                      <a:alpha val="33725"/>
                    </a:srgbClr>
                  </a:solidFill>
                  <a:prstDash val="solid"/>
                  <a:miter lim="800000"/>
                  <a:headEnd type="none" w="sm" len="sm"/>
                  <a:tailEnd type="none" w="sm" len="sm"/>
                </a:ln>
              </p:spPr>
            </p:cxnSp>
            <p:cxnSp>
              <p:nvCxnSpPr>
                <p:cNvPr id="112" name="Google Shape;112;p25"/>
                <p:cNvCxnSpPr/>
                <p:nvPr/>
              </p:nvCxnSpPr>
              <p:spPr>
                <a:xfrm>
                  <a:off x="9982200" y="0"/>
                  <a:ext cx="2209800" cy="2226469"/>
                </a:xfrm>
                <a:prstGeom prst="straightConnector1">
                  <a:avLst/>
                </a:prstGeom>
                <a:noFill/>
                <a:ln w="9525" cap="flat" cmpd="sng">
                  <a:solidFill>
                    <a:srgbClr val="D8D8D8">
                      <a:alpha val="33725"/>
                    </a:srgbClr>
                  </a:solidFill>
                  <a:prstDash val="solid"/>
                  <a:miter lim="800000"/>
                  <a:headEnd type="none" w="sm" len="sm"/>
                  <a:tailEnd type="none" w="sm" len="sm"/>
                </a:ln>
              </p:spPr>
            </p:cxnSp>
            <p:cxnSp>
              <p:nvCxnSpPr>
                <p:cNvPr id="113" name="Google Shape;113;p25"/>
                <p:cNvCxnSpPr/>
                <p:nvPr/>
              </p:nvCxnSpPr>
              <p:spPr>
                <a:xfrm>
                  <a:off x="11199019" y="0"/>
                  <a:ext cx="992981" cy="1002506"/>
                </a:xfrm>
                <a:prstGeom prst="straightConnector1">
                  <a:avLst/>
                </a:prstGeom>
                <a:noFill/>
                <a:ln w="9525" cap="flat" cmpd="sng">
                  <a:solidFill>
                    <a:srgbClr val="D8D8D8">
                      <a:alpha val="33725"/>
                    </a:srgbClr>
                  </a:solidFill>
                  <a:prstDash val="solid"/>
                  <a:miter lim="800000"/>
                  <a:headEnd type="none" w="sm" len="sm"/>
                  <a:tailEnd type="none" w="sm" len="sm"/>
                </a:ln>
              </p:spPr>
            </p:cxnSp>
          </p:grpSp>
          <p:cxnSp>
            <p:nvCxnSpPr>
              <p:cNvPr id="114" name="Google Shape;114;p25"/>
              <p:cNvCxnSpPr/>
              <p:nvPr/>
            </p:nvCxnSpPr>
            <p:spPr>
              <a:xfrm rot="10800000">
                <a:off x="-1" y="1012053"/>
                <a:ext cx="5828811" cy="5845945"/>
              </a:xfrm>
              <a:prstGeom prst="straightConnector1">
                <a:avLst/>
              </a:prstGeom>
              <a:noFill/>
              <a:ln w="9525" cap="flat" cmpd="sng">
                <a:solidFill>
                  <a:srgbClr val="D8D8D8">
                    <a:alpha val="33725"/>
                  </a:srgbClr>
                </a:solidFill>
                <a:prstDash val="solid"/>
                <a:miter lim="800000"/>
                <a:headEnd type="none" w="sm" len="sm"/>
                <a:tailEnd type="none" w="sm" len="sm"/>
              </a:ln>
            </p:spPr>
          </p:cxnSp>
          <p:cxnSp>
            <p:nvCxnSpPr>
              <p:cNvPr id="115" name="Google Shape;115;p25"/>
              <p:cNvCxnSpPr/>
              <p:nvPr/>
            </p:nvCxnSpPr>
            <p:spPr>
              <a:xfrm rot="10800000">
                <a:off x="-1" y="2227340"/>
                <a:ext cx="4614781" cy="4630658"/>
              </a:xfrm>
              <a:prstGeom prst="straightConnector1">
                <a:avLst/>
              </a:prstGeom>
              <a:noFill/>
              <a:ln w="9525" cap="flat" cmpd="sng">
                <a:solidFill>
                  <a:srgbClr val="D8D8D8">
                    <a:alpha val="33725"/>
                  </a:srgbClr>
                </a:solidFill>
                <a:prstDash val="solid"/>
                <a:miter lim="800000"/>
                <a:headEnd type="none" w="sm" len="sm"/>
                <a:tailEnd type="none" w="sm" len="sm"/>
              </a:ln>
            </p:spPr>
          </p:cxnSp>
          <p:cxnSp>
            <p:nvCxnSpPr>
              <p:cNvPr id="116" name="Google Shape;116;p25"/>
              <p:cNvCxnSpPr/>
              <p:nvPr/>
            </p:nvCxnSpPr>
            <p:spPr>
              <a:xfrm rot="10800000">
                <a:off x="-1" y="3432149"/>
                <a:ext cx="3398419" cy="3425849"/>
              </a:xfrm>
              <a:prstGeom prst="straightConnector1">
                <a:avLst/>
              </a:prstGeom>
              <a:noFill/>
              <a:ln w="9525" cap="flat" cmpd="sng">
                <a:solidFill>
                  <a:srgbClr val="D8D8D8">
                    <a:alpha val="33725"/>
                  </a:srgbClr>
                </a:solidFill>
                <a:prstDash val="solid"/>
                <a:miter lim="800000"/>
                <a:headEnd type="none" w="sm" len="sm"/>
                <a:tailEnd type="none" w="sm" len="sm"/>
              </a:ln>
            </p:spPr>
          </p:cxnSp>
          <p:cxnSp>
            <p:nvCxnSpPr>
              <p:cNvPr id="117" name="Google Shape;117;p25"/>
              <p:cNvCxnSpPr/>
              <p:nvPr/>
            </p:nvCxnSpPr>
            <p:spPr>
              <a:xfrm rot="10800000">
                <a:off x="-1" y="4651431"/>
                <a:ext cx="2196496" cy="2206567"/>
              </a:xfrm>
              <a:prstGeom prst="straightConnector1">
                <a:avLst/>
              </a:prstGeom>
              <a:noFill/>
              <a:ln w="9525" cap="flat" cmpd="sng">
                <a:solidFill>
                  <a:srgbClr val="D8D8D8">
                    <a:alpha val="33725"/>
                  </a:srgbClr>
                </a:solidFill>
                <a:prstDash val="solid"/>
                <a:miter lim="800000"/>
                <a:headEnd type="none" w="sm" len="sm"/>
                <a:tailEnd type="none" w="sm" len="sm"/>
              </a:ln>
            </p:spPr>
          </p:cxnSp>
          <p:cxnSp>
            <p:nvCxnSpPr>
              <p:cNvPr id="118" name="Google Shape;118;p25"/>
              <p:cNvCxnSpPr/>
              <p:nvPr/>
            </p:nvCxnSpPr>
            <p:spPr>
              <a:xfrm rot="10800000">
                <a:off x="-1" y="5864453"/>
                <a:ext cx="987003" cy="993545"/>
              </a:xfrm>
              <a:prstGeom prst="straightConnector1">
                <a:avLst/>
              </a:prstGeom>
              <a:noFill/>
              <a:ln w="9525" cap="flat" cmpd="sng">
                <a:solidFill>
                  <a:srgbClr val="D8D8D8">
                    <a:alpha val="33725"/>
                  </a:srgbClr>
                </a:solidFill>
                <a:prstDash val="solid"/>
                <a:miter lim="800000"/>
                <a:headEnd type="none" w="sm" len="sm"/>
                <a:tailEnd type="none" w="sm" len="sm"/>
              </a:ln>
            </p:spPr>
          </p:cxnSp>
        </p:grpSp>
      </p:grpSp>
      <p:sp>
        <p:nvSpPr>
          <p:cNvPr id="119" name="Google Shape;119;p25"/>
          <p:cNvSpPr txBox="1">
            <a:spLocks noGrp="1"/>
          </p:cNvSpPr>
          <p:nvPr>
            <p:ph type="ctrTitle"/>
          </p:nvPr>
        </p:nvSpPr>
        <p:spPr>
          <a:xfrm>
            <a:off x="1293845" y="1909346"/>
            <a:ext cx="9604310" cy="3383280"/>
          </a:xfrm>
          <a:prstGeom prst="rect">
            <a:avLst/>
          </a:prstGeom>
          <a:noFill/>
          <a:ln>
            <a:noFill/>
          </a:ln>
        </p:spPr>
        <p:txBody>
          <a:bodyPr spcFirstLastPara="1" wrap="square" lIns="91425" tIns="45700" rIns="91425" bIns="45700" anchor="b" anchorCtr="0">
            <a:normAutofit/>
          </a:bodyPr>
          <a:lstStyle>
            <a:lvl1pPr lvl="0" algn="l">
              <a:lnSpc>
                <a:spcPct val="76000"/>
              </a:lnSpc>
              <a:spcBef>
                <a:spcPts val="0"/>
              </a:spcBef>
              <a:spcAft>
                <a:spcPts val="0"/>
              </a:spcAft>
              <a:buClr>
                <a:schemeClr val="dk1"/>
              </a:buClr>
              <a:buSzPts val="8000"/>
              <a:buFont typeface="Arial"/>
              <a:buNone/>
              <a:defRPr sz="800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25"/>
          <p:cNvSpPr txBox="1">
            <a:spLocks noGrp="1"/>
          </p:cNvSpPr>
          <p:nvPr>
            <p:ph type="subTitle" idx="1"/>
          </p:nvPr>
        </p:nvSpPr>
        <p:spPr>
          <a:xfrm>
            <a:off x="1293845" y="5432564"/>
            <a:ext cx="9604310" cy="4572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SzPts val="2000"/>
              <a:buNone/>
              <a:defRPr sz="2000" b="0">
                <a:solidFill>
                  <a:srgbClr val="A43E27"/>
                </a:solidFill>
              </a:defRPr>
            </a:lvl1pPr>
            <a:lvl2pPr lvl="1" algn="ctr">
              <a:lnSpc>
                <a:spcPct val="90000"/>
              </a:lnSpc>
              <a:spcBef>
                <a:spcPts val="1200"/>
              </a:spcBef>
              <a:spcAft>
                <a:spcPts val="0"/>
              </a:spcAft>
              <a:buSzPts val="2000"/>
              <a:buNone/>
              <a:defRPr sz="2000"/>
            </a:lvl2pPr>
            <a:lvl3pPr lvl="2" algn="ctr">
              <a:lnSpc>
                <a:spcPct val="90000"/>
              </a:lnSpc>
              <a:spcBef>
                <a:spcPts val="800"/>
              </a:spcBef>
              <a:spcAft>
                <a:spcPts val="0"/>
              </a:spcAft>
              <a:buSzPts val="1800"/>
              <a:buNone/>
              <a:defRPr sz="1800"/>
            </a:lvl3pPr>
            <a:lvl4pPr lvl="3" algn="ctr">
              <a:lnSpc>
                <a:spcPct val="90000"/>
              </a:lnSpc>
              <a:spcBef>
                <a:spcPts val="800"/>
              </a:spcBef>
              <a:spcAft>
                <a:spcPts val="0"/>
              </a:spcAft>
              <a:buSzPts val="1600"/>
              <a:buNone/>
              <a:defRPr sz="1600"/>
            </a:lvl4pPr>
            <a:lvl5pPr lvl="4" algn="ctr">
              <a:lnSpc>
                <a:spcPct val="90000"/>
              </a:lnSpc>
              <a:spcBef>
                <a:spcPts val="600"/>
              </a:spcBef>
              <a:spcAft>
                <a:spcPts val="0"/>
              </a:spcAft>
              <a:buSzPts val="1600"/>
              <a:buNone/>
              <a:defRPr sz="1600"/>
            </a:lvl5pPr>
            <a:lvl6pPr lvl="5" algn="ctr">
              <a:lnSpc>
                <a:spcPct val="90000"/>
              </a:lnSpc>
              <a:spcBef>
                <a:spcPts val="600"/>
              </a:spcBef>
              <a:spcAft>
                <a:spcPts val="0"/>
              </a:spcAft>
              <a:buSzPts val="1600"/>
              <a:buNone/>
              <a:defRPr sz="1600"/>
            </a:lvl6pPr>
            <a:lvl7pPr lvl="6" algn="ctr">
              <a:lnSpc>
                <a:spcPct val="90000"/>
              </a:lnSpc>
              <a:spcBef>
                <a:spcPts val="600"/>
              </a:spcBef>
              <a:spcAft>
                <a:spcPts val="0"/>
              </a:spcAft>
              <a:buSzPts val="1600"/>
              <a:buNone/>
              <a:defRPr sz="1600"/>
            </a:lvl7pPr>
            <a:lvl8pPr lvl="7" algn="ctr">
              <a:lnSpc>
                <a:spcPct val="90000"/>
              </a:lnSpc>
              <a:spcBef>
                <a:spcPts val="600"/>
              </a:spcBef>
              <a:spcAft>
                <a:spcPts val="0"/>
              </a:spcAft>
              <a:buSzPts val="1600"/>
              <a:buNone/>
              <a:defRPr sz="1600"/>
            </a:lvl8pPr>
            <a:lvl9pPr lvl="8" algn="ctr">
              <a:lnSpc>
                <a:spcPct val="90000"/>
              </a:lnSpc>
              <a:spcBef>
                <a:spcPts val="600"/>
              </a:spcBef>
              <a:spcAft>
                <a:spcPts val="0"/>
              </a:spcAft>
              <a:buSzPts val="1600"/>
              <a:buNone/>
              <a:defRPr sz="1600"/>
            </a:lvl9pPr>
          </a:lstStyle>
          <a:p>
            <a:endParaRPr/>
          </a:p>
        </p:txBody>
      </p:sp>
      <p:cxnSp>
        <p:nvCxnSpPr>
          <p:cNvPr id="121" name="Google Shape;121;p25"/>
          <p:cNvCxnSpPr/>
          <p:nvPr/>
        </p:nvCxnSpPr>
        <p:spPr>
          <a:xfrm>
            <a:off x="1295400" y="5294175"/>
            <a:ext cx="9601200" cy="0"/>
          </a:xfrm>
          <a:prstGeom prst="straightConnector1">
            <a:avLst/>
          </a:prstGeom>
          <a:noFill/>
          <a:ln w="12700" cap="flat" cmpd="sng">
            <a:solidFill>
              <a:schemeClr val="accent1"/>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aslov in navpično besedilo" type="vertTx">
  <p:cSld name="VERTICAL_TEXT">
    <p:spTree>
      <p:nvGrpSpPr>
        <p:cNvPr id="1" name="Shape 376"/>
        <p:cNvGrpSpPr/>
        <p:nvPr/>
      </p:nvGrpSpPr>
      <p:grpSpPr>
        <a:xfrm>
          <a:off x="0" y="0"/>
          <a:ext cx="0" cy="0"/>
          <a:chOff x="0" y="0"/>
          <a:chExt cx="0" cy="0"/>
        </a:xfrm>
      </p:grpSpPr>
      <p:sp>
        <p:nvSpPr>
          <p:cNvPr id="377" name="Google Shape;377;p34"/>
          <p:cNvSpPr txBox="1">
            <a:spLocks noGrp="1"/>
          </p:cNvSpPr>
          <p:nvPr>
            <p:ph type="title"/>
          </p:nvPr>
        </p:nvSpPr>
        <p:spPr>
          <a:xfrm>
            <a:off x="1295400" y="503853"/>
            <a:ext cx="9601200" cy="11423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A43E2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8" name="Google Shape;378;p34"/>
          <p:cNvSpPr txBox="1">
            <a:spLocks noGrp="1"/>
          </p:cNvSpPr>
          <p:nvPr>
            <p:ph type="body" idx="1"/>
          </p:nvPr>
        </p:nvSpPr>
        <p:spPr>
          <a:xfrm rot="5400000">
            <a:off x="4191001" y="-914400"/>
            <a:ext cx="3809999" cy="960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SzPts val="1800"/>
              <a:buChar char="▪"/>
              <a:defRPr/>
            </a:lvl1pPr>
            <a:lvl2pPr marL="914400" lvl="1" indent="-342900" algn="l">
              <a:lnSpc>
                <a:spcPct val="90000"/>
              </a:lnSpc>
              <a:spcBef>
                <a:spcPts val="12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600"/>
              </a:spcBef>
              <a:spcAft>
                <a:spcPts val="0"/>
              </a:spcAft>
              <a:buSzPts val="1800"/>
              <a:buChar char="▪"/>
              <a:defRPr/>
            </a:lvl8pPr>
            <a:lvl9pPr marL="4114800" lvl="8" indent="-228600" algn="l">
              <a:lnSpc>
                <a:spcPct val="90000"/>
              </a:lnSpc>
              <a:spcBef>
                <a:spcPts val="600"/>
              </a:spcBef>
              <a:spcAft>
                <a:spcPts val="0"/>
              </a:spcAft>
              <a:buSzPts val="1800"/>
              <a:buNone/>
              <a:defRPr/>
            </a:lvl9pPr>
          </a:lstStyle>
          <a:p>
            <a:endParaRPr/>
          </a:p>
        </p:txBody>
      </p:sp>
      <p:sp>
        <p:nvSpPr>
          <p:cNvPr id="379" name="Google Shape;379;p34"/>
          <p:cNvSpPr txBox="1">
            <a:spLocks noGrp="1"/>
          </p:cNvSpPr>
          <p:nvPr>
            <p:ph type="ftr" idx="11"/>
          </p:nvPr>
        </p:nvSpPr>
        <p:spPr>
          <a:xfrm>
            <a:off x="609601" y="6289679"/>
            <a:ext cx="6128030" cy="22243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0" name="Google Shape;380;p34"/>
          <p:cNvSpPr txBox="1">
            <a:spLocks noGrp="1"/>
          </p:cNvSpPr>
          <p:nvPr>
            <p:ph type="dt" idx="10"/>
          </p:nvPr>
        </p:nvSpPr>
        <p:spPr>
          <a:xfrm>
            <a:off x="9294042" y="6289679"/>
            <a:ext cx="965946" cy="22243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1" name="Google Shape;381;p34"/>
          <p:cNvSpPr txBox="1">
            <a:spLocks noGrp="1"/>
          </p:cNvSpPr>
          <p:nvPr>
            <p:ph type="sldNum" idx="12"/>
          </p:nvPr>
        </p:nvSpPr>
        <p:spPr>
          <a:xfrm>
            <a:off x="10665311" y="6289679"/>
            <a:ext cx="918882" cy="22243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avpičen naslov in besedilo" type="vertTitleAndTx">
  <p:cSld name="VERTICAL_TITLE_AND_VERTICAL_TEXT">
    <p:spTree>
      <p:nvGrpSpPr>
        <p:cNvPr id="1" name="Shape 382"/>
        <p:cNvGrpSpPr/>
        <p:nvPr/>
      </p:nvGrpSpPr>
      <p:grpSpPr>
        <a:xfrm>
          <a:off x="0" y="0"/>
          <a:ext cx="0" cy="0"/>
          <a:chOff x="0" y="0"/>
          <a:chExt cx="0" cy="0"/>
        </a:xfrm>
      </p:grpSpPr>
      <p:sp>
        <p:nvSpPr>
          <p:cNvPr id="383" name="Google Shape;383;p35"/>
          <p:cNvSpPr txBox="1">
            <a:spLocks noGrp="1"/>
          </p:cNvSpPr>
          <p:nvPr>
            <p:ph type="title"/>
          </p:nvPr>
        </p:nvSpPr>
        <p:spPr>
          <a:xfrm rot="5400000">
            <a:off x="7402286" y="2296885"/>
            <a:ext cx="5301343" cy="168728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A43E2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4" name="Google Shape;384;p35"/>
          <p:cNvSpPr txBox="1">
            <a:spLocks noGrp="1"/>
          </p:cNvSpPr>
          <p:nvPr>
            <p:ph type="body" idx="1"/>
          </p:nvPr>
        </p:nvSpPr>
        <p:spPr>
          <a:xfrm rot="5400000">
            <a:off x="2438400" y="-653144"/>
            <a:ext cx="5301343" cy="75873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SzPts val="1800"/>
              <a:buChar char="▪"/>
              <a:defRPr/>
            </a:lvl1pPr>
            <a:lvl2pPr marL="914400" lvl="1" indent="-342900" algn="l">
              <a:lnSpc>
                <a:spcPct val="90000"/>
              </a:lnSpc>
              <a:spcBef>
                <a:spcPts val="12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600"/>
              </a:spcBef>
              <a:spcAft>
                <a:spcPts val="0"/>
              </a:spcAft>
              <a:buSzPts val="1800"/>
              <a:buChar char="▪"/>
              <a:defRPr/>
            </a:lvl8pPr>
            <a:lvl9pPr marL="4114800" lvl="8" indent="-228600" algn="l">
              <a:lnSpc>
                <a:spcPct val="90000"/>
              </a:lnSpc>
              <a:spcBef>
                <a:spcPts val="600"/>
              </a:spcBef>
              <a:spcAft>
                <a:spcPts val="0"/>
              </a:spcAft>
              <a:buSzPts val="1800"/>
              <a:buNone/>
              <a:defRPr/>
            </a:lvl9pPr>
          </a:lstStyle>
          <a:p>
            <a:endParaRPr/>
          </a:p>
        </p:txBody>
      </p:sp>
      <p:sp>
        <p:nvSpPr>
          <p:cNvPr id="385" name="Google Shape;385;p35"/>
          <p:cNvSpPr txBox="1">
            <a:spLocks noGrp="1"/>
          </p:cNvSpPr>
          <p:nvPr>
            <p:ph type="ftr" idx="11"/>
          </p:nvPr>
        </p:nvSpPr>
        <p:spPr>
          <a:xfrm>
            <a:off x="609601" y="6289679"/>
            <a:ext cx="6128030" cy="22243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6" name="Google Shape;386;p35"/>
          <p:cNvSpPr txBox="1">
            <a:spLocks noGrp="1"/>
          </p:cNvSpPr>
          <p:nvPr>
            <p:ph type="dt" idx="10"/>
          </p:nvPr>
        </p:nvSpPr>
        <p:spPr>
          <a:xfrm>
            <a:off x="9294042" y="6289679"/>
            <a:ext cx="965946" cy="22243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7" name="Google Shape;387;p35"/>
          <p:cNvSpPr txBox="1">
            <a:spLocks noGrp="1"/>
          </p:cNvSpPr>
          <p:nvPr>
            <p:ph type="sldNum" idx="12"/>
          </p:nvPr>
        </p:nvSpPr>
        <p:spPr>
          <a:xfrm>
            <a:off x="10665311" y="6289679"/>
            <a:ext cx="918882" cy="22243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lika z napisom" type="picTx">
  <p:cSld name="PICTURE_WITH_CAPTION_TEXT">
    <p:bg>
      <p:bgPr>
        <a:gradFill>
          <a:gsLst>
            <a:gs pos="0">
              <a:schemeClr val="accent1"/>
            </a:gs>
            <a:gs pos="100000">
              <a:srgbClr val="AF4329"/>
            </a:gs>
          </a:gsLst>
          <a:path path="circle">
            <a:fillToRect l="50000" t="50000" r="50000" b="50000"/>
          </a:path>
          <a:tileRect/>
        </a:gradFill>
        <a:effectLst/>
      </p:bgPr>
    </p:bg>
    <p:spTree>
      <p:nvGrpSpPr>
        <p:cNvPr id="1" name="Shape 122"/>
        <p:cNvGrpSpPr/>
        <p:nvPr/>
      </p:nvGrpSpPr>
      <p:grpSpPr>
        <a:xfrm>
          <a:off x="0" y="0"/>
          <a:ext cx="0" cy="0"/>
          <a:chOff x="0" y="0"/>
          <a:chExt cx="0" cy="0"/>
        </a:xfrm>
      </p:grpSpPr>
      <p:grpSp>
        <p:nvGrpSpPr>
          <p:cNvPr id="123" name="Google Shape;123;p26"/>
          <p:cNvGrpSpPr/>
          <p:nvPr/>
        </p:nvGrpSpPr>
        <p:grpSpPr>
          <a:xfrm>
            <a:off x="-1" y="0"/>
            <a:ext cx="12192002" cy="6858000"/>
            <a:chOff x="-1" y="0"/>
            <a:chExt cx="12192002" cy="6858000"/>
          </a:xfrm>
        </p:grpSpPr>
        <p:cxnSp>
          <p:nvCxnSpPr>
            <p:cNvPr id="124" name="Google Shape;124;p26"/>
            <p:cNvCxnSpPr/>
            <p:nvPr/>
          </p:nvCxnSpPr>
          <p:spPr>
            <a:xfrm>
              <a:off x="610194" y="0"/>
              <a:ext cx="0" cy="6858000"/>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125" name="Google Shape;125;p26"/>
            <p:cNvCxnSpPr/>
            <p:nvPr/>
          </p:nvCxnSpPr>
          <p:spPr>
            <a:xfrm>
              <a:off x="1829332" y="0"/>
              <a:ext cx="0" cy="6858000"/>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126" name="Google Shape;126;p26"/>
            <p:cNvCxnSpPr/>
            <p:nvPr/>
          </p:nvCxnSpPr>
          <p:spPr>
            <a:xfrm>
              <a:off x="3048470" y="0"/>
              <a:ext cx="0" cy="6858000"/>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127" name="Google Shape;127;p26"/>
            <p:cNvCxnSpPr/>
            <p:nvPr/>
          </p:nvCxnSpPr>
          <p:spPr>
            <a:xfrm>
              <a:off x="4267608" y="0"/>
              <a:ext cx="0" cy="6858000"/>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128" name="Google Shape;128;p26"/>
            <p:cNvCxnSpPr/>
            <p:nvPr/>
          </p:nvCxnSpPr>
          <p:spPr>
            <a:xfrm>
              <a:off x="5486746" y="0"/>
              <a:ext cx="0" cy="6858000"/>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129" name="Google Shape;129;p26"/>
            <p:cNvCxnSpPr/>
            <p:nvPr/>
          </p:nvCxnSpPr>
          <p:spPr>
            <a:xfrm>
              <a:off x="6705884" y="0"/>
              <a:ext cx="0" cy="6858000"/>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130" name="Google Shape;130;p26"/>
            <p:cNvCxnSpPr/>
            <p:nvPr/>
          </p:nvCxnSpPr>
          <p:spPr>
            <a:xfrm>
              <a:off x="7925022" y="0"/>
              <a:ext cx="0" cy="6858000"/>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131" name="Google Shape;131;p26"/>
            <p:cNvCxnSpPr/>
            <p:nvPr/>
          </p:nvCxnSpPr>
          <p:spPr>
            <a:xfrm>
              <a:off x="9144160" y="0"/>
              <a:ext cx="0" cy="6858000"/>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132" name="Google Shape;132;p26"/>
            <p:cNvCxnSpPr/>
            <p:nvPr/>
          </p:nvCxnSpPr>
          <p:spPr>
            <a:xfrm>
              <a:off x="10363298" y="0"/>
              <a:ext cx="0" cy="6858000"/>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133" name="Google Shape;133;p26"/>
            <p:cNvCxnSpPr/>
            <p:nvPr/>
          </p:nvCxnSpPr>
          <p:spPr>
            <a:xfrm>
              <a:off x="11582436" y="0"/>
              <a:ext cx="0" cy="6858000"/>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134" name="Google Shape;134;p26"/>
            <p:cNvCxnSpPr/>
            <p:nvPr/>
          </p:nvCxnSpPr>
          <p:spPr>
            <a:xfrm>
              <a:off x="2819" y="386485"/>
              <a:ext cx="12188952" cy="0"/>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135" name="Google Shape;135;p26"/>
            <p:cNvCxnSpPr/>
            <p:nvPr/>
          </p:nvCxnSpPr>
          <p:spPr>
            <a:xfrm>
              <a:off x="2819" y="1611181"/>
              <a:ext cx="12188952" cy="0"/>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136" name="Google Shape;136;p26"/>
            <p:cNvCxnSpPr/>
            <p:nvPr/>
          </p:nvCxnSpPr>
          <p:spPr>
            <a:xfrm>
              <a:off x="2819" y="2835877"/>
              <a:ext cx="12188952" cy="0"/>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137" name="Google Shape;137;p26"/>
            <p:cNvCxnSpPr/>
            <p:nvPr/>
          </p:nvCxnSpPr>
          <p:spPr>
            <a:xfrm>
              <a:off x="2819" y="4060573"/>
              <a:ext cx="12188952" cy="0"/>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138" name="Google Shape;138;p26"/>
            <p:cNvCxnSpPr/>
            <p:nvPr/>
          </p:nvCxnSpPr>
          <p:spPr>
            <a:xfrm>
              <a:off x="2819" y="5285269"/>
              <a:ext cx="12188952" cy="0"/>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139" name="Google Shape;139;p26"/>
            <p:cNvCxnSpPr/>
            <p:nvPr/>
          </p:nvCxnSpPr>
          <p:spPr>
            <a:xfrm>
              <a:off x="2819" y="6509965"/>
              <a:ext cx="12188952" cy="0"/>
            </a:xfrm>
            <a:prstGeom prst="straightConnector1">
              <a:avLst/>
            </a:prstGeom>
            <a:noFill/>
            <a:ln w="9525" cap="flat" cmpd="sng">
              <a:solidFill>
                <a:srgbClr val="A43E27">
                  <a:alpha val="23529"/>
                </a:srgbClr>
              </a:solidFill>
              <a:prstDash val="solid"/>
              <a:miter lim="800000"/>
              <a:headEnd type="none" w="sm" len="sm"/>
              <a:tailEnd type="none" w="sm" len="sm"/>
            </a:ln>
          </p:spPr>
        </p:cxnSp>
        <p:grpSp>
          <p:nvGrpSpPr>
            <p:cNvPr id="140" name="Google Shape;140;p26"/>
            <p:cNvGrpSpPr/>
            <p:nvPr/>
          </p:nvGrpSpPr>
          <p:grpSpPr>
            <a:xfrm>
              <a:off x="-1" y="0"/>
              <a:ext cx="12192001" cy="6858000"/>
              <a:chOff x="-1" y="0"/>
              <a:chExt cx="12192001" cy="6858000"/>
            </a:xfrm>
          </p:grpSpPr>
          <p:cxnSp>
            <p:nvCxnSpPr>
              <p:cNvPr id="141" name="Google Shape;141;p26"/>
              <p:cNvCxnSpPr/>
              <p:nvPr/>
            </p:nvCxnSpPr>
            <p:spPr>
              <a:xfrm>
                <a:off x="225425" y="0"/>
                <a:ext cx="6815931" cy="6858000"/>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142" name="Google Shape;142;p26"/>
              <p:cNvCxnSpPr/>
              <p:nvPr/>
            </p:nvCxnSpPr>
            <p:spPr>
              <a:xfrm>
                <a:off x="1449154" y="0"/>
                <a:ext cx="6815931" cy="6858000"/>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143" name="Google Shape;143;p26"/>
              <p:cNvCxnSpPr/>
              <p:nvPr/>
            </p:nvCxnSpPr>
            <p:spPr>
              <a:xfrm>
                <a:off x="2665982" y="0"/>
                <a:ext cx="6815931" cy="6858000"/>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144" name="Google Shape;144;p26"/>
              <p:cNvCxnSpPr/>
              <p:nvPr/>
            </p:nvCxnSpPr>
            <p:spPr>
              <a:xfrm>
                <a:off x="3885119" y="0"/>
                <a:ext cx="6815931" cy="6858000"/>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145" name="Google Shape;145;p26"/>
              <p:cNvCxnSpPr/>
              <p:nvPr/>
            </p:nvCxnSpPr>
            <p:spPr>
              <a:xfrm>
                <a:off x="5106502" y="0"/>
                <a:ext cx="6815931" cy="6858000"/>
              </a:xfrm>
              <a:prstGeom prst="straightConnector1">
                <a:avLst/>
              </a:prstGeom>
              <a:noFill/>
              <a:ln w="9525" cap="flat" cmpd="sng">
                <a:solidFill>
                  <a:srgbClr val="A43E27">
                    <a:alpha val="23529"/>
                  </a:srgbClr>
                </a:solidFill>
                <a:prstDash val="solid"/>
                <a:miter lim="800000"/>
                <a:headEnd type="none" w="sm" len="sm"/>
                <a:tailEnd type="none" w="sm" len="sm"/>
              </a:ln>
            </p:spPr>
          </p:cxnSp>
          <p:grpSp>
            <p:nvGrpSpPr>
              <p:cNvPr id="146" name="Google Shape;146;p26"/>
              <p:cNvGrpSpPr/>
              <p:nvPr/>
            </p:nvGrpSpPr>
            <p:grpSpPr>
              <a:xfrm>
                <a:off x="6327885" y="0"/>
                <a:ext cx="5864115" cy="5898673"/>
                <a:chOff x="6327885" y="0"/>
                <a:chExt cx="5864115" cy="5898673"/>
              </a:xfrm>
            </p:grpSpPr>
            <p:cxnSp>
              <p:nvCxnSpPr>
                <p:cNvPr id="147" name="Google Shape;147;p26"/>
                <p:cNvCxnSpPr/>
                <p:nvPr/>
              </p:nvCxnSpPr>
              <p:spPr>
                <a:xfrm>
                  <a:off x="6327885" y="0"/>
                  <a:ext cx="5864115" cy="5898673"/>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148" name="Google Shape;148;p26"/>
                <p:cNvCxnSpPr/>
                <p:nvPr/>
              </p:nvCxnSpPr>
              <p:spPr>
                <a:xfrm>
                  <a:off x="7549268" y="0"/>
                  <a:ext cx="4642732" cy="4672425"/>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149" name="Google Shape;149;p26"/>
                <p:cNvCxnSpPr/>
                <p:nvPr/>
              </p:nvCxnSpPr>
              <p:spPr>
                <a:xfrm>
                  <a:off x="8772997" y="0"/>
                  <a:ext cx="3419003" cy="3456749"/>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150" name="Google Shape;150;p26"/>
                <p:cNvCxnSpPr/>
                <p:nvPr/>
              </p:nvCxnSpPr>
              <p:spPr>
                <a:xfrm>
                  <a:off x="9982200" y="0"/>
                  <a:ext cx="2209800" cy="2226469"/>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151" name="Google Shape;151;p26"/>
                <p:cNvCxnSpPr/>
                <p:nvPr/>
              </p:nvCxnSpPr>
              <p:spPr>
                <a:xfrm>
                  <a:off x="11199019" y="0"/>
                  <a:ext cx="992981" cy="1002506"/>
                </a:xfrm>
                <a:prstGeom prst="straightConnector1">
                  <a:avLst/>
                </a:prstGeom>
                <a:noFill/>
                <a:ln w="9525" cap="flat" cmpd="sng">
                  <a:solidFill>
                    <a:srgbClr val="A43E27">
                      <a:alpha val="23529"/>
                    </a:srgbClr>
                  </a:solidFill>
                  <a:prstDash val="solid"/>
                  <a:miter lim="800000"/>
                  <a:headEnd type="none" w="sm" len="sm"/>
                  <a:tailEnd type="none" w="sm" len="sm"/>
                </a:ln>
              </p:spPr>
            </p:cxnSp>
          </p:grpSp>
          <p:cxnSp>
            <p:nvCxnSpPr>
              <p:cNvPr id="152" name="Google Shape;152;p26"/>
              <p:cNvCxnSpPr/>
              <p:nvPr/>
            </p:nvCxnSpPr>
            <p:spPr>
              <a:xfrm rot="10800000">
                <a:off x="-1" y="1012053"/>
                <a:ext cx="5828811" cy="5845945"/>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153" name="Google Shape;153;p26"/>
              <p:cNvCxnSpPr/>
              <p:nvPr/>
            </p:nvCxnSpPr>
            <p:spPr>
              <a:xfrm rot="10800000">
                <a:off x="-1" y="2227340"/>
                <a:ext cx="4614781" cy="4630658"/>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154" name="Google Shape;154;p26"/>
              <p:cNvCxnSpPr/>
              <p:nvPr/>
            </p:nvCxnSpPr>
            <p:spPr>
              <a:xfrm rot="10800000">
                <a:off x="-1" y="3432149"/>
                <a:ext cx="3398419" cy="3425849"/>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155" name="Google Shape;155;p26"/>
              <p:cNvCxnSpPr/>
              <p:nvPr/>
            </p:nvCxnSpPr>
            <p:spPr>
              <a:xfrm rot="10800000">
                <a:off x="-1" y="4651431"/>
                <a:ext cx="2196496" cy="2206567"/>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156" name="Google Shape;156;p26"/>
              <p:cNvCxnSpPr/>
              <p:nvPr/>
            </p:nvCxnSpPr>
            <p:spPr>
              <a:xfrm rot="10800000">
                <a:off x="-1" y="5864453"/>
                <a:ext cx="987003" cy="993545"/>
              </a:xfrm>
              <a:prstGeom prst="straightConnector1">
                <a:avLst/>
              </a:prstGeom>
              <a:noFill/>
              <a:ln w="9525" cap="flat" cmpd="sng">
                <a:solidFill>
                  <a:srgbClr val="A43E27">
                    <a:alpha val="23529"/>
                  </a:srgbClr>
                </a:solidFill>
                <a:prstDash val="solid"/>
                <a:miter lim="800000"/>
                <a:headEnd type="none" w="sm" len="sm"/>
                <a:tailEnd type="none" w="sm" len="sm"/>
              </a:ln>
            </p:spPr>
          </p:cxnSp>
        </p:grpSp>
        <p:grpSp>
          <p:nvGrpSpPr>
            <p:cNvPr id="157" name="Google Shape;157;p26"/>
            <p:cNvGrpSpPr/>
            <p:nvPr/>
          </p:nvGrpSpPr>
          <p:grpSpPr>
            <a:xfrm flipH="1">
              <a:off x="0" y="0"/>
              <a:ext cx="12192001" cy="6858000"/>
              <a:chOff x="-1" y="0"/>
              <a:chExt cx="12192001" cy="6858000"/>
            </a:xfrm>
          </p:grpSpPr>
          <p:cxnSp>
            <p:nvCxnSpPr>
              <p:cNvPr id="158" name="Google Shape;158;p26"/>
              <p:cNvCxnSpPr/>
              <p:nvPr/>
            </p:nvCxnSpPr>
            <p:spPr>
              <a:xfrm>
                <a:off x="225425" y="0"/>
                <a:ext cx="6815931" cy="6858000"/>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159" name="Google Shape;159;p26"/>
              <p:cNvCxnSpPr/>
              <p:nvPr/>
            </p:nvCxnSpPr>
            <p:spPr>
              <a:xfrm>
                <a:off x="1449154" y="0"/>
                <a:ext cx="6815931" cy="6858000"/>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160" name="Google Shape;160;p26"/>
              <p:cNvCxnSpPr/>
              <p:nvPr/>
            </p:nvCxnSpPr>
            <p:spPr>
              <a:xfrm>
                <a:off x="2665982" y="0"/>
                <a:ext cx="6815931" cy="6858000"/>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161" name="Google Shape;161;p26"/>
              <p:cNvCxnSpPr/>
              <p:nvPr/>
            </p:nvCxnSpPr>
            <p:spPr>
              <a:xfrm>
                <a:off x="3885119" y="0"/>
                <a:ext cx="6815931" cy="6858000"/>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162" name="Google Shape;162;p26"/>
              <p:cNvCxnSpPr/>
              <p:nvPr/>
            </p:nvCxnSpPr>
            <p:spPr>
              <a:xfrm>
                <a:off x="5150644" y="0"/>
                <a:ext cx="6815931" cy="6858000"/>
              </a:xfrm>
              <a:prstGeom prst="straightConnector1">
                <a:avLst/>
              </a:prstGeom>
              <a:noFill/>
              <a:ln w="9525" cap="flat" cmpd="sng">
                <a:solidFill>
                  <a:srgbClr val="A43E27">
                    <a:alpha val="23529"/>
                  </a:srgbClr>
                </a:solidFill>
                <a:prstDash val="solid"/>
                <a:miter lim="800000"/>
                <a:headEnd type="none" w="sm" len="sm"/>
                <a:tailEnd type="none" w="sm" len="sm"/>
              </a:ln>
            </p:spPr>
          </p:cxnSp>
          <p:grpSp>
            <p:nvGrpSpPr>
              <p:cNvPr id="163" name="Google Shape;163;p26"/>
              <p:cNvGrpSpPr/>
              <p:nvPr/>
            </p:nvGrpSpPr>
            <p:grpSpPr>
              <a:xfrm>
                <a:off x="6327885" y="0"/>
                <a:ext cx="5864115" cy="5898673"/>
                <a:chOff x="6327885" y="0"/>
                <a:chExt cx="5864115" cy="5898673"/>
              </a:xfrm>
            </p:grpSpPr>
            <p:cxnSp>
              <p:nvCxnSpPr>
                <p:cNvPr id="164" name="Google Shape;164;p26"/>
                <p:cNvCxnSpPr/>
                <p:nvPr/>
              </p:nvCxnSpPr>
              <p:spPr>
                <a:xfrm>
                  <a:off x="6327885" y="0"/>
                  <a:ext cx="5864115" cy="5898673"/>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165" name="Google Shape;165;p26"/>
                <p:cNvCxnSpPr/>
                <p:nvPr/>
              </p:nvCxnSpPr>
              <p:spPr>
                <a:xfrm>
                  <a:off x="7549268" y="0"/>
                  <a:ext cx="4642732" cy="4672425"/>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166" name="Google Shape;166;p26"/>
                <p:cNvCxnSpPr/>
                <p:nvPr/>
              </p:nvCxnSpPr>
              <p:spPr>
                <a:xfrm>
                  <a:off x="8772997" y="0"/>
                  <a:ext cx="3419003" cy="3456749"/>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167" name="Google Shape;167;p26"/>
                <p:cNvCxnSpPr/>
                <p:nvPr/>
              </p:nvCxnSpPr>
              <p:spPr>
                <a:xfrm>
                  <a:off x="9982200" y="0"/>
                  <a:ext cx="2209800" cy="2226469"/>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168" name="Google Shape;168;p26"/>
                <p:cNvCxnSpPr/>
                <p:nvPr/>
              </p:nvCxnSpPr>
              <p:spPr>
                <a:xfrm>
                  <a:off x="11199019" y="0"/>
                  <a:ext cx="992981" cy="1002506"/>
                </a:xfrm>
                <a:prstGeom prst="straightConnector1">
                  <a:avLst/>
                </a:prstGeom>
                <a:noFill/>
                <a:ln w="9525" cap="flat" cmpd="sng">
                  <a:solidFill>
                    <a:srgbClr val="A43E27">
                      <a:alpha val="23529"/>
                    </a:srgbClr>
                  </a:solidFill>
                  <a:prstDash val="solid"/>
                  <a:miter lim="800000"/>
                  <a:headEnd type="none" w="sm" len="sm"/>
                  <a:tailEnd type="none" w="sm" len="sm"/>
                </a:ln>
              </p:spPr>
            </p:cxnSp>
          </p:grpSp>
          <p:cxnSp>
            <p:nvCxnSpPr>
              <p:cNvPr id="169" name="Google Shape;169;p26"/>
              <p:cNvCxnSpPr/>
              <p:nvPr/>
            </p:nvCxnSpPr>
            <p:spPr>
              <a:xfrm rot="10800000">
                <a:off x="-1" y="1012053"/>
                <a:ext cx="5828811" cy="5845945"/>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170" name="Google Shape;170;p26"/>
              <p:cNvCxnSpPr/>
              <p:nvPr/>
            </p:nvCxnSpPr>
            <p:spPr>
              <a:xfrm rot="10800000">
                <a:off x="-1" y="2227340"/>
                <a:ext cx="4614781" cy="4630658"/>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171" name="Google Shape;171;p26"/>
              <p:cNvCxnSpPr/>
              <p:nvPr/>
            </p:nvCxnSpPr>
            <p:spPr>
              <a:xfrm rot="10800000">
                <a:off x="-1" y="3432149"/>
                <a:ext cx="3398419" cy="3425849"/>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172" name="Google Shape;172;p26"/>
              <p:cNvCxnSpPr/>
              <p:nvPr/>
            </p:nvCxnSpPr>
            <p:spPr>
              <a:xfrm rot="10800000">
                <a:off x="-1" y="4651431"/>
                <a:ext cx="2196496" cy="2206567"/>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173" name="Google Shape;173;p26"/>
              <p:cNvCxnSpPr/>
              <p:nvPr/>
            </p:nvCxnSpPr>
            <p:spPr>
              <a:xfrm rot="10800000">
                <a:off x="-1" y="5864453"/>
                <a:ext cx="987003" cy="993545"/>
              </a:xfrm>
              <a:prstGeom prst="straightConnector1">
                <a:avLst/>
              </a:prstGeom>
              <a:noFill/>
              <a:ln w="9525" cap="flat" cmpd="sng">
                <a:solidFill>
                  <a:srgbClr val="A43E27">
                    <a:alpha val="23529"/>
                  </a:srgbClr>
                </a:solidFill>
                <a:prstDash val="solid"/>
                <a:miter lim="800000"/>
                <a:headEnd type="none" w="sm" len="sm"/>
                <a:tailEnd type="none" w="sm" len="sm"/>
              </a:ln>
            </p:spPr>
          </p:cxnSp>
        </p:grpSp>
      </p:grpSp>
      <p:sp>
        <p:nvSpPr>
          <p:cNvPr id="174" name="Google Shape;174;p26"/>
          <p:cNvSpPr/>
          <p:nvPr/>
        </p:nvSpPr>
        <p:spPr>
          <a:xfrm>
            <a:off x="0" y="0"/>
            <a:ext cx="7315200" cy="6858000"/>
          </a:xfrm>
          <a:prstGeom prst="rect">
            <a:avLst/>
          </a:prstGeom>
          <a:gradFill>
            <a:gsLst>
              <a:gs pos="0">
                <a:schemeClr val="lt1"/>
              </a:gs>
              <a:gs pos="69000">
                <a:schemeClr val="lt1"/>
              </a:gs>
              <a:gs pos="100000">
                <a:srgbClr val="F2F2F2"/>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75" name="Google Shape;175;p26"/>
          <p:cNvCxnSpPr/>
          <p:nvPr/>
        </p:nvCxnSpPr>
        <p:spPr>
          <a:xfrm>
            <a:off x="7923089" y="2895600"/>
            <a:ext cx="3659311" cy="0"/>
          </a:xfrm>
          <a:prstGeom prst="straightConnector1">
            <a:avLst/>
          </a:prstGeom>
          <a:noFill/>
          <a:ln w="19050" cap="flat" cmpd="sng">
            <a:solidFill>
              <a:schemeClr val="lt1"/>
            </a:solidFill>
            <a:prstDash val="solid"/>
            <a:miter lim="800000"/>
            <a:headEnd type="none" w="sm" len="sm"/>
            <a:tailEnd type="none" w="sm" len="sm"/>
          </a:ln>
        </p:spPr>
      </p:cxnSp>
      <p:sp>
        <p:nvSpPr>
          <p:cNvPr id="176" name="Google Shape;176;p26"/>
          <p:cNvSpPr txBox="1">
            <a:spLocks noGrp="1"/>
          </p:cNvSpPr>
          <p:nvPr>
            <p:ph type="title"/>
          </p:nvPr>
        </p:nvSpPr>
        <p:spPr>
          <a:xfrm>
            <a:off x="7909560" y="576072"/>
            <a:ext cx="3657600" cy="21945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p26" descr="Prazna označba mesta za dodajanje slike. Kliknite označbo mesta in izberite sliko, ki jo želite dodati."/>
          <p:cNvSpPr>
            <a:spLocks noGrp="1"/>
          </p:cNvSpPr>
          <p:nvPr>
            <p:ph type="pic" idx="2"/>
          </p:nvPr>
        </p:nvSpPr>
        <p:spPr>
          <a:xfrm>
            <a:off x="4412" y="-159"/>
            <a:ext cx="7315200" cy="6858000"/>
          </a:xfrm>
          <a:prstGeom prst="rect">
            <a:avLst/>
          </a:prstGeom>
          <a:noFill/>
          <a:ln>
            <a:noFill/>
          </a:ln>
        </p:spPr>
      </p:sp>
      <p:sp>
        <p:nvSpPr>
          <p:cNvPr id="178" name="Google Shape;178;p26"/>
          <p:cNvSpPr txBox="1">
            <a:spLocks noGrp="1"/>
          </p:cNvSpPr>
          <p:nvPr>
            <p:ph type="body" idx="1"/>
          </p:nvPr>
        </p:nvSpPr>
        <p:spPr>
          <a:xfrm>
            <a:off x="7909560" y="2999232"/>
            <a:ext cx="3657600" cy="228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600"/>
              <a:buNone/>
              <a:defRPr sz="1600">
                <a:solidFill>
                  <a:schemeClr val="lt1"/>
                </a:solidFill>
              </a:defRPr>
            </a:lvl1pPr>
            <a:lvl2pPr marL="914400" lvl="1" indent="-228600" algn="l">
              <a:lnSpc>
                <a:spcPct val="90000"/>
              </a:lnSpc>
              <a:spcBef>
                <a:spcPts val="1200"/>
              </a:spcBef>
              <a:spcAft>
                <a:spcPts val="0"/>
              </a:spcAft>
              <a:buSzPts val="1400"/>
              <a:buNone/>
              <a:defRPr sz="1400"/>
            </a:lvl2pPr>
            <a:lvl3pPr marL="1371600" lvl="2" indent="-228600" algn="l">
              <a:lnSpc>
                <a:spcPct val="90000"/>
              </a:lnSpc>
              <a:spcBef>
                <a:spcPts val="800"/>
              </a:spcBef>
              <a:spcAft>
                <a:spcPts val="0"/>
              </a:spcAft>
              <a:buSzPts val="1200"/>
              <a:buNone/>
              <a:defRPr sz="1200"/>
            </a:lvl3pPr>
            <a:lvl4pPr marL="1828800" lvl="3" indent="-228600" algn="l">
              <a:lnSpc>
                <a:spcPct val="90000"/>
              </a:lnSpc>
              <a:spcBef>
                <a:spcPts val="800"/>
              </a:spcBef>
              <a:spcAft>
                <a:spcPts val="0"/>
              </a:spcAft>
              <a:buSzPts val="1000"/>
              <a:buNone/>
              <a:defRPr sz="1000"/>
            </a:lvl4pPr>
            <a:lvl5pPr marL="2286000" lvl="4" indent="-228600" algn="l">
              <a:lnSpc>
                <a:spcPct val="90000"/>
              </a:lnSpc>
              <a:spcBef>
                <a:spcPts val="600"/>
              </a:spcBef>
              <a:spcAft>
                <a:spcPts val="0"/>
              </a:spcAft>
              <a:buSzPts val="1000"/>
              <a:buNone/>
              <a:defRPr sz="1000"/>
            </a:lvl5pPr>
            <a:lvl6pPr marL="2743200" lvl="5" indent="-228600" algn="l">
              <a:lnSpc>
                <a:spcPct val="90000"/>
              </a:lnSpc>
              <a:spcBef>
                <a:spcPts val="600"/>
              </a:spcBef>
              <a:spcAft>
                <a:spcPts val="0"/>
              </a:spcAft>
              <a:buSzPts val="1000"/>
              <a:buNone/>
              <a:defRPr sz="1000"/>
            </a:lvl6pPr>
            <a:lvl7pPr marL="3200400" lvl="6" indent="-228600" algn="l">
              <a:lnSpc>
                <a:spcPct val="90000"/>
              </a:lnSpc>
              <a:spcBef>
                <a:spcPts val="600"/>
              </a:spcBef>
              <a:spcAft>
                <a:spcPts val="0"/>
              </a:spcAft>
              <a:buSzPts val="1000"/>
              <a:buNone/>
              <a:defRPr sz="1000"/>
            </a:lvl7pPr>
            <a:lvl8pPr marL="3657600" lvl="7" indent="-228600" algn="l">
              <a:lnSpc>
                <a:spcPct val="90000"/>
              </a:lnSpc>
              <a:spcBef>
                <a:spcPts val="600"/>
              </a:spcBef>
              <a:spcAft>
                <a:spcPts val="0"/>
              </a:spcAft>
              <a:buSzPts val="1000"/>
              <a:buNone/>
              <a:defRPr sz="1000"/>
            </a:lvl8pPr>
            <a:lvl9pPr marL="4114800" lvl="8" indent="-228600" algn="l">
              <a:lnSpc>
                <a:spcPct val="90000"/>
              </a:lnSpc>
              <a:spcBef>
                <a:spcPts val="600"/>
              </a:spcBef>
              <a:spcAft>
                <a:spcPts val="0"/>
              </a:spcAft>
              <a:buSzPts val="1000"/>
              <a:buNone/>
              <a:defRPr sz="10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ve vsebini" type="twoObj">
  <p:cSld name="TWO_OBJECTS">
    <p:spTree>
      <p:nvGrpSpPr>
        <p:cNvPr id="1" name="Shape 179"/>
        <p:cNvGrpSpPr/>
        <p:nvPr/>
      </p:nvGrpSpPr>
      <p:grpSpPr>
        <a:xfrm>
          <a:off x="0" y="0"/>
          <a:ext cx="0" cy="0"/>
          <a:chOff x="0" y="0"/>
          <a:chExt cx="0" cy="0"/>
        </a:xfrm>
      </p:grpSpPr>
      <p:sp>
        <p:nvSpPr>
          <p:cNvPr id="180" name="Google Shape;180;p27"/>
          <p:cNvSpPr txBox="1">
            <a:spLocks noGrp="1"/>
          </p:cNvSpPr>
          <p:nvPr>
            <p:ph type="title"/>
          </p:nvPr>
        </p:nvSpPr>
        <p:spPr>
          <a:xfrm>
            <a:off x="1295400" y="503853"/>
            <a:ext cx="9601200" cy="11423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A43E2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p27"/>
          <p:cNvSpPr txBox="1">
            <a:spLocks noGrp="1"/>
          </p:cNvSpPr>
          <p:nvPr>
            <p:ph type="body" idx="1"/>
          </p:nvPr>
        </p:nvSpPr>
        <p:spPr>
          <a:xfrm>
            <a:off x="1295400" y="1981199"/>
            <a:ext cx="4572000" cy="3810001"/>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1200"/>
              </a:spcBef>
              <a:spcAft>
                <a:spcPts val="0"/>
              </a:spcAft>
              <a:buSzPts val="1800"/>
              <a:buChar char="▪"/>
              <a:defRPr sz="1800"/>
            </a:lvl2pPr>
            <a:lvl3pPr marL="1371600" lvl="2" indent="-330200" algn="l">
              <a:lnSpc>
                <a:spcPct val="90000"/>
              </a:lnSpc>
              <a:spcBef>
                <a:spcPts val="800"/>
              </a:spcBef>
              <a:spcAft>
                <a:spcPts val="0"/>
              </a:spcAft>
              <a:buSzPts val="1600"/>
              <a:buChar char="▪"/>
              <a:defRPr sz="1600"/>
            </a:lvl3pPr>
            <a:lvl4pPr marL="1828800" lvl="3" indent="-317500" algn="l">
              <a:lnSpc>
                <a:spcPct val="90000"/>
              </a:lnSpc>
              <a:spcBef>
                <a:spcPts val="800"/>
              </a:spcBef>
              <a:spcAft>
                <a:spcPts val="0"/>
              </a:spcAft>
              <a:buSzPts val="1400"/>
              <a:buChar char="▪"/>
              <a:defRPr sz="1400"/>
            </a:lvl4pPr>
            <a:lvl5pPr marL="2286000" lvl="4" indent="-317500" algn="l">
              <a:lnSpc>
                <a:spcPct val="90000"/>
              </a:lnSpc>
              <a:spcBef>
                <a:spcPts val="600"/>
              </a:spcBef>
              <a:spcAft>
                <a:spcPts val="0"/>
              </a:spcAft>
              <a:buSzPts val="1400"/>
              <a:buChar char="▪"/>
              <a:defRPr sz="1400"/>
            </a:lvl5pPr>
            <a:lvl6pPr marL="2743200" lvl="5" indent="-342900" algn="l">
              <a:lnSpc>
                <a:spcPct val="90000"/>
              </a:lnSpc>
              <a:spcBef>
                <a:spcPts val="600"/>
              </a:spcBef>
              <a:spcAft>
                <a:spcPts val="0"/>
              </a:spcAft>
              <a:buSzPts val="1800"/>
              <a:buChar char="▪"/>
              <a:defRPr sz="1800"/>
            </a:lvl6pPr>
            <a:lvl7pPr marL="3200400" lvl="6" indent="-342900" algn="l">
              <a:lnSpc>
                <a:spcPct val="90000"/>
              </a:lnSpc>
              <a:spcBef>
                <a:spcPts val="600"/>
              </a:spcBef>
              <a:spcAft>
                <a:spcPts val="0"/>
              </a:spcAft>
              <a:buSzPts val="1800"/>
              <a:buChar char="▪"/>
              <a:defRPr sz="1800"/>
            </a:lvl7pPr>
            <a:lvl8pPr marL="3657600" lvl="7" indent="-342900" algn="l">
              <a:lnSpc>
                <a:spcPct val="90000"/>
              </a:lnSpc>
              <a:spcBef>
                <a:spcPts val="600"/>
              </a:spcBef>
              <a:spcAft>
                <a:spcPts val="0"/>
              </a:spcAft>
              <a:buSzPts val="1800"/>
              <a:buChar char="▪"/>
              <a:defRPr sz="1800"/>
            </a:lvl8pPr>
            <a:lvl9pPr marL="4114800" lvl="8" indent="-228600" algn="l">
              <a:lnSpc>
                <a:spcPct val="90000"/>
              </a:lnSpc>
              <a:spcBef>
                <a:spcPts val="600"/>
              </a:spcBef>
              <a:spcAft>
                <a:spcPts val="0"/>
              </a:spcAft>
              <a:buSzPts val="1800"/>
              <a:buNone/>
              <a:defRPr sz="1800"/>
            </a:lvl9pPr>
          </a:lstStyle>
          <a:p>
            <a:endParaRPr/>
          </a:p>
        </p:txBody>
      </p:sp>
      <p:sp>
        <p:nvSpPr>
          <p:cNvPr id="182" name="Google Shape;182;p27"/>
          <p:cNvSpPr txBox="1">
            <a:spLocks noGrp="1"/>
          </p:cNvSpPr>
          <p:nvPr>
            <p:ph type="body" idx="2"/>
          </p:nvPr>
        </p:nvSpPr>
        <p:spPr>
          <a:xfrm>
            <a:off x="6324600" y="1981199"/>
            <a:ext cx="4572000" cy="3810001"/>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1200"/>
              </a:spcBef>
              <a:spcAft>
                <a:spcPts val="0"/>
              </a:spcAft>
              <a:buSzPts val="1800"/>
              <a:buChar char="▪"/>
              <a:defRPr sz="1800"/>
            </a:lvl2pPr>
            <a:lvl3pPr marL="1371600" lvl="2" indent="-330200" algn="l">
              <a:lnSpc>
                <a:spcPct val="90000"/>
              </a:lnSpc>
              <a:spcBef>
                <a:spcPts val="800"/>
              </a:spcBef>
              <a:spcAft>
                <a:spcPts val="0"/>
              </a:spcAft>
              <a:buSzPts val="1600"/>
              <a:buChar char="▪"/>
              <a:defRPr sz="1600"/>
            </a:lvl3pPr>
            <a:lvl4pPr marL="1828800" lvl="3" indent="-317500" algn="l">
              <a:lnSpc>
                <a:spcPct val="90000"/>
              </a:lnSpc>
              <a:spcBef>
                <a:spcPts val="800"/>
              </a:spcBef>
              <a:spcAft>
                <a:spcPts val="0"/>
              </a:spcAft>
              <a:buSzPts val="1400"/>
              <a:buChar char="▪"/>
              <a:defRPr sz="1400"/>
            </a:lvl4pPr>
            <a:lvl5pPr marL="2286000" lvl="4" indent="-317500" algn="l">
              <a:lnSpc>
                <a:spcPct val="90000"/>
              </a:lnSpc>
              <a:spcBef>
                <a:spcPts val="600"/>
              </a:spcBef>
              <a:spcAft>
                <a:spcPts val="0"/>
              </a:spcAft>
              <a:buSzPts val="1400"/>
              <a:buChar char="▪"/>
              <a:defRPr sz="1400"/>
            </a:lvl5pPr>
            <a:lvl6pPr marL="2743200" lvl="5" indent="-342900" algn="l">
              <a:lnSpc>
                <a:spcPct val="90000"/>
              </a:lnSpc>
              <a:spcBef>
                <a:spcPts val="600"/>
              </a:spcBef>
              <a:spcAft>
                <a:spcPts val="0"/>
              </a:spcAft>
              <a:buSzPts val="1800"/>
              <a:buChar char="▪"/>
              <a:defRPr sz="1800"/>
            </a:lvl6pPr>
            <a:lvl7pPr marL="3200400" lvl="6" indent="-342900" algn="l">
              <a:lnSpc>
                <a:spcPct val="90000"/>
              </a:lnSpc>
              <a:spcBef>
                <a:spcPts val="600"/>
              </a:spcBef>
              <a:spcAft>
                <a:spcPts val="0"/>
              </a:spcAft>
              <a:buSzPts val="1800"/>
              <a:buChar char="▪"/>
              <a:defRPr sz="1800"/>
            </a:lvl7pPr>
            <a:lvl8pPr marL="3657600" lvl="7" indent="-342900" algn="l">
              <a:lnSpc>
                <a:spcPct val="90000"/>
              </a:lnSpc>
              <a:spcBef>
                <a:spcPts val="600"/>
              </a:spcBef>
              <a:spcAft>
                <a:spcPts val="0"/>
              </a:spcAft>
              <a:buSzPts val="1800"/>
              <a:buChar char="▪"/>
              <a:defRPr sz="1800"/>
            </a:lvl8pPr>
            <a:lvl9pPr marL="4114800" lvl="8" indent="-228600" algn="l">
              <a:lnSpc>
                <a:spcPct val="90000"/>
              </a:lnSpc>
              <a:spcBef>
                <a:spcPts val="600"/>
              </a:spcBef>
              <a:spcAft>
                <a:spcPts val="0"/>
              </a:spcAft>
              <a:buSzPts val="1800"/>
              <a:buNone/>
              <a:defRPr sz="1800"/>
            </a:lvl9pPr>
          </a:lstStyle>
          <a:p>
            <a:endParaRPr/>
          </a:p>
        </p:txBody>
      </p:sp>
      <p:sp>
        <p:nvSpPr>
          <p:cNvPr id="183" name="Google Shape;183;p27"/>
          <p:cNvSpPr txBox="1">
            <a:spLocks noGrp="1"/>
          </p:cNvSpPr>
          <p:nvPr>
            <p:ph type="ftr" idx="11"/>
          </p:nvPr>
        </p:nvSpPr>
        <p:spPr>
          <a:xfrm>
            <a:off x="609601" y="6289679"/>
            <a:ext cx="6128030" cy="22243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p27"/>
          <p:cNvSpPr txBox="1">
            <a:spLocks noGrp="1"/>
          </p:cNvSpPr>
          <p:nvPr>
            <p:ph type="dt" idx="10"/>
          </p:nvPr>
        </p:nvSpPr>
        <p:spPr>
          <a:xfrm>
            <a:off x="9294042" y="6289679"/>
            <a:ext cx="965946" cy="22243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p27"/>
          <p:cNvSpPr txBox="1">
            <a:spLocks noGrp="1"/>
          </p:cNvSpPr>
          <p:nvPr>
            <p:ph type="sldNum" idx="12"/>
          </p:nvPr>
        </p:nvSpPr>
        <p:spPr>
          <a:xfrm>
            <a:off x="10665311" y="6289679"/>
            <a:ext cx="918882" cy="22243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Naslov in vsebina" type="obj">
  <p:cSld name="OBJECT">
    <p:spTree>
      <p:nvGrpSpPr>
        <p:cNvPr id="1" name="Shape 186"/>
        <p:cNvGrpSpPr/>
        <p:nvPr/>
      </p:nvGrpSpPr>
      <p:grpSpPr>
        <a:xfrm>
          <a:off x="0" y="0"/>
          <a:ext cx="0" cy="0"/>
          <a:chOff x="0" y="0"/>
          <a:chExt cx="0" cy="0"/>
        </a:xfrm>
      </p:grpSpPr>
      <p:sp>
        <p:nvSpPr>
          <p:cNvPr id="187" name="Google Shape;187;p28"/>
          <p:cNvSpPr txBox="1">
            <a:spLocks noGrp="1"/>
          </p:cNvSpPr>
          <p:nvPr>
            <p:ph type="title"/>
          </p:nvPr>
        </p:nvSpPr>
        <p:spPr>
          <a:xfrm>
            <a:off x="1295400" y="503853"/>
            <a:ext cx="9601200" cy="11423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A43E2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28"/>
          <p:cNvSpPr txBox="1">
            <a:spLocks noGrp="1"/>
          </p:cNvSpPr>
          <p:nvPr>
            <p:ph type="body" idx="1"/>
          </p:nvPr>
        </p:nvSpPr>
        <p:spPr>
          <a:xfrm>
            <a:off x="1295400" y="1981201"/>
            <a:ext cx="9601200" cy="38099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SzPts val="1800"/>
              <a:buChar char="▪"/>
              <a:defRPr/>
            </a:lvl1pPr>
            <a:lvl2pPr marL="914400" lvl="1" indent="-342900" algn="l">
              <a:lnSpc>
                <a:spcPct val="90000"/>
              </a:lnSpc>
              <a:spcBef>
                <a:spcPts val="12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600"/>
              </a:spcBef>
              <a:spcAft>
                <a:spcPts val="0"/>
              </a:spcAft>
              <a:buSzPts val="1800"/>
              <a:buChar char="▪"/>
              <a:defRPr/>
            </a:lvl8pPr>
            <a:lvl9pPr marL="4114800" lvl="8" indent="-228600" algn="l">
              <a:lnSpc>
                <a:spcPct val="90000"/>
              </a:lnSpc>
              <a:spcBef>
                <a:spcPts val="600"/>
              </a:spcBef>
              <a:spcAft>
                <a:spcPts val="0"/>
              </a:spcAft>
              <a:buSzPts val="1800"/>
              <a:buNone/>
              <a:defRPr/>
            </a:lvl9pPr>
          </a:lstStyle>
          <a:p>
            <a:endParaRPr/>
          </a:p>
        </p:txBody>
      </p:sp>
      <p:sp>
        <p:nvSpPr>
          <p:cNvPr id="189" name="Google Shape;189;p28"/>
          <p:cNvSpPr txBox="1">
            <a:spLocks noGrp="1"/>
          </p:cNvSpPr>
          <p:nvPr>
            <p:ph type="ftr" idx="11"/>
          </p:nvPr>
        </p:nvSpPr>
        <p:spPr>
          <a:xfrm>
            <a:off x="609601" y="6289679"/>
            <a:ext cx="6128030" cy="22243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0" name="Google Shape;190;p28"/>
          <p:cNvSpPr txBox="1">
            <a:spLocks noGrp="1"/>
          </p:cNvSpPr>
          <p:nvPr>
            <p:ph type="dt" idx="10"/>
          </p:nvPr>
        </p:nvSpPr>
        <p:spPr>
          <a:xfrm>
            <a:off x="9294042" y="6289679"/>
            <a:ext cx="965946" cy="22243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p28"/>
          <p:cNvSpPr txBox="1">
            <a:spLocks noGrp="1"/>
          </p:cNvSpPr>
          <p:nvPr>
            <p:ph type="sldNum" idx="12"/>
          </p:nvPr>
        </p:nvSpPr>
        <p:spPr>
          <a:xfrm>
            <a:off x="10665311" y="6289679"/>
            <a:ext cx="918882" cy="22243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Glava odseka" type="secHead">
  <p:cSld name="SECTION_HEADER">
    <p:bg>
      <p:bgPr>
        <a:gradFill>
          <a:gsLst>
            <a:gs pos="0">
              <a:schemeClr val="accent1"/>
            </a:gs>
            <a:gs pos="97000">
              <a:srgbClr val="AF4329"/>
            </a:gs>
            <a:gs pos="100000">
              <a:srgbClr val="AF4329"/>
            </a:gs>
          </a:gsLst>
          <a:path path="circle">
            <a:fillToRect l="50000" t="50000" r="50000" b="50000"/>
          </a:path>
          <a:tileRect/>
        </a:gradFill>
        <a:effectLst/>
      </p:bgPr>
    </p:bg>
    <p:spTree>
      <p:nvGrpSpPr>
        <p:cNvPr id="1" name="Shape 192"/>
        <p:cNvGrpSpPr/>
        <p:nvPr/>
      </p:nvGrpSpPr>
      <p:grpSpPr>
        <a:xfrm>
          <a:off x="0" y="0"/>
          <a:ext cx="0" cy="0"/>
          <a:chOff x="0" y="0"/>
          <a:chExt cx="0" cy="0"/>
        </a:xfrm>
      </p:grpSpPr>
      <p:grpSp>
        <p:nvGrpSpPr>
          <p:cNvPr id="193" name="Google Shape;193;p29"/>
          <p:cNvGrpSpPr/>
          <p:nvPr/>
        </p:nvGrpSpPr>
        <p:grpSpPr>
          <a:xfrm>
            <a:off x="-1" y="0"/>
            <a:ext cx="12192002" cy="6858000"/>
            <a:chOff x="-1" y="0"/>
            <a:chExt cx="12192002" cy="6858000"/>
          </a:xfrm>
        </p:grpSpPr>
        <p:cxnSp>
          <p:nvCxnSpPr>
            <p:cNvPr id="194" name="Google Shape;194;p29"/>
            <p:cNvCxnSpPr/>
            <p:nvPr/>
          </p:nvCxnSpPr>
          <p:spPr>
            <a:xfrm>
              <a:off x="610194" y="0"/>
              <a:ext cx="0" cy="6858000"/>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195" name="Google Shape;195;p29"/>
            <p:cNvCxnSpPr/>
            <p:nvPr/>
          </p:nvCxnSpPr>
          <p:spPr>
            <a:xfrm>
              <a:off x="1829332" y="0"/>
              <a:ext cx="0" cy="6858000"/>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196" name="Google Shape;196;p29"/>
            <p:cNvCxnSpPr/>
            <p:nvPr/>
          </p:nvCxnSpPr>
          <p:spPr>
            <a:xfrm>
              <a:off x="3048470" y="0"/>
              <a:ext cx="0" cy="6858000"/>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197" name="Google Shape;197;p29"/>
            <p:cNvCxnSpPr/>
            <p:nvPr/>
          </p:nvCxnSpPr>
          <p:spPr>
            <a:xfrm>
              <a:off x="4267608" y="0"/>
              <a:ext cx="0" cy="6858000"/>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198" name="Google Shape;198;p29"/>
            <p:cNvCxnSpPr/>
            <p:nvPr/>
          </p:nvCxnSpPr>
          <p:spPr>
            <a:xfrm>
              <a:off x="5486746" y="0"/>
              <a:ext cx="0" cy="6858000"/>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199" name="Google Shape;199;p29"/>
            <p:cNvCxnSpPr/>
            <p:nvPr/>
          </p:nvCxnSpPr>
          <p:spPr>
            <a:xfrm>
              <a:off x="6705884" y="0"/>
              <a:ext cx="0" cy="6858000"/>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200" name="Google Shape;200;p29"/>
            <p:cNvCxnSpPr/>
            <p:nvPr/>
          </p:nvCxnSpPr>
          <p:spPr>
            <a:xfrm>
              <a:off x="7925022" y="0"/>
              <a:ext cx="0" cy="6858000"/>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201" name="Google Shape;201;p29"/>
            <p:cNvCxnSpPr/>
            <p:nvPr/>
          </p:nvCxnSpPr>
          <p:spPr>
            <a:xfrm>
              <a:off x="9144160" y="0"/>
              <a:ext cx="0" cy="6858000"/>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202" name="Google Shape;202;p29"/>
            <p:cNvCxnSpPr/>
            <p:nvPr/>
          </p:nvCxnSpPr>
          <p:spPr>
            <a:xfrm>
              <a:off x="10363298" y="0"/>
              <a:ext cx="0" cy="6858000"/>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203" name="Google Shape;203;p29"/>
            <p:cNvCxnSpPr/>
            <p:nvPr/>
          </p:nvCxnSpPr>
          <p:spPr>
            <a:xfrm>
              <a:off x="11582436" y="0"/>
              <a:ext cx="0" cy="6858000"/>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204" name="Google Shape;204;p29"/>
            <p:cNvCxnSpPr/>
            <p:nvPr/>
          </p:nvCxnSpPr>
          <p:spPr>
            <a:xfrm>
              <a:off x="2819" y="386485"/>
              <a:ext cx="12188952" cy="0"/>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205" name="Google Shape;205;p29"/>
            <p:cNvCxnSpPr/>
            <p:nvPr/>
          </p:nvCxnSpPr>
          <p:spPr>
            <a:xfrm>
              <a:off x="2819" y="1611181"/>
              <a:ext cx="12188952" cy="0"/>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206" name="Google Shape;206;p29"/>
            <p:cNvCxnSpPr/>
            <p:nvPr/>
          </p:nvCxnSpPr>
          <p:spPr>
            <a:xfrm>
              <a:off x="2819" y="2835877"/>
              <a:ext cx="12188952" cy="0"/>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207" name="Google Shape;207;p29"/>
            <p:cNvCxnSpPr/>
            <p:nvPr/>
          </p:nvCxnSpPr>
          <p:spPr>
            <a:xfrm>
              <a:off x="2819" y="4060573"/>
              <a:ext cx="12188952" cy="0"/>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208" name="Google Shape;208;p29"/>
            <p:cNvCxnSpPr/>
            <p:nvPr/>
          </p:nvCxnSpPr>
          <p:spPr>
            <a:xfrm>
              <a:off x="2819" y="5285269"/>
              <a:ext cx="12188952" cy="0"/>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209" name="Google Shape;209;p29"/>
            <p:cNvCxnSpPr/>
            <p:nvPr/>
          </p:nvCxnSpPr>
          <p:spPr>
            <a:xfrm>
              <a:off x="2819" y="6509965"/>
              <a:ext cx="12188952" cy="0"/>
            </a:xfrm>
            <a:prstGeom prst="straightConnector1">
              <a:avLst/>
            </a:prstGeom>
            <a:noFill/>
            <a:ln w="9525" cap="flat" cmpd="sng">
              <a:solidFill>
                <a:srgbClr val="A43E27">
                  <a:alpha val="23529"/>
                </a:srgbClr>
              </a:solidFill>
              <a:prstDash val="solid"/>
              <a:miter lim="800000"/>
              <a:headEnd type="none" w="sm" len="sm"/>
              <a:tailEnd type="none" w="sm" len="sm"/>
            </a:ln>
          </p:spPr>
        </p:cxnSp>
        <p:grpSp>
          <p:nvGrpSpPr>
            <p:cNvPr id="210" name="Google Shape;210;p29"/>
            <p:cNvGrpSpPr/>
            <p:nvPr/>
          </p:nvGrpSpPr>
          <p:grpSpPr>
            <a:xfrm>
              <a:off x="-1" y="0"/>
              <a:ext cx="12192001" cy="6858000"/>
              <a:chOff x="-1" y="0"/>
              <a:chExt cx="12192001" cy="6858000"/>
            </a:xfrm>
          </p:grpSpPr>
          <p:cxnSp>
            <p:nvCxnSpPr>
              <p:cNvPr id="211" name="Google Shape;211;p29"/>
              <p:cNvCxnSpPr/>
              <p:nvPr/>
            </p:nvCxnSpPr>
            <p:spPr>
              <a:xfrm>
                <a:off x="225425" y="0"/>
                <a:ext cx="6815931" cy="6858000"/>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212" name="Google Shape;212;p29"/>
              <p:cNvCxnSpPr/>
              <p:nvPr/>
            </p:nvCxnSpPr>
            <p:spPr>
              <a:xfrm>
                <a:off x="1449154" y="0"/>
                <a:ext cx="6815931" cy="6858000"/>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213" name="Google Shape;213;p29"/>
              <p:cNvCxnSpPr/>
              <p:nvPr/>
            </p:nvCxnSpPr>
            <p:spPr>
              <a:xfrm>
                <a:off x="2665982" y="0"/>
                <a:ext cx="6815931" cy="6858000"/>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214" name="Google Shape;214;p29"/>
              <p:cNvCxnSpPr/>
              <p:nvPr/>
            </p:nvCxnSpPr>
            <p:spPr>
              <a:xfrm>
                <a:off x="3885119" y="0"/>
                <a:ext cx="6815931" cy="6858000"/>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215" name="Google Shape;215;p29"/>
              <p:cNvCxnSpPr/>
              <p:nvPr/>
            </p:nvCxnSpPr>
            <p:spPr>
              <a:xfrm>
                <a:off x="5106502" y="0"/>
                <a:ext cx="6815931" cy="6858000"/>
              </a:xfrm>
              <a:prstGeom prst="straightConnector1">
                <a:avLst/>
              </a:prstGeom>
              <a:noFill/>
              <a:ln w="9525" cap="flat" cmpd="sng">
                <a:solidFill>
                  <a:srgbClr val="A43E27">
                    <a:alpha val="23529"/>
                  </a:srgbClr>
                </a:solidFill>
                <a:prstDash val="solid"/>
                <a:miter lim="800000"/>
                <a:headEnd type="none" w="sm" len="sm"/>
                <a:tailEnd type="none" w="sm" len="sm"/>
              </a:ln>
            </p:spPr>
          </p:cxnSp>
          <p:grpSp>
            <p:nvGrpSpPr>
              <p:cNvPr id="216" name="Google Shape;216;p29"/>
              <p:cNvGrpSpPr/>
              <p:nvPr/>
            </p:nvGrpSpPr>
            <p:grpSpPr>
              <a:xfrm>
                <a:off x="6327885" y="0"/>
                <a:ext cx="5864115" cy="5898673"/>
                <a:chOff x="6327885" y="0"/>
                <a:chExt cx="5864115" cy="5898673"/>
              </a:xfrm>
            </p:grpSpPr>
            <p:cxnSp>
              <p:nvCxnSpPr>
                <p:cNvPr id="217" name="Google Shape;217;p29"/>
                <p:cNvCxnSpPr/>
                <p:nvPr/>
              </p:nvCxnSpPr>
              <p:spPr>
                <a:xfrm>
                  <a:off x="6327885" y="0"/>
                  <a:ext cx="5864115" cy="5898673"/>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218" name="Google Shape;218;p29"/>
                <p:cNvCxnSpPr/>
                <p:nvPr/>
              </p:nvCxnSpPr>
              <p:spPr>
                <a:xfrm>
                  <a:off x="7549268" y="0"/>
                  <a:ext cx="4642732" cy="4672425"/>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219" name="Google Shape;219;p29"/>
                <p:cNvCxnSpPr/>
                <p:nvPr/>
              </p:nvCxnSpPr>
              <p:spPr>
                <a:xfrm>
                  <a:off x="8772997" y="0"/>
                  <a:ext cx="3419003" cy="3456749"/>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220" name="Google Shape;220;p29"/>
                <p:cNvCxnSpPr/>
                <p:nvPr/>
              </p:nvCxnSpPr>
              <p:spPr>
                <a:xfrm>
                  <a:off x="9982200" y="0"/>
                  <a:ext cx="2209800" cy="2226469"/>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221" name="Google Shape;221;p29"/>
                <p:cNvCxnSpPr/>
                <p:nvPr/>
              </p:nvCxnSpPr>
              <p:spPr>
                <a:xfrm>
                  <a:off x="11199019" y="0"/>
                  <a:ext cx="992981" cy="1002506"/>
                </a:xfrm>
                <a:prstGeom prst="straightConnector1">
                  <a:avLst/>
                </a:prstGeom>
                <a:noFill/>
                <a:ln w="9525" cap="flat" cmpd="sng">
                  <a:solidFill>
                    <a:srgbClr val="A43E27">
                      <a:alpha val="23529"/>
                    </a:srgbClr>
                  </a:solidFill>
                  <a:prstDash val="solid"/>
                  <a:miter lim="800000"/>
                  <a:headEnd type="none" w="sm" len="sm"/>
                  <a:tailEnd type="none" w="sm" len="sm"/>
                </a:ln>
              </p:spPr>
            </p:cxnSp>
          </p:grpSp>
          <p:cxnSp>
            <p:nvCxnSpPr>
              <p:cNvPr id="222" name="Google Shape;222;p29"/>
              <p:cNvCxnSpPr/>
              <p:nvPr/>
            </p:nvCxnSpPr>
            <p:spPr>
              <a:xfrm rot="10800000">
                <a:off x="-1" y="1012053"/>
                <a:ext cx="5828811" cy="5845945"/>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223" name="Google Shape;223;p29"/>
              <p:cNvCxnSpPr/>
              <p:nvPr/>
            </p:nvCxnSpPr>
            <p:spPr>
              <a:xfrm rot="10800000">
                <a:off x="-1" y="2227340"/>
                <a:ext cx="4614781" cy="4630658"/>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224" name="Google Shape;224;p29"/>
              <p:cNvCxnSpPr/>
              <p:nvPr/>
            </p:nvCxnSpPr>
            <p:spPr>
              <a:xfrm rot="10800000">
                <a:off x="-1" y="3432149"/>
                <a:ext cx="3398419" cy="3425849"/>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225" name="Google Shape;225;p29"/>
              <p:cNvCxnSpPr/>
              <p:nvPr/>
            </p:nvCxnSpPr>
            <p:spPr>
              <a:xfrm rot="10800000">
                <a:off x="-1" y="4651431"/>
                <a:ext cx="2196496" cy="2206567"/>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226" name="Google Shape;226;p29"/>
              <p:cNvCxnSpPr/>
              <p:nvPr/>
            </p:nvCxnSpPr>
            <p:spPr>
              <a:xfrm rot="10800000">
                <a:off x="-1" y="5864453"/>
                <a:ext cx="987003" cy="993545"/>
              </a:xfrm>
              <a:prstGeom prst="straightConnector1">
                <a:avLst/>
              </a:prstGeom>
              <a:noFill/>
              <a:ln w="9525" cap="flat" cmpd="sng">
                <a:solidFill>
                  <a:srgbClr val="A43E27">
                    <a:alpha val="23529"/>
                  </a:srgbClr>
                </a:solidFill>
                <a:prstDash val="solid"/>
                <a:miter lim="800000"/>
                <a:headEnd type="none" w="sm" len="sm"/>
                <a:tailEnd type="none" w="sm" len="sm"/>
              </a:ln>
            </p:spPr>
          </p:cxnSp>
        </p:grpSp>
        <p:grpSp>
          <p:nvGrpSpPr>
            <p:cNvPr id="227" name="Google Shape;227;p29"/>
            <p:cNvGrpSpPr/>
            <p:nvPr/>
          </p:nvGrpSpPr>
          <p:grpSpPr>
            <a:xfrm flipH="1">
              <a:off x="0" y="0"/>
              <a:ext cx="12192001" cy="6858000"/>
              <a:chOff x="-1" y="0"/>
              <a:chExt cx="12192001" cy="6858000"/>
            </a:xfrm>
          </p:grpSpPr>
          <p:cxnSp>
            <p:nvCxnSpPr>
              <p:cNvPr id="228" name="Google Shape;228;p29"/>
              <p:cNvCxnSpPr/>
              <p:nvPr/>
            </p:nvCxnSpPr>
            <p:spPr>
              <a:xfrm>
                <a:off x="225425" y="0"/>
                <a:ext cx="6815931" cy="6858000"/>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229" name="Google Shape;229;p29"/>
              <p:cNvCxnSpPr/>
              <p:nvPr/>
            </p:nvCxnSpPr>
            <p:spPr>
              <a:xfrm>
                <a:off x="1449154" y="0"/>
                <a:ext cx="6815931" cy="6858000"/>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230" name="Google Shape;230;p29"/>
              <p:cNvCxnSpPr/>
              <p:nvPr/>
            </p:nvCxnSpPr>
            <p:spPr>
              <a:xfrm>
                <a:off x="2665982" y="0"/>
                <a:ext cx="6815931" cy="6858000"/>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231" name="Google Shape;231;p29"/>
              <p:cNvCxnSpPr/>
              <p:nvPr/>
            </p:nvCxnSpPr>
            <p:spPr>
              <a:xfrm>
                <a:off x="3885119" y="0"/>
                <a:ext cx="6815931" cy="6858000"/>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232" name="Google Shape;232;p29"/>
              <p:cNvCxnSpPr/>
              <p:nvPr/>
            </p:nvCxnSpPr>
            <p:spPr>
              <a:xfrm>
                <a:off x="5150644" y="0"/>
                <a:ext cx="6815931" cy="6858000"/>
              </a:xfrm>
              <a:prstGeom prst="straightConnector1">
                <a:avLst/>
              </a:prstGeom>
              <a:noFill/>
              <a:ln w="9525" cap="flat" cmpd="sng">
                <a:solidFill>
                  <a:srgbClr val="A43E27">
                    <a:alpha val="23529"/>
                  </a:srgbClr>
                </a:solidFill>
                <a:prstDash val="solid"/>
                <a:miter lim="800000"/>
                <a:headEnd type="none" w="sm" len="sm"/>
                <a:tailEnd type="none" w="sm" len="sm"/>
              </a:ln>
            </p:spPr>
          </p:cxnSp>
          <p:grpSp>
            <p:nvGrpSpPr>
              <p:cNvPr id="233" name="Google Shape;233;p29"/>
              <p:cNvGrpSpPr/>
              <p:nvPr/>
            </p:nvGrpSpPr>
            <p:grpSpPr>
              <a:xfrm>
                <a:off x="6327885" y="0"/>
                <a:ext cx="5864115" cy="5898673"/>
                <a:chOff x="6327885" y="0"/>
                <a:chExt cx="5864115" cy="5898673"/>
              </a:xfrm>
            </p:grpSpPr>
            <p:cxnSp>
              <p:nvCxnSpPr>
                <p:cNvPr id="234" name="Google Shape;234;p29"/>
                <p:cNvCxnSpPr/>
                <p:nvPr/>
              </p:nvCxnSpPr>
              <p:spPr>
                <a:xfrm>
                  <a:off x="6327885" y="0"/>
                  <a:ext cx="5864115" cy="5898673"/>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235" name="Google Shape;235;p29"/>
                <p:cNvCxnSpPr/>
                <p:nvPr/>
              </p:nvCxnSpPr>
              <p:spPr>
                <a:xfrm>
                  <a:off x="7549268" y="0"/>
                  <a:ext cx="4642732" cy="4672425"/>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236" name="Google Shape;236;p29"/>
                <p:cNvCxnSpPr/>
                <p:nvPr/>
              </p:nvCxnSpPr>
              <p:spPr>
                <a:xfrm>
                  <a:off x="8772997" y="0"/>
                  <a:ext cx="3419003" cy="3456749"/>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237" name="Google Shape;237;p29"/>
                <p:cNvCxnSpPr/>
                <p:nvPr/>
              </p:nvCxnSpPr>
              <p:spPr>
                <a:xfrm>
                  <a:off x="9982200" y="0"/>
                  <a:ext cx="2209800" cy="2226469"/>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238" name="Google Shape;238;p29"/>
                <p:cNvCxnSpPr/>
                <p:nvPr/>
              </p:nvCxnSpPr>
              <p:spPr>
                <a:xfrm>
                  <a:off x="11199019" y="0"/>
                  <a:ext cx="992981" cy="1002506"/>
                </a:xfrm>
                <a:prstGeom prst="straightConnector1">
                  <a:avLst/>
                </a:prstGeom>
                <a:noFill/>
                <a:ln w="9525" cap="flat" cmpd="sng">
                  <a:solidFill>
                    <a:srgbClr val="A43E27">
                      <a:alpha val="23529"/>
                    </a:srgbClr>
                  </a:solidFill>
                  <a:prstDash val="solid"/>
                  <a:miter lim="800000"/>
                  <a:headEnd type="none" w="sm" len="sm"/>
                  <a:tailEnd type="none" w="sm" len="sm"/>
                </a:ln>
              </p:spPr>
            </p:cxnSp>
          </p:grpSp>
          <p:cxnSp>
            <p:nvCxnSpPr>
              <p:cNvPr id="239" name="Google Shape;239;p29"/>
              <p:cNvCxnSpPr/>
              <p:nvPr/>
            </p:nvCxnSpPr>
            <p:spPr>
              <a:xfrm rot="10800000">
                <a:off x="-1" y="1012053"/>
                <a:ext cx="5828811" cy="5845945"/>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240" name="Google Shape;240;p29"/>
              <p:cNvCxnSpPr/>
              <p:nvPr/>
            </p:nvCxnSpPr>
            <p:spPr>
              <a:xfrm rot="10800000">
                <a:off x="-1" y="2227340"/>
                <a:ext cx="4614781" cy="4630658"/>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241" name="Google Shape;241;p29"/>
              <p:cNvCxnSpPr/>
              <p:nvPr/>
            </p:nvCxnSpPr>
            <p:spPr>
              <a:xfrm rot="10800000">
                <a:off x="-1" y="3432149"/>
                <a:ext cx="3398419" cy="3425849"/>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242" name="Google Shape;242;p29"/>
              <p:cNvCxnSpPr/>
              <p:nvPr/>
            </p:nvCxnSpPr>
            <p:spPr>
              <a:xfrm rot="10800000">
                <a:off x="-1" y="4651431"/>
                <a:ext cx="2196496" cy="2206567"/>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243" name="Google Shape;243;p29"/>
              <p:cNvCxnSpPr/>
              <p:nvPr/>
            </p:nvCxnSpPr>
            <p:spPr>
              <a:xfrm rot="10800000">
                <a:off x="-1" y="5864453"/>
                <a:ext cx="987003" cy="993545"/>
              </a:xfrm>
              <a:prstGeom prst="straightConnector1">
                <a:avLst/>
              </a:prstGeom>
              <a:noFill/>
              <a:ln w="9525" cap="flat" cmpd="sng">
                <a:solidFill>
                  <a:srgbClr val="A43E27">
                    <a:alpha val="23529"/>
                  </a:srgbClr>
                </a:solidFill>
                <a:prstDash val="solid"/>
                <a:miter lim="800000"/>
                <a:headEnd type="none" w="sm" len="sm"/>
                <a:tailEnd type="none" w="sm" len="sm"/>
              </a:ln>
            </p:spPr>
          </p:cxnSp>
        </p:grpSp>
      </p:grpSp>
      <p:sp>
        <p:nvSpPr>
          <p:cNvPr id="244" name="Google Shape;244;p29"/>
          <p:cNvSpPr txBox="1">
            <a:spLocks noGrp="1"/>
          </p:cNvSpPr>
          <p:nvPr>
            <p:ph type="title"/>
          </p:nvPr>
        </p:nvSpPr>
        <p:spPr>
          <a:xfrm>
            <a:off x="1295400" y="2541573"/>
            <a:ext cx="9601200" cy="27432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chemeClr val="lt1"/>
              </a:buClr>
              <a:buSzPts val="6000"/>
              <a:buFont typeface="Arial"/>
              <a:buNone/>
              <a:defRPr sz="60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5" name="Google Shape;245;p29"/>
          <p:cNvSpPr txBox="1">
            <a:spLocks noGrp="1"/>
          </p:cNvSpPr>
          <p:nvPr>
            <p:ph type="body" idx="1"/>
          </p:nvPr>
        </p:nvSpPr>
        <p:spPr>
          <a:xfrm>
            <a:off x="1295400" y="5431536"/>
            <a:ext cx="9601200" cy="457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SzPts val="2000"/>
              <a:buNone/>
              <a:defRPr sz="2000" b="0">
                <a:solidFill>
                  <a:schemeClr val="lt1"/>
                </a:solidFill>
              </a:defRPr>
            </a:lvl1pPr>
            <a:lvl2pPr marL="914400" lvl="1" indent="-228600" algn="l">
              <a:lnSpc>
                <a:spcPct val="90000"/>
              </a:lnSpc>
              <a:spcBef>
                <a:spcPts val="1200"/>
              </a:spcBef>
              <a:spcAft>
                <a:spcPts val="0"/>
              </a:spcAft>
              <a:buSzPts val="2000"/>
              <a:buNone/>
              <a:defRPr sz="2000"/>
            </a:lvl2pPr>
            <a:lvl3pPr marL="1371600" lvl="2" indent="-228600" algn="l">
              <a:lnSpc>
                <a:spcPct val="90000"/>
              </a:lnSpc>
              <a:spcBef>
                <a:spcPts val="800"/>
              </a:spcBef>
              <a:spcAft>
                <a:spcPts val="0"/>
              </a:spcAft>
              <a:buSzPts val="1800"/>
              <a:buNone/>
              <a:defRPr sz="1800"/>
            </a:lvl3pPr>
            <a:lvl4pPr marL="1828800" lvl="3" indent="-228600" algn="l">
              <a:lnSpc>
                <a:spcPct val="90000"/>
              </a:lnSpc>
              <a:spcBef>
                <a:spcPts val="800"/>
              </a:spcBef>
              <a:spcAft>
                <a:spcPts val="0"/>
              </a:spcAft>
              <a:buSzPts val="1600"/>
              <a:buNone/>
              <a:defRPr sz="1600"/>
            </a:lvl4pPr>
            <a:lvl5pPr marL="2286000" lvl="4" indent="-228600" algn="l">
              <a:lnSpc>
                <a:spcPct val="90000"/>
              </a:lnSpc>
              <a:spcBef>
                <a:spcPts val="600"/>
              </a:spcBef>
              <a:spcAft>
                <a:spcPts val="0"/>
              </a:spcAft>
              <a:buSzPts val="1600"/>
              <a:buNone/>
              <a:defRPr sz="1600"/>
            </a:lvl5pPr>
            <a:lvl6pPr marL="2743200" lvl="5" indent="-228600" algn="l">
              <a:lnSpc>
                <a:spcPct val="90000"/>
              </a:lnSpc>
              <a:spcBef>
                <a:spcPts val="600"/>
              </a:spcBef>
              <a:spcAft>
                <a:spcPts val="0"/>
              </a:spcAft>
              <a:buSzPts val="1600"/>
              <a:buNone/>
              <a:defRPr sz="1600"/>
            </a:lvl6pPr>
            <a:lvl7pPr marL="3200400" lvl="6" indent="-228600" algn="l">
              <a:lnSpc>
                <a:spcPct val="90000"/>
              </a:lnSpc>
              <a:spcBef>
                <a:spcPts val="600"/>
              </a:spcBef>
              <a:spcAft>
                <a:spcPts val="0"/>
              </a:spcAft>
              <a:buSzPts val="1600"/>
              <a:buNone/>
              <a:defRPr sz="1600"/>
            </a:lvl7pPr>
            <a:lvl8pPr marL="3657600" lvl="7" indent="-228600" algn="l">
              <a:lnSpc>
                <a:spcPct val="90000"/>
              </a:lnSpc>
              <a:spcBef>
                <a:spcPts val="600"/>
              </a:spcBef>
              <a:spcAft>
                <a:spcPts val="0"/>
              </a:spcAft>
              <a:buSzPts val="1600"/>
              <a:buNone/>
              <a:defRPr sz="1600"/>
            </a:lvl8pPr>
            <a:lvl9pPr marL="4114800" lvl="8" indent="-228600" algn="l">
              <a:lnSpc>
                <a:spcPct val="90000"/>
              </a:lnSpc>
              <a:spcBef>
                <a:spcPts val="600"/>
              </a:spcBef>
              <a:spcAft>
                <a:spcPts val="0"/>
              </a:spcAft>
              <a:buSzPts val="1600"/>
              <a:buNone/>
              <a:defRPr sz="1600"/>
            </a:lvl9pPr>
          </a:lstStyle>
          <a:p>
            <a:endParaRPr/>
          </a:p>
        </p:txBody>
      </p:sp>
      <p:cxnSp>
        <p:nvCxnSpPr>
          <p:cNvPr id="246" name="Google Shape;246;p29"/>
          <p:cNvCxnSpPr/>
          <p:nvPr/>
        </p:nvCxnSpPr>
        <p:spPr>
          <a:xfrm>
            <a:off x="1295400" y="5294175"/>
            <a:ext cx="9601200" cy="0"/>
          </a:xfrm>
          <a:prstGeom prst="straightConnector1">
            <a:avLst/>
          </a:prstGeom>
          <a:noFill/>
          <a:ln w="12700" cap="flat" cmpd="sng">
            <a:solidFill>
              <a:schemeClr val="lt1"/>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rimerjava" type="twoTxTwoObj">
  <p:cSld name="TWO_OBJECTS_WITH_TEXT">
    <p:spTree>
      <p:nvGrpSpPr>
        <p:cNvPr id="1" name="Shape 247"/>
        <p:cNvGrpSpPr/>
        <p:nvPr/>
      </p:nvGrpSpPr>
      <p:grpSpPr>
        <a:xfrm>
          <a:off x="0" y="0"/>
          <a:ext cx="0" cy="0"/>
          <a:chOff x="0" y="0"/>
          <a:chExt cx="0" cy="0"/>
        </a:xfrm>
      </p:grpSpPr>
      <p:sp>
        <p:nvSpPr>
          <p:cNvPr id="248" name="Google Shape;248;p30"/>
          <p:cNvSpPr txBox="1">
            <a:spLocks noGrp="1"/>
          </p:cNvSpPr>
          <p:nvPr>
            <p:ph type="title"/>
          </p:nvPr>
        </p:nvSpPr>
        <p:spPr>
          <a:xfrm>
            <a:off x="1295400" y="503853"/>
            <a:ext cx="9601200" cy="11423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A43E2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9" name="Google Shape;249;p30"/>
          <p:cNvSpPr txBox="1">
            <a:spLocks noGrp="1"/>
          </p:cNvSpPr>
          <p:nvPr>
            <p:ph type="body" idx="1"/>
          </p:nvPr>
        </p:nvSpPr>
        <p:spPr>
          <a:xfrm>
            <a:off x="1295400" y="1818322"/>
            <a:ext cx="4572000" cy="64135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2000"/>
              <a:buNone/>
              <a:defRPr sz="2000" b="0">
                <a:solidFill>
                  <a:schemeClr val="accent1"/>
                </a:solidFill>
              </a:defRPr>
            </a:lvl1pPr>
            <a:lvl2pPr marL="914400" lvl="1" indent="-228600" algn="l">
              <a:lnSpc>
                <a:spcPct val="90000"/>
              </a:lnSpc>
              <a:spcBef>
                <a:spcPts val="1200"/>
              </a:spcBef>
              <a:spcAft>
                <a:spcPts val="0"/>
              </a:spcAft>
              <a:buSzPts val="2000"/>
              <a:buNone/>
              <a:defRPr sz="2000" b="1"/>
            </a:lvl2pPr>
            <a:lvl3pPr marL="1371600" lvl="2" indent="-228600" algn="l">
              <a:lnSpc>
                <a:spcPct val="90000"/>
              </a:lnSpc>
              <a:spcBef>
                <a:spcPts val="800"/>
              </a:spcBef>
              <a:spcAft>
                <a:spcPts val="0"/>
              </a:spcAft>
              <a:buSzPts val="1800"/>
              <a:buNone/>
              <a:defRPr sz="1800" b="1"/>
            </a:lvl3pPr>
            <a:lvl4pPr marL="1828800" lvl="3" indent="-228600" algn="l">
              <a:lnSpc>
                <a:spcPct val="90000"/>
              </a:lnSpc>
              <a:spcBef>
                <a:spcPts val="800"/>
              </a:spcBef>
              <a:spcAft>
                <a:spcPts val="0"/>
              </a:spcAft>
              <a:buSzPts val="1600"/>
              <a:buNone/>
              <a:defRPr sz="1600" b="1"/>
            </a:lvl4pPr>
            <a:lvl5pPr marL="2286000" lvl="4" indent="-228600" algn="l">
              <a:lnSpc>
                <a:spcPct val="90000"/>
              </a:lnSpc>
              <a:spcBef>
                <a:spcPts val="600"/>
              </a:spcBef>
              <a:spcAft>
                <a:spcPts val="0"/>
              </a:spcAft>
              <a:buSzPts val="1600"/>
              <a:buNone/>
              <a:defRPr sz="1600" b="1"/>
            </a:lvl5pPr>
            <a:lvl6pPr marL="2743200" lvl="5" indent="-228600" algn="l">
              <a:lnSpc>
                <a:spcPct val="90000"/>
              </a:lnSpc>
              <a:spcBef>
                <a:spcPts val="600"/>
              </a:spcBef>
              <a:spcAft>
                <a:spcPts val="0"/>
              </a:spcAft>
              <a:buSzPts val="1600"/>
              <a:buNone/>
              <a:defRPr sz="1600" b="1"/>
            </a:lvl6pPr>
            <a:lvl7pPr marL="3200400" lvl="6" indent="-228600" algn="l">
              <a:lnSpc>
                <a:spcPct val="90000"/>
              </a:lnSpc>
              <a:spcBef>
                <a:spcPts val="600"/>
              </a:spcBef>
              <a:spcAft>
                <a:spcPts val="0"/>
              </a:spcAft>
              <a:buSzPts val="1600"/>
              <a:buNone/>
              <a:defRPr sz="1600" b="1"/>
            </a:lvl7pPr>
            <a:lvl8pPr marL="3657600" lvl="7" indent="-228600" algn="l">
              <a:lnSpc>
                <a:spcPct val="90000"/>
              </a:lnSpc>
              <a:spcBef>
                <a:spcPts val="600"/>
              </a:spcBef>
              <a:spcAft>
                <a:spcPts val="0"/>
              </a:spcAft>
              <a:buSzPts val="1600"/>
              <a:buNone/>
              <a:defRPr sz="1600" b="1"/>
            </a:lvl8pPr>
            <a:lvl9pPr marL="4114800" lvl="8" indent="-228600" algn="l">
              <a:lnSpc>
                <a:spcPct val="90000"/>
              </a:lnSpc>
              <a:spcBef>
                <a:spcPts val="600"/>
              </a:spcBef>
              <a:spcAft>
                <a:spcPts val="0"/>
              </a:spcAft>
              <a:buSzPts val="1600"/>
              <a:buNone/>
              <a:defRPr sz="1600" b="1"/>
            </a:lvl9pPr>
          </a:lstStyle>
          <a:p>
            <a:endParaRPr/>
          </a:p>
        </p:txBody>
      </p:sp>
      <p:sp>
        <p:nvSpPr>
          <p:cNvPr id="250" name="Google Shape;250;p30"/>
          <p:cNvSpPr txBox="1">
            <a:spLocks noGrp="1"/>
          </p:cNvSpPr>
          <p:nvPr>
            <p:ph type="body" idx="2"/>
          </p:nvPr>
        </p:nvSpPr>
        <p:spPr>
          <a:xfrm>
            <a:off x="1295400" y="2503713"/>
            <a:ext cx="4572000" cy="3287487"/>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1200"/>
              </a:spcBef>
              <a:spcAft>
                <a:spcPts val="0"/>
              </a:spcAft>
              <a:buSzPts val="1800"/>
              <a:buChar char="▪"/>
              <a:defRPr sz="1800"/>
            </a:lvl2pPr>
            <a:lvl3pPr marL="1371600" lvl="2" indent="-330200" algn="l">
              <a:lnSpc>
                <a:spcPct val="90000"/>
              </a:lnSpc>
              <a:spcBef>
                <a:spcPts val="800"/>
              </a:spcBef>
              <a:spcAft>
                <a:spcPts val="0"/>
              </a:spcAft>
              <a:buSzPts val="1600"/>
              <a:buChar char="▪"/>
              <a:defRPr sz="1600"/>
            </a:lvl3pPr>
            <a:lvl4pPr marL="1828800" lvl="3" indent="-317500" algn="l">
              <a:lnSpc>
                <a:spcPct val="90000"/>
              </a:lnSpc>
              <a:spcBef>
                <a:spcPts val="800"/>
              </a:spcBef>
              <a:spcAft>
                <a:spcPts val="0"/>
              </a:spcAft>
              <a:buSzPts val="1400"/>
              <a:buChar char="▪"/>
              <a:defRPr sz="1400"/>
            </a:lvl4pPr>
            <a:lvl5pPr marL="2286000" lvl="4" indent="-317500" algn="l">
              <a:lnSpc>
                <a:spcPct val="90000"/>
              </a:lnSpc>
              <a:spcBef>
                <a:spcPts val="600"/>
              </a:spcBef>
              <a:spcAft>
                <a:spcPts val="0"/>
              </a:spcAft>
              <a:buSzPts val="1400"/>
              <a:buChar char="▪"/>
              <a:defRPr sz="1400"/>
            </a:lvl5pPr>
            <a:lvl6pPr marL="2743200" lvl="5" indent="-330200" algn="l">
              <a:lnSpc>
                <a:spcPct val="90000"/>
              </a:lnSpc>
              <a:spcBef>
                <a:spcPts val="600"/>
              </a:spcBef>
              <a:spcAft>
                <a:spcPts val="0"/>
              </a:spcAft>
              <a:buSzPts val="1600"/>
              <a:buChar char="▪"/>
              <a:defRPr sz="1600"/>
            </a:lvl6pPr>
            <a:lvl7pPr marL="3200400" lvl="6" indent="-330200" algn="l">
              <a:lnSpc>
                <a:spcPct val="90000"/>
              </a:lnSpc>
              <a:spcBef>
                <a:spcPts val="600"/>
              </a:spcBef>
              <a:spcAft>
                <a:spcPts val="0"/>
              </a:spcAft>
              <a:buSzPts val="1600"/>
              <a:buChar char="▪"/>
              <a:defRPr sz="1600"/>
            </a:lvl7pPr>
            <a:lvl8pPr marL="3657600" lvl="7" indent="-330200" algn="l">
              <a:lnSpc>
                <a:spcPct val="90000"/>
              </a:lnSpc>
              <a:spcBef>
                <a:spcPts val="600"/>
              </a:spcBef>
              <a:spcAft>
                <a:spcPts val="0"/>
              </a:spcAft>
              <a:buSzPts val="1600"/>
              <a:buChar char="▪"/>
              <a:defRPr sz="1600"/>
            </a:lvl8pPr>
            <a:lvl9pPr marL="4114800" lvl="8" indent="-228600" algn="l">
              <a:lnSpc>
                <a:spcPct val="90000"/>
              </a:lnSpc>
              <a:spcBef>
                <a:spcPts val="600"/>
              </a:spcBef>
              <a:spcAft>
                <a:spcPts val="0"/>
              </a:spcAft>
              <a:buSzPts val="1600"/>
              <a:buNone/>
              <a:defRPr sz="1600"/>
            </a:lvl9pPr>
          </a:lstStyle>
          <a:p>
            <a:endParaRPr/>
          </a:p>
        </p:txBody>
      </p:sp>
      <p:sp>
        <p:nvSpPr>
          <p:cNvPr id="251" name="Google Shape;251;p30"/>
          <p:cNvSpPr txBox="1">
            <a:spLocks noGrp="1"/>
          </p:cNvSpPr>
          <p:nvPr>
            <p:ph type="body" idx="3"/>
          </p:nvPr>
        </p:nvSpPr>
        <p:spPr>
          <a:xfrm>
            <a:off x="6324600" y="1818322"/>
            <a:ext cx="4572000" cy="64135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2000"/>
              <a:buNone/>
              <a:defRPr sz="2000" b="0">
                <a:solidFill>
                  <a:schemeClr val="accent1"/>
                </a:solidFill>
              </a:defRPr>
            </a:lvl1pPr>
            <a:lvl2pPr marL="914400" lvl="1" indent="-228600" algn="l">
              <a:lnSpc>
                <a:spcPct val="90000"/>
              </a:lnSpc>
              <a:spcBef>
                <a:spcPts val="1200"/>
              </a:spcBef>
              <a:spcAft>
                <a:spcPts val="0"/>
              </a:spcAft>
              <a:buSzPts val="2000"/>
              <a:buNone/>
              <a:defRPr sz="2000" b="1"/>
            </a:lvl2pPr>
            <a:lvl3pPr marL="1371600" lvl="2" indent="-228600" algn="l">
              <a:lnSpc>
                <a:spcPct val="90000"/>
              </a:lnSpc>
              <a:spcBef>
                <a:spcPts val="800"/>
              </a:spcBef>
              <a:spcAft>
                <a:spcPts val="0"/>
              </a:spcAft>
              <a:buSzPts val="1800"/>
              <a:buNone/>
              <a:defRPr sz="1800" b="1"/>
            </a:lvl3pPr>
            <a:lvl4pPr marL="1828800" lvl="3" indent="-228600" algn="l">
              <a:lnSpc>
                <a:spcPct val="90000"/>
              </a:lnSpc>
              <a:spcBef>
                <a:spcPts val="800"/>
              </a:spcBef>
              <a:spcAft>
                <a:spcPts val="0"/>
              </a:spcAft>
              <a:buSzPts val="1600"/>
              <a:buNone/>
              <a:defRPr sz="1600" b="1"/>
            </a:lvl4pPr>
            <a:lvl5pPr marL="2286000" lvl="4" indent="-228600" algn="l">
              <a:lnSpc>
                <a:spcPct val="90000"/>
              </a:lnSpc>
              <a:spcBef>
                <a:spcPts val="600"/>
              </a:spcBef>
              <a:spcAft>
                <a:spcPts val="0"/>
              </a:spcAft>
              <a:buSzPts val="1600"/>
              <a:buNone/>
              <a:defRPr sz="1600" b="1"/>
            </a:lvl5pPr>
            <a:lvl6pPr marL="2743200" lvl="5" indent="-228600" algn="l">
              <a:lnSpc>
                <a:spcPct val="90000"/>
              </a:lnSpc>
              <a:spcBef>
                <a:spcPts val="600"/>
              </a:spcBef>
              <a:spcAft>
                <a:spcPts val="0"/>
              </a:spcAft>
              <a:buSzPts val="1600"/>
              <a:buNone/>
              <a:defRPr sz="1600" b="1"/>
            </a:lvl6pPr>
            <a:lvl7pPr marL="3200400" lvl="6" indent="-228600" algn="l">
              <a:lnSpc>
                <a:spcPct val="90000"/>
              </a:lnSpc>
              <a:spcBef>
                <a:spcPts val="600"/>
              </a:spcBef>
              <a:spcAft>
                <a:spcPts val="0"/>
              </a:spcAft>
              <a:buSzPts val="1600"/>
              <a:buNone/>
              <a:defRPr sz="1600" b="1"/>
            </a:lvl7pPr>
            <a:lvl8pPr marL="3657600" lvl="7" indent="-228600" algn="l">
              <a:lnSpc>
                <a:spcPct val="90000"/>
              </a:lnSpc>
              <a:spcBef>
                <a:spcPts val="600"/>
              </a:spcBef>
              <a:spcAft>
                <a:spcPts val="0"/>
              </a:spcAft>
              <a:buSzPts val="1600"/>
              <a:buNone/>
              <a:defRPr sz="1600" b="1"/>
            </a:lvl8pPr>
            <a:lvl9pPr marL="4114800" lvl="8" indent="-228600" algn="l">
              <a:lnSpc>
                <a:spcPct val="90000"/>
              </a:lnSpc>
              <a:spcBef>
                <a:spcPts val="600"/>
              </a:spcBef>
              <a:spcAft>
                <a:spcPts val="0"/>
              </a:spcAft>
              <a:buSzPts val="1600"/>
              <a:buNone/>
              <a:defRPr sz="1600" b="1"/>
            </a:lvl9pPr>
          </a:lstStyle>
          <a:p>
            <a:endParaRPr/>
          </a:p>
        </p:txBody>
      </p:sp>
      <p:sp>
        <p:nvSpPr>
          <p:cNvPr id="252" name="Google Shape;252;p30"/>
          <p:cNvSpPr txBox="1">
            <a:spLocks noGrp="1"/>
          </p:cNvSpPr>
          <p:nvPr>
            <p:ph type="body" idx="4"/>
          </p:nvPr>
        </p:nvSpPr>
        <p:spPr>
          <a:xfrm>
            <a:off x="6324600" y="2503713"/>
            <a:ext cx="4572000" cy="3287487"/>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1200"/>
              </a:spcBef>
              <a:spcAft>
                <a:spcPts val="0"/>
              </a:spcAft>
              <a:buSzPts val="1800"/>
              <a:buChar char="▪"/>
              <a:defRPr sz="1800"/>
            </a:lvl2pPr>
            <a:lvl3pPr marL="1371600" lvl="2" indent="-330200" algn="l">
              <a:lnSpc>
                <a:spcPct val="90000"/>
              </a:lnSpc>
              <a:spcBef>
                <a:spcPts val="800"/>
              </a:spcBef>
              <a:spcAft>
                <a:spcPts val="0"/>
              </a:spcAft>
              <a:buSzPts val="1600"/>
              <a:buChar char="▪"/>
              <a:defRPr sz="1600"/>
            </a:lvl3pPr>
            <a:lvl4pPr marL="1828800" lvl="3" indent="-317500" algn="l">
              <a:lnSpc>
                <a:spcPct val="90000"/>
              </a:lnSpc>
              <a:spcBef>
                <a:spcPts val="800"/>
              </a:spcBef>
              <a:spcAft>
                <a:spcPts val="0"/>
              </a:spcAft>
              <a:buSzPts val="1400"/>
              <a:buChar char="▪"/>
              <a:defRPr sz="1400"/>
            </a:lvl4pPr>
            <a:lvl5pPr marL="2286000" lvl="4" indent="-317500" algn="l">
              <a:lnSpc>
                <a:spcPct val="90000"/>
              </a:lnSpc>
              <a:spcBef>
                <a:spcPts val="600"/>
              </a:spcBef>
              <a:spcAft>
                <a:spcPts val="0"/>
              </a:spcAft>
              <a:buSzPts val="1400"/>
              <a:buChar char="▪"/>
              <a:defRPr sz="1400"/>
            </a:lvl5pPr>
            <a:lvl6pPr marL="2743200" lvl="5" indent="-330200" algn="l">
              <a:lnSpc>
                <a:spcPct val="90000"/>
              </a:lnSpc>
              <a:spcBef>
                <a:spcPts val="600"/>
              </a:spcBef>
              <a:spcAft>
                <a:spcPts val="0"/>
              </a:spcAft>
              <a:buSzPts val="1600"/>
              <a:buChar char="▪"/>
              <a:defRPr sz="1600"/>
            </a:lvl6pPr>
            <a:lvl7pPr marL="3200400" lvl="6" indent="-330200" algn="l">
              <a:lnSpc>
                <a:spcPct val="90000"/>
              </a:lnSpc>
              <a:spcBef>
                <a:spcPts val="600"/>
              </a:spcBef>
              <a:spcAft>
                <a:spcPts val="0"/>
              </a:spcAft>
              <a:buSzPts val="1600"/>
              <a:buChar char="▪"/>
              <a:defRPr sz="1600"/>
            </a:lvl7pPr>
            <a:lvl8pPr marL="3657600" lvl="7" indent="-330200" algn="l">
              <a:lnSpc>
                <a:spcPct val="90000"/>
              </a:lnSpc>
              <a:spcBef>
                <a:spcPts val="600"/>
              </a:spcBef>
              <a:spcAft>
                <a:spcPts val="0"/>
              </a:spcAft>
              <a:buSzPts val="1600"/>
              <a:buChar char="▪"/>
              <a:defRPr sz="1600"/>
            </a:lvl8pPr>
            <a:lvl9pPr marL="4114800" lvl="8" indent="-228600" algn="l">
              <a:lnSpc>
                <a:spcPct val="90000"/>
              </a:lnSpc>
              <a:spcBef>
                <a:spcPts val="600"/>
              </a:spcBef>
              <a:spcAft>
                <a:spcPts val="0"/>
              </a:spcAft>
              <a:buSzPts val="1600"/>
              <a:buNone/>
              <a:defRPr sz="1600"/>
            </a:lvl9pPr>
          </a:lstStyle>
          <a:p>
            <a:endParaRPr/>
          </a:p>
        </p:txBody>
      </p:sp>
      <p:sp>
        <p:nvSpPr>
          <p:cNvPr id="253" name="Google Shape;253;p30"/>
          <p:cNvSpPr txBox="1">
            <a:spLocks noGrp="1"/>
          </p:cNvSpPr>
          <p:nvPr>
            <p:ph type="ftr" idx="11"/>
          </p:nvPr>
        </p:nvSpPr>
        <p:spPr>
          <a:xfrm>
            <a:off x="609601" y="6289679"/>
            <a:ext cx="6128030" cy="22243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4" name="Google Shape;254;p30"/>
          <p:cNvSpPr txBox="1">
            <a:spLocks noGrp="1"/>
          </p:cNvSpPr>
          <p:nvPr>
            <p:ph type="dt" idx="10"/>
          </p:nvPr>
        </p:nvSpPr>
        <p:spPr>
          <a:xfrm>
            <a:off x="9294042" y="6289679"/>
            <a:ext cx="965946" cy="22243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5" name="Google Shape;255;p30"/>
          <p:cNvSpPr txBox="1">
            <a:spLocks noGrp="1"/>
          </p:cNvSpPr>
          <p:nvPr>
            <p:ph type="sldNum" idx="12"/>
          </p:nvPr>
        </p:nvSpPr>
        <p:spPr>
          <a:xfrm>
            <a:off x="10665311" y="6289679"/>
            <a:ext cx="918882" cy="22243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amo naslov" type="titleOnly">
  <p:cSld name="TITLE_ONLY">
    <p:spTree>
      <p:nvGrpSpPr>
        <p:cNvPr id="1" name="Shape 256"/>
        <p:cNvGrpSpPr/>
        <p:nvPr/>
      </p:nvGrpSpPr>
      <p:grpSpPr>
        <a:xfrm>
          <a:off x="0" y="0"/>
          <a:ext cx="0" cy="0"/>
          <a:chOff x="0" y="0"/>
          <a:chExt cx="0" cy="0"/>
        </a:xfrm>
      </p:grpSpPr>
      <p:sp>
        <p:nvSpPr>
          <p:cNvPr id="257" name="Google Shape;257;p31"/>
          <p:cNvSpPr txBox="1">
            <a:spLocks noGrp="1"/>
          </p:cNvSpPr>
          <p:nvPr>
            <p:ph type="title"/>
          </p:nvPr>
        </p:nvSpPr>
        <p:spPr>
          <a:xfrm>
            <a:off x="1295400" y="503853"/>
            <a:ext cx="9601200" cy="11423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A43E2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8" name="Google Shape;258;p31"/>
          <p:cNvSpPr txBox="1">
            <a:spLocks noGrp="1"/>
          </p:cNvSpPr>
          <p:nvPr>
            <p:ph type="ftr" idx="11"/>
          </p:nvPr>
        </p:nvSpPr>
        <p:spPr>
          <a:xfrm>
            <a:off x="609601" y="6289679"/>
            <a:ext cx="6128030" cy="22243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9" name="Google Shape;259;p31"/>
          <p:cNvSpPr txBox="1">
            <a:spLocks noGrp="1"/>
          </p:cNvSpPr>
          <p:nvPr>
            <p:ph type="dt" idx="10"/>
          </p:nvPr>
        </p:nvSpPr>
        <p:spPr>
          <a:xfrm>
            <a:off x="9294042" y="6289679"/>
            <a:ext cx="965946" cy="22243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0" name="Google Shape;260;p31"/>
          <p:cNvSpPr txBox="1">
            <a:spLocks noGrp="1"/>
          </p:cNvSpPr>
          <p:nvPr>
            <p:ph type="sldNum" idx="12"/>
          </p:nvPr>
        </p:nvSpPr>
        <p:spPr>
          <a:xfrm>
            <a:off x="10665311" y="6289679"/>
            <a:ext cx="918882" cy="22243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Prazno" type="blank">
  <p:cSld name="BLANK">
    <p:spTree>
      <p:nvGrpSpPr>
        <p:cNvPr id="1" name="Shape 261"/>
        <p:cNvGrpSpPr/>
        <p:nvPr/>
      </p:nvGrpSpPr>
      <p:grpSpPr>
        <a:xfrm>
          <a:off x="0" y="0"/>
          <a:ext cx="0" cy="0"/>
          <a:chOff x="0" y="0"/>
          <a:chExt cx="0" cy="0"/>
        </a:xfrm>
      </p:grpSpPr>
      <p:grpSp>
        <p:nvGrpSpPr>
          <p:cNvPr id="262" name="Google Shape;262;p32"/>
          <p:cNvGrpSpPr/>
          <p:nvPr/>
        </p:nvGrpSpPr>
        <p:grpSpPr>
          <a:xfrm>
            <a:off x="-1" y="0"/>
            <a:ext cx="12192002" cy="6858000"/>
            <a:chOff x="-1" y="0"/>
            <a:chExt cx="12192002" cy="6858000"/>
          </a:xfrm>
        </p:grpSpPr>
        <p:cxnSp>
          <p:nvCxnSpPr>
            <p:cNvPr id="263" name="Google Shape;263;p32"/>
            <p:cNvCxnSpPr/>
            <p:nvPr/>
          </p:nvCxnSpPr>
          <p:spPr>
            <a:xfrm>
              <a:off x="610194" y="0"/>
              <a:ext cx="0" cy="6858000"/>
            </a:xfrm>
            <a:prstGeom prst="straightConnector1">
              <a:avLst/>
            </a:prstGeom>
            <a:noFill/>
            <a:ln w="9525" cap="flat" cmpd="sng">
              <a:solidFill>
                <a:srgbClr val="D8D8D8">
                  <a:alpha val="28627"/>
                </a:srgbClr>
              </a:solidFill>
              <a:prstDash val="solid"/>
              <a:miter lim="800000"/>
              <a:headEnd type="none" w="sm" len="sm"/>
              <a:tailEnd type="none" w="sm" len="sm"/>
            </a:ln>
          </p:spPr>
        </p:cxnSp>
        <p:cxnSp>
          <p:nvCxnSpPr>
            <p:cNvPr id="264" name="Google Shape;264;p32"/>
            <p:cNvCxnSpPr/>
            <p:nvPr/>
          </p:nvCxnSpPr>
          <p:spPr>
            <a:xfrm>
              <a:off x="1829332" y="0"/>
              <a:ext cx="0" cy="6858000"/>
            </a:xfrm>
            <a:prstGeom prst="straightConnector1">
              <a:avLst/>
            </a:prstGeom>
            <a:noFill/>
            <a:ln w="9525" cap="flat" cmpd="sng">
              <a:solidFill>
                <a:srgbClr val="D8D8D8">
                  <a:alpha val="28627"/>
                </a:srgbClr>
              </a:solidFill>
              <a:prstDash val="solid"/>
              <a:miter lim="800000"/>
              <a:headEnd type="none" w="sm" len="sm"/>
              <a:tailEnd type="none" w="sm" len="sm"/>
            </a:ln>
          </p:spPr>
        </p:cxnSp>
        <p:cxnSp>
          <p:nvCxnSpPr>
            <p:cNvPr id="265" name="Google Shape;265;p32"/>
            <p:cNvCxnSpPr/>
            <p:nvPr/>
          </p:nvCxnSpPr>
          <p:spPr>
            <a:xfrm>
              <a:off x="3048470" y="0"/>
              <a:ext cx="0" cy="6858000"/>
            </a:xfrm>
            <a:prstGeom prst="straightConnector1">
              <a:avLst/>
            </a:prstGeom>
            <a:noFill/>
            <a:ln w="9525" cap="flat" cmpd="sng">
              <a:solidFill>
                <a:srgbClr val="D8D8D8">
                  <a:alpha val="28627"/>
                </a:srgbClr>
              </a:solidFill>
              <a:prstDash val="solid"/>
              <a:miter lim="800000"/>
              <a:headEnd type="none" w="sm" len="sm"/>
              <a:tailEnd type="none" w="sm" len="sm"/>
            </a:ln>
          </p:spPr>
        </p:cxnSp>
        <p:cxnSp>
          <p:nvCxnSpPr>
            <p:cNvPr id="266" name="Google Shape;266;p32"/>
            <p:cNvCxnSpPr/>
            <p:nvPr/>
          </p:nvCxnSpPr>
          <p:spPr>
            <a:xfrm>
              <a:off x="4267608" y="0"/>
              <a:ext cx="0" cy="6858000"/>
            </a:xfrm>
            <a:prstGeom prst="straightConnector1">
              <a:avLst/>
            </a:prstGeom>
            <a:noFill/>
            <a:ln w="9525" cap="flat" cmpd="sng">
              <a:solidFill>
                <a:srgbClr val="D8D8D8">
                  <a:alpha val="28627"/>
                </a:srgbClr>
              </a:solidFill>
              <a:prstDash val="solid"/>
              <a:miter lim="800000"/>
              <a:headEnd type="none" w="sm" len="sm"/>
              <a:tailEnd type="none" w="sm" len="sm"/>
            </a:ln>
          </p:spPr>
        </p:cxnSp>
        <p:cxnSp>
          <p:nvCxnSpPr>
            <p:cNvPr id="267" name="Google Shape;267;p32"/>
            <p:cNvCxnSpPr/>
            <p:nvPr/>
          </p:nvCxnSpPr>
          <p:spPr>
            <a:xfrm>
              <a:off x="5486746" y="0"/>
              <a:ext cx="0" cy="6858000"/>
            </a:xfrm>
            <a:prstGeom prst="straightConnector1">
              <a:avLst/>
            </a:prstGeom>
            <a:noFill/>
            <a:ln w="9525" cap="flat" cmpd="sng">
              <a:solidFill>
                <a:srgbClr val="D8D8D8">
                  <a:alpha val="28627"/>
                </a:srgbClr>
              </a:solidFill>
              <a:prstDash val="solid"/>
              <a:miter lim="800000"/>
              <a:headEnd type="none" w="sm" len="sm"/>
              <a:tailEnd type="none" w="sm" len="sm"/>
            </a:ln>
          </p:spPr>
        </p:cxnSp>
        <p:cxnSp>
          <p:nvCxnSpPr>
            <p:cNvPr id="268" name="Google Shape;268;p32"/>
            <p:cNvCxnSpPr/>
            <p:nvPr/>
          </p:nvCxnSpPr>
          <p:spPr>
            <a:xfrm>
              <a:off x="6705884" y="0"/>
              <a:ext cx="0" cy="6858000"/>
            </a:xfrm>
            <a:prstGeom prst="straightConnector1">
              <a:avLst/>
            </a:prstGeom>
            <a:noFill/>
            <a:ln w="9525" cap="flat" cmpd="sng">
              <a:solidFill>
                <a:srgbClr val="D8D8D8">
                  <a:alpha val="28627"/>
                </a:srgbClr>
              </a:solidFill>
              <a:prstDash val="solid"/>
              <a:miter lim="800000"/>
              <a:headEnd type="none" w="sm" len="sm"/>
              <a:tailEnd type="none" w="sm" len="sm"/>
            </a:ln>
          </p:spPr>
        </p:cxnSp>
        <p:cxnSp>
          <p:nvCxnSpPr>
            <p:cNvPr id="269" name="Google Shape;269;p32"/>
            <p:cNvCxnSpPr/>
            <p:nvPr/>
          </p:nvCxnSpPr>
          <p:spPr>
            <a:xfrm>
              <a:off x="7925022" y="0"/>
              <a:ext cx="0" cy="6858000"/>
            </a:xfrm>
            <a:prstGeom prst="straightConnector1">
              <a:avLst/>
            </a:prstGeom>
            <a:noFill/>
            <a:ln w="9525" cap="flat" cmpd="sng">
              <a:solidFill>
                <a:srgbClr val="D8D8D8">
                  <a:alpha val="28627"/>
                </a:srgbClr>
              </a:solidFill>
              <a:prstDash val="solid"/>
              <a:miter lim="800000"/>
              <a:headEnd type="none" w="sm" len="sm"/>
              <a:tailEnd type="none" w="sm" len="sm"/>
            </a:ln>
          </p:spPr>
        </p:cxnSp>
        <p:cxnSp>
          <p:nvCxnSpPr>
            <p:cNvPr id="270" name="Google Shape;270;p32"/>
            <p:cNvCxnSpPr/>
            <p:nvPr/>
          </p:nvCxnSpPr>
          <p:spPr>
            <a:xfrm>
              <a:off x="9144160" y="0"/>
              <a:ext cx="0" cy="6858000"/>
            </a:xfrm>
            <a:prstGeom prst="straightConnector1">
              <a:avLst/>
            </a:prstGeom>
            <a:noFill/>
            <a:ln w="9525" cap="flat" cmpd="sng">
              <a:solidFill>
                <a:srgbClr val="D8D8D8">
                  <a:alpha val="28627"/>
                </a:srgbClr>
              </a:solidFill>
              <a:prstDash val="solid"/>
              <a:miter lim="800000"/>
              <a:headEnd type="none" w="sm" len="sm"/>
              <a:tailEnd type="none" w="sm" len="sm"/>
            </a:ln>
          </p:spPr>
        </p:cxnSp>
        <p:cxnSp>
          <p:nvCxnSpPr>
            <p:cNvPr id="271" name="Google Shape;271;p32"/>
            <p:cNvCxnSpPr/>
            <p:nvPr/>
          </p:nvCxnSpPr>
          <p:spPr>
            <a:xfrm>
              <a:off x="10363298" y="0"/>
              <a:ext cx="0" cy="6858000"/>
            </a:xfrm>
            <a:prstGeom prst="straightConnector1">
              <a:avLst/>
            </a:prstGeom>
            <a:noFill/>
            <a:ln w="9525" cap="flat" cmpd="sng">
              <a:solidFill>
                <a:srgbClr val="D8D8D8">
                  <a:alpha val="28627"/>
                </a:srgbClr>
              </a:solidFill>
              <a:prstDash val="solid"/>
              <a:miter lim="800000"/>
              <a:headEnd type="none" w="sm" len="sm"/>
              <a:tailEnd type="none" w="sm" len="sm"/>
            </a:ln>
          </p:spPr>
        </p:cxnSp>
        <p:cxnSp>
          <p:nvCxnSpPr>
            <p:cNvPr id="272" name="Google Shape;272;p32"/>
            <p:cNvCxnSpPr/>
            <p:nvPr/>
          </p:nvCxnSpPr>
          <p:spPr>
            <a:xfrm>
              <a:off x="11582436" y="0"/>
              <a:ext cx="0" cy="6858000"/>
            </a:xfrm>
            <a:prstGeom prst="straightConnector1">
              <a:avLst/>
            </a:prstGeom>
            <a:noFill/>
            <a:ln w="9525" cap="flat" cmpd="sng">
              <a:solidFill>
                <a:srgbClr val="D8D8D8">
                  <a:alpha val="28627"/>
                </a:srgbClr>
              </a:solidFill>
              <a:prstDash val="solid"/>
              <a:miter lim="800000"/>
              <a:headEnd type="none" w="sm" len="sm"/>
              <a:tailEnd type="none" w="sm" len="sm"/>
            </a:ln>
          </p:spPr>
        </p:cxnSp>
        <p:cxnSp>
          <p:nvCxnSpPr>
            <p:cNvPr id="273" name="Google Shape;273;p32"/>
            <p:cNvCxnSpPr/>
            <p:nvPr/>
          </p:nvCxnSpPr>
          <p:spPr>
            <a:xfrm>
              <a:off x="2819" y="386485"/>
              <a:ext cx="12188952" cy="0"/>
            </a:xfrm>
            <a:prstGeom prst="straightConnector1">
              <a:avLst/>
            </a:prstGeom>
            <a:noFill/>
            <a:ln w="9525" cap="flat" cmpd="sng">
              <a:solidFill>
                <a:srgbClr val="D8D8D8">
                  <a:alpha val="28627"/>
                </a:srgbClr>
              </a:solidFill>
              <a:prstDash val="solid"/>
              <a:miter lim="800000"/>
              <a:headEnd type="none" w="sm" len="sm"/>
              <a:tailEnd type="none" w="sm" len="sm"/>
            </a:ln>
          </p:spPr>
        </p:cxnSp>
        <p:cxnSp>
          <p:nvCxnSpPr>
            <p:cNvPr id="274" name="Google Shape;274;p32"/>
            <p:cNvCxnSpPr/>
            <p:nvPr/>
          </p:nvCxnSpPr>
          <p:spPr>
            <a:xfrm>
              <a:off x="2819" y="1611181"/>
              <a:ext cx="12188952" cy="0"/>
            </a:xfrm>
            <a:prstGeom prst="straightConnector1">
              <a:avLst/>
            </a:prstGeom>
            <a:noFill/>
            <a:ln w="9525" cap="flat" cmpd="sng">
              <a:solidFill>
                <a:srgbClr val="D8D8D8">
                  <a:alpha val="28627"/>
                </a:srgbClr>
              </a:solidFill>
              <a:prstDash val="solid"/>
              <a:miter lim="800000"/>
              <a:headEnd type="none" w="sm" len="sm"/>
              <a:tailEnd type="none" w="sm" len="sm"/>
            </a:ln>
          </p:spPr>
        </p:cxnSp>
        <p:cxnSp>
          <p:nvCxnSpPr>
            <p:cNvPr id="275" name="Google Shape;275;p32"/>
            <p:cNvCxnSpPr/>
            <p:nvPr/>
          </p:nvCxnSpPr>
          <p:spPr>
            <a:xfrm>
              <a:off x="2819" y="2835877"/>
              <a:ext cx="12188952" cy="0"/>
            </a:xfrm>
            <a:prstGeom prst="straightConnector1">
              <a:avLst/>
            </a:prstGeom>
            <a:noFill/>
            <a:ln w="9525" cap="flat" cmpd="sng">
              <a:solidFill>
                <a:srgbClr val="D8D8D8">
                  <a:alpha val="28627"/>
                </a:srgbClr>
              </a:solidFill>
              <a:prstDash val="solid"/>
              <a:miter lim="800000"/>
              <a:headEnd type="none" w="sm" len="sm"/>
              <a:tailEnd type="none" w="sm" len="sm"/>
            </a:ln>
          </p:spPr>
        </p:cxnSp>
        <p:cxnSp>
          <p:nvCxnSpPr>
            <p:cNvPr id="276" name="Google Shape;276;p32"/>
            <p:cNvCxnSpPr/>
            <p:nvPr/>
          </p:nvCxnSpPr>
          <p:spPr>
            <a:xfrm>
              <a:off x="2819" y="4060573"/>
              <a:ext cx="12188952" cy="0"/>
            </a:xfrm>
            <a:prstGeom prst="straightConnector1">
              <a:avLst/>
            </a:prstGeom>
            <a:noFill/>
            <a:ln w="9525" cap="flat" cmpd="sng">
              <a:solidFill>
                <a:srgbClr val="D8D8D8">
                  <a:alpha val="28627"/>
                </a:srgbClr>
              </a:solidFill>
              <a:prstDash val="solid"/>
              <a:miter lim="800000"/>
              <a:headEnd type="none" w="sm" len="sm"/>
              <a:tailEnd type="none" w="sm" len="sm"/>
            </a:ln>
          </p:spPr>
        </p:cxnSp>
        <p:cxnSp>
          <p:nvCxnSpPr>
            <p:cNvPr id="277" name="Google Shape;277;p32"/>
            <p:cNvCxnSpPr/>
            <p:nvPr/>
          </p:nvCxnSpPr>
          <p:spPr>
            <a:xfrm>
              <a:off x="2819" y="5285269"/>
              <a:ext cx="12188952" cy="0"/>
            </a:xfrm>
            <a:prstGeom prst="straightConnector1">
              <a:avLst/>
            </a:prstGeom>
            <a:noFill/>
            <a:ln w="9525" cap="flat" cmpd="sng">
              <a:solidFill>
                <a:srgbClr val="D8D8D8">
                  <a:alpha val="28627"/>
                </a:srgbClr>
              </a:solidFill>
              <a:prstDash val="solid"/>
              <a:miter lim="800000"/>
              <a:headEnd type="none" w="sm" len="sm"/>
              <a:tailEnd type="none" w="sm" len="sm"/>
            </a:ln>
          </p:spPr>
        </p:cxnSp>
        <p:cxnSp>
          <p:nvCxnSpPr>
            <p:cNvPr id="278" name="Google Shape;278;p32"/>
            <p:cNvCxnSpPr/>
            <p:nvPr/>
          </p:nvCxnSpPr>
          <p:spPr>
            <a:xfrm>
              <a:off x="2819" y="6509965"/>
              <a:ext cx="12188952" cy="0"/>
            </a:xfrm>
            <a:prstGeom prst="straightConnector1">
              <a:avLst/>
            </a:prstGeom>
            <a:noFill/>
            <a:ln w="9525" cap="flat" cmpd="sng">
              <a:solidFill>
                <a:srgbClr val="D8D8D8">
                  <a:alpha val="28627"/>
                </a:srgbClr>
              </a:solidFill>
              <a:prstDash val="solid"/>
              <a:miter lim="800000"/>
              <a:headEnd type="none" w="sm" len="sm"/>
              <a:tailEnd type="none" w="sm" len="sm"/>
            </a:ln>
          </p:spPr>
        </p:cxnSp>
        <p:grpSp>
          <p:nvGrpSpPr>
            <p:cNvPr id="279" name="Google Shape;279;p32"/>
            <p:cNvGrpSpPr/>
            <p:nvPr/>
          </p:nvGrpSpPr>
          <p:grpSpPr>
            <a:xfrm>
              <a:off x="-1" y="0"/>
              <a:ext cx="12192001" cy="6858000"/>
              <a:chOff x="-1" y="0"/>
              <a:chExt cx="12192001" cy="6858000"/>
            </a:xfrm>
          </p:grpSpPr>
          <p:cxnSp>
            <p:nvCxnSpPr>
              <p:cNvPr id="280" name="Google Shape;280;p32"/>
              <p:cNvCxnSpPr/>
              <p:nvPr/>
            </p:nvCxnSpPr>
            <p:spPr>
              <a:xfrm>
                <a:off x="225425" y="0"/>
                <a:ext cx="6815931" cy="6858000"/>
              </a:xfrm>
              <a:prstGeom prst="straightConnector1">
                <a:avLst/>
              </a:prstGeom>
              <a:noFill/>
              <a:ln w="9525" cap="flat" cmpd="sng">
                <a:solidFill>
                  <a:srgbClr val="D8D8D8">
                    <a:alpha val="28627"/>
                  </a:srgbClr>
                </a:solidFill>
                <a:prstDash val="solid"/>
                <a:miter lim="800000"/>
                <a:headEnd type="none" w="sm" len="sm"/>
                <a:tailEnd type="none" w="sm" len="sm"/>
              </a:ln>
            </p:spPr>
          </p:cxnSp>
          <p:cxnSp>
            <p:nvCxnSpPr>
              <p:cNvPr id="281" name="Google Shape;281;p32"/>
              <p:cNvCxnSpPr/>
              <p:nvPr/>
            </p:nvCxnSpPr>
            <p:spPr>
              <a:xfrm>
                <a:off x="1449154" y="0"/>
                <a:ext cx="6815931" cy="6858000"/>
              </a:xfrm>
              <a:prstGeom prst="straightConnector1">
                <a:avLst/>
              </a:prstGeom>
              <a:noFill/>
              <a:ln w="9525" cap="flat" cmpd="sng">
                <a:solidFill>
                  <a:srgbClr val="D8D8D8">
                    <a:alpha val="28627"/>
                  </a:srgbClr>
                </a:solidFill>
                <a:prstDash val="solid"/>
                <a:miter lim="800000"/>
                <a:headEnd type="none" w="sm" len="sm"/>
                <a:tailEnd type="none" w="sm" len="sm"/>
              </a:ln>
            </p:spPr>
          </p:cxnSp>
          <p:cxnSp>
            <p:nvCxnSpPr>
              <p:cNvPr id="282" name="Google Shape;282;p32"/>
              <p:cNvCxnSpPr/>
              <p:nvPr/>
            </p:nvCxnSpPr>
            <p:spPr>
              <a:xfrm>
                <a:off x="2665982" y="0"/>
                <a:ext cx="6815931" cy="6858000"/>
              </a:xfrm>
              <a:prstGeom prst="straightConnector1">
                <a:avLst/>
              </a:prstGeom>
              <a:noFill/>
              <a:ln w="9525" cap="flat" cmpd="sng">
                <a:solidFill>
                  <a:srgbClr val="D8D8D8">
                    <a:alpha val="28627"/>
                  </a:srgbClr>
                </a:solidFill>
                <a:prstDash val="solid"/>
                <a:miter lim="800000"/>
                <a:headEnd type="none" w="sm" len="sm"/>
                <a:tailEnd type="none" w="sm" len="sm"/>
              </a:ln>
            </p:spPr>
          </p:cxnSp>
          <p:cxnSp>
            <p:nvCxnSpPr>
              <p:cNvPr id="283" name="Google Shape;283;p32"/>
              <p:cNvCxnSpPr/>
              <p:nvPr/>
            </p:nvCxnSpPr>
            <p:spPr>
              <a:xfrm>
                <a:off x="3885119" y="0"/>
                <a:ext cx="6815931" cy="6858000"/>
              </a:xfrm>
              <a:prstGeom prst="straightConnector1">
                <a:avLst/>
              </a:prstGeom>
              <a:noFill/>
              <a:ln w="9525" cap="flat" cmpd="sng">
                <a:solidFill>
                  <a:srgbClr val="D8D8D8">
                    <a:alpha val="28627"/>
                  </a:srgbClr>
                </a:solidFill>
                <a:prstDash val="solid"/>
                <a:miter lim="800000"/>
                <a:headEnd type="none" w="sm" len="sm"/>
                <a:tailEnd type="none" w="sm" len="sm"/>
              </a:ln>
            </p:spPr>
          </p:cxnSp>
          <p:cxnSp>
            <p:nvCxnSpPr>
              <p:cNvPr id="284" name="Google Shape;284;p32"/>
              <p:cNvCxnSpPr/>
              <p:nvPr/>
            </p:nvCxnSpPr>
            <p:spPr>
              <a:xfrm>
                <a:off x="5106502" y="0"/>
                <a:ext cx="6815931" cy="6858000"/>
              </a:xfrm>
              <a:prstGeom prst="straightConnector1">
                <a:avLst/>
              </a:prstGeom>
              <a:noFill/>
              <a:ln w="9525" cap="flat" cmpd="sng">
                <a:solidFill>
                  <a:srgbClr val="D8D8D8">
                    <a:alpha val="28627"/>
                  </a:srgbClr>
                </a:solidFill>
                <a:prstDash val="solid"/>
                <a:miter lim="800000"/>
                <a:headEnd type="none" w="sm" len="sm"/>
                <a:tailEnd type="none" w="sm" len="sm"/>
              </a:ln>
            </p:spPr>
          </p:cxnSp>
          <p:grpSp>
            <p:nvGrpSpPr>
              <p:cNvPr id="285" name="Google Shape;285;p32"/>
              <p:cNvGrpSpPr/>
              <p:nvPr/>
            </p:nvGrpSpPr>
            <p:grpSpPr>
              <a:xfrm>
                <a:off x="6327885" y="0"/>
                <a:ext cx="5864115" cy="5898673"/>
                <a:chOff x="6327885" y="0"/>
                <a:chExt cx="5864115" cy="5898673"/>
              </a:xfrm>
            </p:grpSpPr>
            <p:cxnSp>
              <p:nvCxnSpPr>
                <p:cNvPr id="286" name="Google Shape;286;p32"/>
                <p:cNvCxnSpPr/>
                <p:nvPr/>
              </p:nvCxnSpPr>
              <p:spPr>
                <a:xfrm>
                  <a:off x="6327885" y="0"/>
                  <a:ext cx="5864115" cy="5898673"/>
                </a:xfrm>
                <a:prstGeom prst="straightConnector1">
                  <a:avLst/>
                </a:prstGeom>
                <a:noFill/>
                <a:ln w="9525" cap="flat" cmpd="sng">
                  <a:solidFill>
                    <a:srgbClr val="D8D8D8">
                      <a:alpha val="28627"/>
                    </a:srgbClr>
                  </a:solidFill>
                  <a:prstDash val="solid"/>
                  <a:miter lim="800000"/>
                  <a:headEnd type="none" w="sm" len="sm"/>
                  <a:tailEnd type="none" w="sm" len="sm"/>
                </a:ln>
              </p:spPr>
            </p:cxnSp>
            <p:cxnSp>
              <p:nvCxnSpPr>
                <p:cNvPr id="287" name="Google Shape;287;p32"/>
                <p:cNvCxnSpPr/>
                <p:nvPr/>
              </p:nvCxnSpPr>
              <p:spPr>
                <a:xfrm>
                  <a:off x="7549268" y="0"/>
                  <a:ext cx="4642732" cy="4672425"/>
                </a:xfrm>
                <a:prstGeom prst="straightConnector1">
                  <a:avLst/>
                </a:prstGeom>
                <a:noFill/>
                <a:ln w="9525" cap="flat" cmpd="sng">
                  <a:solidFill>
                    <a:srgbClr val="D8D8D8">
                      <a:alpha val="28627"/>
                    </a:srgbClr>
                  </a:solidFill>
                  <a:prstDash val="solid"/>
                  <a:miter lim="800000"/>
                  <a:headEnd type="none" w="sm" len="sm"/>
                  <a:tailEnd type="none" w="sm" len="sm"/>
                </a:ln>
              </p:spPr>
            </p:cxnSp>
            <p:cxnSp>
              <p:nvCxnSpPr>
                <p:cNvPr id="288" name="Google Shape;288;p32"/>
                <p:cNvCxnSpPr/>
                <p:nvPr/>
              </p:nvCxnSpPr>
              <p:spPr>
                <a:xfrm>
                  <a:off x="8772997" y="0"/>
                  <a:ext cx="3419003" cy="3456749"/>
                </a:xfrm>
                <a:prstGeom prst="straightConnector1">
                  <a:avLst/>
                </a:prstGeom>
                <a:noFill/>
                <a:ln w="9525" cap="flat" cmpd="sng">
                  <a:solidFill>
                    <a:srgbClr val="D8D8D8">
                      <a:alpha val="28627"/>
                    </a:srgbClr>
                  </a:solidFill>
                  <a:prstDash val="solid"/>
                  <a:miter lim="800000"/>
                  <a:headEnd type="none" w="sm" len="sm"/>
                  <a:tailEnd type="none" w="sm" len="sm"/>
                </a:ln>
              </p:spPr>
            </p:cxnSp>
            <p:cxnSp>
              <p:nvCxnSpPr>
                <p:cNvPr id="289" name="Google Shape;289;p32"/>
                <p:cNvCxnSpPr/>
                <p:nvPr/>
              </p:nvCxnSpPr>
              <p:spPr>
                <a:xfrm>
                  <a:off x="9982200" y="0"/>
                  <a:ext cx="2209800" cy="2226469"/>
                </a:xfrm>
                <a:prstGeom prst="straightConnector1">
                  <a:avLst/>
                </a:prstGeom>
                <a:noFill/>
                <a:ln w="9525" cap="flat" cmpd="sng">
                  <a:solidFill>
                    <a:srgbClr val="D8D8D8">
                      <a:alpha val="28627"/>
                    </a:srgbClr>
                  </a:solidFill>
                  <a:prstDash val="solid"/>
                  <a:miter lim="800000"/>
                  <a:headEnd type="none" w="sm" len="sm"/>
                  <a:tailEnd type="none" w="sm" len="sm"/>
                </a:ln>
              </p:spPr>
            </p:cxnSp>
            <p:cxnSp>
              <p:nvCxnSpPr>
                <p:cNvPr id="290" name="Google Shape;290;p32"/>
                <p:cNvCxnSpPr/>
                <p:nvPr/>
              </p:nvCxnSpPr>
              <p:spPr>
                <a:xfrm>
                  <a:off x="11199019" y="0"/>
                  <a:ext cx="992981" cy="1002506"/>
                </a:xfrm>
                <a:prstGeom prst="straightConnector1">
                  <a:avLst/>
                </a:prstGeom>
                <a:noFill/>
                <a:ln w="9525" cap="flat" cmpd="sng">
                  <a:solidFill>
                    <a:srgbClr val="D8D8D8">
                      <a:alpha val="28627"/>
                    </a:srgbClr>
                  </a:solidFill>
                  <a:prstDash val="solid"/>
                  <a:miter lim="800000"/>
                  <a:headEnd type="none" w="sm" len="sm"/>
                  <a:tailEnd type="none" w="sm" len="sm"/>
                </a:ln>
              </p:spPr>
            </p:cxnSp>
          </p:grpSp>
          <p:cxnSp>
            <p:nvCxnSpPr>
              <p:cNvPr id="291" name="Google Shape;291;p32"/>
              <p:cNvCxnSpPr/>
              <p:nvPr/>
            </p:nvCxnSpPr>
            <p:spPr>
              <a:xfrm rot="10800000">
                <a:off x="-1" y="1012053"/>
                <a:ext cx="5828811" cy="5845945"/>
              </a:xfrm>
              <a:prstGeom prst="straightConnector1">
                <a:avLst/>
              </a:prstGeom>
              <a:noFill/>
              <a:ln w="9525" cap="flat" cmpd="sng">
                <a:solidFill>
                  <a:srgbClr val="D8D8D8">
                    <a:alpha val="28627"/>
                  </a:srgbClr>
                </a:solidFill>
                <a:prstDash val="solid"/>
                <a:miter lim="800000"/>
                <a:headEnd type="none" w="sm" len="sm"/>
                <a:tailEnd type="none" w="sm" len="sm"/>
              </a:ln>
            </p:spPr>
          </p:cxnSp>
          <p:cxnSp>
            <p:nvCxnSpPr>
              <p:cNvPr id="292" name="Google Shape;292;p32"/>
              <p:cNvCxnSpPr/>
              <p:nvPr/>
            </p:nvCxnSpPr>
            <p:spPr>
              <a:xfrm rot="10800000">
                <a:off x="-1" y="2227340"/>
                <a:ext cx="4614781" cy="4630658"/>
              </a:xfrm>
              <a:prstGeom prst="straightConnector1">
                <a:avLst/>
              </a:prstGeom>
              <a:noFill/>
              <a:ln w="9525" cap="flat" cmpd="sng">
                <a:solidFill>
                  <a:srgbClr val="D8D8D8">
                    <a:alpha val="28627"/>
                  </a:srgbClr>
                </a:solidFill>
                <a:prstDash val="solid"/>
                <a:miter lim="800000"/>
                <a:headEnd type="none" w="sm" len="sm"/>
                <a:tailEnd type="none" w="sm" len="sm"/>
              </a:ln>
            </p:spPr>
          </p:cxnSp>
          <p:cxnSp>
            <p:nvCxnSpPr>
              <p:cNvPr id="293" name="Google Shape;293;p32"/>
              <p:cNvCxnSpPr/>
              <p:nvPr/>
            </p:nvCxnSpPr>
            <p:spPr>
              <a:xfrm rot="10800000">
                <a:off x="-1" y="3432149"/>
                <a:ext cx="3398419" cy="3425849"/>
              </a:xfrm>
              <a:prstGeom prst="straightConnector1">
                <a:avLst/>
              </a:prstGeom>
              <a:noFill/>
              <a:ln w="9525" cap="flat" cmpd="sng">
                <a:solidFill>
                  <a:srgbClr val="D8D8D8">
                    <a:alpha val="28627"/>
                  </a:srgbClr>
                </a:solidFill>
                <a:prstDash val="solid"/>
                <a:miter lim="800000"/>
                <a:headEnd type="none" w="sm" len="sm"/>
                <a:tailEnd type="none" w="sm" len="sm"/>
              </a:ln>
            </p:spPr>
          </p:cxnSp>
          <p:cxnSp>
            <p:nvCxnSpPr>
              <p:cNvPr id="294" name="Google Shape;294;p32"/>
              <p:cNvCxnSpPr/>
              <p:nvPr/>
            </p:nvCxnSpPr>
            <p:spPr>
              <a:xfrm rot="10800000">
                <a:off x="-1" y="4651431"/>
                <a:ext cx="2196496" cy="2206567"/>
              </a:xfrm>
              <a:prstGeom prst="straightConnector1">
                <a:avLst/>
              </a:prstGeom>
              <a:noFill/>
              <a:ln w="9525" cap="flat" cmpd="sng">
                <a:solidFill>
                  <a:srgbClr val="D8D8D8">
                    <a:alpha val="28627"/>
                  </a:srgbClr>
                </a:solidFill>
                <a:prstDash val="solid"/>
                <a:miter lim="800000"/>
                <a:headEnd type="none" w="sm" len="sm"/>
                <a:tailEnd type="none" w="sm" len="sm"/>
              </a:ln>
            </p:spPr>
          </p:cxnSp>
          <p:cxnSp>
            <p:nvCxnSpPr>
              <p:cNvPr id="295" name="Google Shape;295;p32"/>
              <p:cNvCxnSpPr/>
              <p:nvPr/>
            </p:nvCxnSpPr>
            <p:spPr>
              <a:xfrm rot="10800000">
                <a:off x="-1" y="5864453"/>
                <a:ext cx="987003" cy="993545"/>
              </a:xfrm>
              <a:prstGeom prst="straightConnector1">
                <a:avLst/>
              </a:prstGeom>
              <a:noFill/>
              <a:ln w="9525" cap="flat" cmpd="sng">
                <a:solidFill>
                  <a:srgbClr val="D8D8D8">
                    <a:alpha val="28627"/>
                  </a:srgbClr>
                </a:solidFill>
                <a:prstDash val="solid"/>
                <a:miter lim="800000"/>
                <a:headEnd type="none" w="sm" len="sm"/>
                <a:tailEnd type="none" w="sm" len="sm"/>
              </a:ln>
            </p:spPr>
          </p:cxnSp>
        </p:grpSp>
        <p:grpSp>
          <p:nvGrpSpPr>
            <p:cNvPr id="296" name="Google Shape;296;p32"/>
            <p:cNvGrpSpPr/>
            <p:nvPr/>
          </p:nvGrpSpPr>
          <p:grpSpPr>
            <a:xfrm flipH="1">
              <a:off x="0" y="0"/>
              <a:ext cx="12192001" cy="6858000"/>
              <a:chOff x="-1" y="0"/>
              <a:chExt cx="12192001" cy="6858000"/>
            </a:xfrm>
          </p:grpSpPr>
          <p:cxnSp>
            <p:nvCxnSpPr>
              <p:cNvPr id="297" name="Google Shape;297;p32"/>
              <p:cNvCxnSpPr/>
              <p:nvPr/>
            </p:nvCxnSpPr>
            <p:spPr>
              <a:xfrm>
                <a:off x="225425" y="0"/>
                <a:ext cx="6815931" cy="6858000"/>
              </a:xfrm>
              <a:prstGeom prst="straightConnector1">
                <a:avLst/>
              </a:prstGeom>
              <a:noFill/>
              <a:ln w="9525" cap="flat" cmpd="sng">
                <a:solidFill>
                  <a:srgbClr val="D8D8D8">
                    <a:alpha val="28627"/>
                  </a:srgbClr>
                </a:solidFill>
                <a:prstDash val="solid"/>
                <a:miter lim="800000"/>
                <a:headEnd type="none" w="sm" len="sm"/>
                <a:tailEnd type="none" w="sm" len="sm"/>
              </a:ln>
            </p:spPr>
          </p:cxnSp>
          <p:cxnSp>
            <p:nvCxnSpPr>
              <p:cNvPr id="298" name="Google Shape;298;p32"/>
              <p:cNvCxnSpPr/>
              <p:nvPr/>
            </p:nvCxnSpPr>
            <p:spPr>
              <a:xfrm>
                <a:off x="1449154" y="0"/>
                <a:ext cx="6815931" cy="6858000"/>
              </a:xfrm>
              <a:prstGeom prst="straightConnector1">
                <a:avLst/>
              </a:prstGeom>
              <a:noFill/>
              <a:ln w="9525" cap="flat" cmpd="sng">
                <a:solidFill>
                  <a:srgbClr val="D8D8D8">
                    <a:alpha val="28627"/>
                  </a:srgbClr>
                </a:solidFill>
                <a:prstDash val="solid"/>
                <a:miter lim="800000"/>
                <a:headEnd type="none" w="sm" len="sm"/>
                <a:tailEnd type="none" w="sm" len="sm"/>
              </a:ln>
            </p:spPr>
          </p:cxnSp>
          <p:cxnSp>
            <p:nvCxnSpPr>
              <p:cNvPr id="299" name="Google Shape;299;p32"/>
              <p:cNvCxnSpPr/>
              <p:nvPr/>
            </p:nvCxnSpPr>
            <p:spPr>
              <a:xfrm>
                <a:off x="2665982" y="0"/>
                <a:ext cx="6815931" cy="6858000"/>
              </a:xfrm>
              <a:prstGeom prst="straightConnector1">
                <a:avLst/>
              </a:prstGeom>
              <a:noFill/>
              <a:ln w="9525" cap="flat" cmpd="sng">
                <a:solidFill>
                  <a:srgbClr val="D8D8D8">
                    <a:alpha val="28627"/>
                  </a:srgbClr>
                </a:solidFill>
                <a:prstDash val="solid"/>
                <a:miter lim="800000"/>
                <a:headEnd type="none" w="sm" len="sm"/>
                <a:tailEnd type="none" w="sm" len="sm"/>
              </a:ln>
            </p:spPr>
          </p:cxnSp>
          <p:cxnSp>
            <p:nvCxnSpPr>
              <p:cNvPr id="300" name="Google Shape;300;p32"/>
              <p:cNvCxnSpPr/>
              <p:nvPr/>
            </p:nvCxnSpPr>
            <p:spPr>
              <a:xfrm>
                <a:off x="3885119" y="0"/>
                <a:ext cx="6815931" cy="6858000"/>
              </a:xfrm>
              <a:prstGeom prst="straightConnector1">
                <a:avLst/>
              </a:prstGeom>
              <a:noFill/>
              <a:ln w="9525" cap="flat" cmpd="sng">
                <a:solidFill>
                  <a:srgbClr val="D8D8D8">
                    <a:alpha val="28627"/>
                  </a:srgbClr>
                </a:solidFill>
                <a:prstDash val="solid"/>
                <a:miter lim="800000"/>
                <a:headEnd type="none" w="sm" len="sm"/>
                <a:tailEnd type="none" w="sm" len="sm"/>
              </a:ln>
            </p:spPr>
          </p:cxnSp>
          <p:cxnSp>
            <p:nvCxnSpPr>
              <p:cNvPr id="301" name="Google Shape;301;p32"/>
              <p:cNvCxnSpPr/>
              <p:nvPr/>
            </p:nvCxnSpPr>
            <p:spPr>
              <a:xfrm>
                <a:off x="5106502" y="0"/>
                <a:ext cx="6815931" cy="6858000"/>
              </a:xfrm>
              <a:prstGeom prst="straightConnector1">
                <a:avLst/>
              </a:prstGeom>
              <a:noFill/>
              <a:ln w="9525" cap="flat" cmpd="sng">
                <a:solidFill>
                  <a:srgbClr val="D8D8D8">
                    <a:alpha val="28627"/>
                  </a:srgbClr>
                </a:solidFill>
                <a:prstDash val="solid"/>
                <a:miter lim="800000"/>
                <a:headEnd type="none" w="sm" len="sm"/>
                <a:tailEnd type="none" w="sm" len="sm"/>
              </a:ln>
            </p:spPr>
          </p:cxnSp>
          <p:grpSp>
            <p:nvGrpSpPr>
              <p:cNvPr id="302" name="Google Shape;302;p32"/>
              <p:cNvGrpSpPr/>
              <p:nvPr/>
            </p:nvGrpSpPr>
            <p:grpSpPr>
              <a:xfrm>
                <a:off x="6327885" y="0"/>
                <a:ext cx="5864115" cy="5898673"/>
                <a:chOff x="6327885" y="0"/>
                <a:chExt cx="5864115" cy="5898673"/>
              </a:xfrm>
            </p:grpSpPr>
            <p:cxnSp>
              <p:nvCxnSpPr>
                <p:cNvPr id="303" name="Google Shape;303;p32"/>
                <p:cNvCxnSpPr/>
                <p:nvPr/>
              </p:nvCxnSpPr>
              <p:spPr>
                <a:xfrm>
                  <a:off x="6327885" y="0"/>
                  <a:ext cx="5864115" cy="5898673"/>
                </a:xfrm>
                <a:prstGeom prst="straightConnector1">
                  <a:avLst/>
                </a:prstGeom>
                <a:noFill/>
                <a:ln w="9525" cap="flat" cmpd="sng">
                  <a:solidFill>
                    <a:srgbClr val="D8D8D8">
                      <a:alpha val="28627"/>
                    </a:srgbClr>
                  </a:solidFill>
                  <a:prstDash val="solid"/>
                  <a:miter lim="800000"/>
                  <a:headEnd type="none" w="sm" len="sm"/>
                  <a:tailEnd type="none" w="sm" len="sm"/>
                </a:ln>
              </p:spPr>
            </p:cxnSp>
            <p:cxnSp>
              <p:nvCxnSpPr>
                <p:cNvPr id="304" name="Google Shape;304;p32"/>
                <p:cNvCxnSpPr/>
                <p:nvPr/>
              </p:nvCxnSpPr>
              <p:spPr>
                <a:xfrm>
                  <a:off x="7549268" y="0"/>
                  <a:ext cx="4642732" cy="4672425"/>
                </a:xfrm>
                <a:prstGeom prst="straightConnector1">
                  <a:avLst/>
                </a:prstGeom>
                <a:noFill/>
                <a:ln w="9525" cap="flat" cmpd="sng">
                  <a:solidFill>
                    <a:srgbClr val="D8D8D8">
                      <a:alpha val="28627"/>
                    </a:srgbClr>
                  </a:solidFill>
                  <a:prstDash val="solid"/>
                  <a:miter lim="800000"/>
                  <a:headEnd type="none" w="sm" len="sm"/>
                  <a:tailEnd type="none" w="sm" len="sm"/>
                </a:ln>
              </p:spPr>
            </p:cxnSp>
            <p:cxnSp>
              <p:nvCxnSpPr>
                <p:cNvPr id="305" name="Google Shape;305;p32"/>
                <p:cNvCxnSpPr/>
                <p:nvPr/>
              </p:nvCxnSpPr>
              <p:spPr>
                <a:xfrm>
                  <a:off x="8772997" y="0"/>
                  <a:ext cx="3419003" cy="3456749"/>
                </a:xfrm>
                <a:prstGeom prst="straightConnector1">
                  <a:avLst/>
                </a:prstGeom>
                <a:noFill/>
                <a:ln w="9525" cap="flat" cmpd="sng">
                  <a:solidFill>
                    <a:srgbClr val="D8D8D8">
                      <a:alpha val="28627"/>
                    </a:srgbClr>
                  </a:solidFill>
                  <a:prstDash val="solid"/>
                  <a:miter lim="800000"/>
                  <a:headEnd type="none" w="sm" len="sm"/>
                  <a:tailEnd type="none" w="sm" len="sm"/>
                </a:ln>
              </p:spPr>
            </p:cxnSp>
            <p:cxnSp>
              <p:nvCxnSpPr>
                <p:cNvPr id="306" name="Google Shape;306;p32"/>
                <p:cNvCxnSpPr/>
                <p:nvPr/>
              </p:nvCxnSpPr>
              <p:spPr>
                <a:xfrm>
                  <a:off x="9982200" y="0"/>
                  <a:ext cx="2209800" cy="2226469"/>
                </a:xfrm>
                <a:prstGeom prst="straightConnector1">
                  <a:avLst/>
                </a:prstGeom>
                <a:noFill/>
                <a:ln w="9525" cap="flat" cmpd="sng">
                  <a:solidFill>
                    <a:srgbClr val="D8D8D8">
                      <a:alpha val="28627"/>
                    </a:srgbClr>
                  </a:solidFill>
                  <a:prstDash val="solid"/>
                  <a:miter lim="800000"/>
                  <a:headEnd type="none" w="sm" len="sm"/>
                  <a:tailEnd type="none" w="sm" len="sm"/>
                </a:ln>
              </p:spPr>
            </p:cxnSp>
            <p:cxnSp>
              <p:nvCxnSpPr>
                <p:cNvPr id="307" name="Google Shape;307;p32"/>
                <p:cNvCxnSpPr/>
                <p:nvPr/>
              </p:nvCxnSpPr>
              <p:spPr>
                <a:xfrm>
                  <a:off x="11199019" y="0"/>
                  <a:ext cx="992981" cy="1002506"/>
                </a:xfrm>
                <a:prstGeom prst="straightConnector1">
                  <a:avLst/>
                </a:prstGeom>
                <a:noFill/>
                <a:ln w="9525" cap="flat" cmpd="sng">
                  <a:solidFill>
                    <a:srgbClr val="D8D8D8">
                      <a:alpha val="28627"/>
                    </a:srgbClr>
                  </a:solidFill>
                  <a:prstDash val="solid"/>
                  <a:miter lim="800000"/>
                  <a:headEnd type="none" w="sm" len="sm"/>
                  <a:tailEnd type="none" w="sm" len="sm"/>
                </a:ln>
              </p:spPr>
            </p:cxnSp>
          </p:grpSp>
          <p:cxnSp>
            <p:nvCxnSpPr>
              <p:cNvPr id="308" name="Google Shape;308;p32"/>
              <p:cNvCxnSpPr/>
              <p:nvPr/>
            </p:nvCxnSpPr>
            <p:spPr>
              <a:xfrm rot="10800000">
                <a:off x="-1" y="1012053"/>
                <a:ext cx="5828811" cy="5845945"/>
              </a:xfrm>
              <a:prstGeom prst="straightConnector1">
                <a:avLst/>
              </a:prstGeom>
              <a:noFill/>
              <a:ln w="9525" cap="flat" cmpd="sng">
                <a:solidFill>
                  <a:srgbClr val="D8D8D8">
                    <a:alpha val="28627"/>
                  </a:srgbClr>
                </a:solidFill>
                <a:prstDash val="solid"/>
                <a:miter lim="800000"/>
                <a:headEnd type="none" w="sm" len="sm"/>
                <a:tailEnd type="none" w="sm" len="sm"/>
              </a:ln>
            </p:spPr>
          </p:cxnSp>
          <p:cxnSp>
            <p:nvCxnSpPr>
              <p:cNvPr id="309" name="Google Shape;309;p32"/>
              <p:cNvCxnSpPr/>
              <p:nvPr/>
            </p:nvCxnSpPr>
            <p:spPr>
              <a:xfrm rot="10800000">
                <a:off x="-1" y="2227340"/>
                <a:ext cx="4614781" cy="4630658"/>
              </a:xfrm>
              <a:prstGeom prst="straightConnector1">
                <a:avLst/>
              </a:prstGeom>
              <a:noFill/>
              <a:ln w="9525" cap="flat" cmpd="sng">
                <a:solidFill>
                  <a:srgbClr val="D8D8D8">
                    <a:alpha val="28627"/>
                  </a:srgbClr>
                </a:solidFill>
                <a:prstDash val="solid"/>
                <a:miter lim="800000"/>
                <a:headEnd type="none" w="sm" len="sm"/>
                <a:tailEnd type="none" w="sm" len="sm"/>
              </a:ln>
            </p:spPr>
          </p:cxnSp>
          <p:cxnSp>
            <p:nvCxnSpPr>
              <p:cNvPr id="310" name="Google Shape;310;p32"/>
              <p:cNvCxnSpPr/>
              <p:nvPr/>
            </p:nvCxnSpPr>
            <p:spPr>
              <a:xfrm rot="10800000">
                <a:off x="-1" y="3432149"/>
                <a:ext cx="3398419" cy="3425849"/>
              </a:xfrm>
              <a:prstGeom prst="straightConnector1">
                <a:avLst/>
              </a:prstGeom>
              <a:noFill/>
              <a:ln w="9525" cap="flat" cmpd="sng">
                <a:solidFill>
                  <a:srgbClr val="D8D8D8">
                    <a:alpha val="28627"/>
                  </a:srgbClr>
                </a:solidFill>
                <a:prstDash val="solid"/>
                <a:miter lim="800000"/>
                <a:headEnd type="none" w="sm" len="sm"/>
                <a:tailEnd type="none" w="sm" len="sm"/>
              </a:ln>
            </p:spPr>
          </p:cxnSp>
          <p:cxnSp>
            <p:nvCxnSpPr>
              <p:cNvPr id="311" name="Google Shape;311;p32"/>
              <p:cNvCxnSpPr/>
              <p:nvPr/>
            </p:nvCxnSpPr>
            <p:spPr>
              <a:xfrm rot="10800000">
                <a:off x="-1" y="4651431"/>
                <a:ext cx="2196496" cy="2206567"/>
              </a:xfrm>
              <a:prstGeom prst="straightConnector1">
                <a:avLst/>
              </a:prstGeom>
              <a:noFill/>
              <a:ln w="9525" cap="flat" cmpd="sng">
                <a:solidFill>
                  <a:srgbClr val="D8D8D8">
                    <a:alpha val="28627"/>
                  </a:srgbClr>
                </a:solidFill>
                <a:prstDash val="solid"/>
                <a:miter lim="800000"/>
                <a:headEnd type="none" w="sm" len="sm"/>
                <a:tailEnd type="none" w="sm" len="sm"/>
              </a:ln>
            </p:spPr>
          </p:cxnSp>
          <p:cxnSp>
            <p:nvCxnSpPr>
              <p:cNvPr id="312" name="Google Shape;312;p32"/>
              <p:cNvCxnSpPr/>
              <p:nvPr/>
            </p:nvCxnSpPr>
            <p:spPr>
              <a:xfrm rot="10800000">
                <a:off x="-1" y="5864453"/>
                <a:ext cx="987003" cy="993545"/>
              </a:xfrm>
              <a:prstGeom prst="straightConnector1">
                <a:avLst/>
              </a:prstGeom>
              <a:noFill/>
              <a:ln w="9525" cap="flat" cmpd="sng">
                <a:solidFill>
                  <a:srgbClr val="D8D8D8">
                    <a:alpha val="28627"/>
                  </a:srgbClr>
                </a:solidFill>
                <a:prstDash val="solid"/>
                <a:miter lim="800000"/>
                <a:headEnd type="none" w="sm" len="sm"/>
                <a:tailEnd type="none" w="sm" len="sm"/>
              </a:ln>
            </p:spPr>
          </p:cxnSp>
        </p:grpSp>
      </p:grpSp>
      <p:sp>
        <p:nvSpPr>
          <p:cNvPr id="313" name="Google Shape;313;p32"/>
          <p:cNvSpPr txBox="1">
            <a:spLocks noGrp="1"/>
          </p:cNvSpPr>
          <p:nvPr>
            <p:ph type="ftr" idx="11"/>
          </p:nvPr>
        </p:nvSpPr>
        <p:spPr>
          <a:xfrm>
            <a:off x="609601" y="6289679"/>
            <a:ext cx="6128030" cy="22243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4" name="Google Shape;314;p32"/>
          <p:cNvSpPr txBox="1">
            <a:spLocks noGrp="1"/>
          </p:cNvSpPr>
          <p:nvPr>
            <p:ph type="dt" idx="10"/>
          </p:nvPr>
        </p:nvSpPr>
        <p:spPr>
          <a:xfrm>
            <a:off x="9294042" y="6289679"/>
            <a:ext cx="965946" cy="22243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5" name="Google Shape;315;p32"/>
          <p:cNvSpPr txBox="1">
            <a:spLocks noGrp="1"/>
          </p:cNvSpPr>
          <p:nvPr>
            <p:ph type="sldNum" idx="12"/>
          </p:nvPr>
        </p:nvSpPr>
        <p:spPr>
          <a:xfrm>
            <a:off x="10665311" y="6289679"/>
            <a:ext cx="918882" cy="22243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Vsebina z naslovom" type="objTx">
  <p:cSld name="OBJECT_WITH_CAPTION_TEXT">
    <p:bg>
      <p:bgPr>
        <a:gradFill>
          <a:gsLst>
            <a:gs pos="0">
              <a:schemeClr val="accent1"/>
            </a:gs>
            <a:gs pos="100000">
              <a:srgbClr val="AF4329"/>
            </a:gs>
          </a:gsLst>
          <a:path path="circle">
            <a:fillToRect l="50000" t="50000" r="50000" b="50000"/>
          </a:path>
          <a:tileRect/>
        </a:gradFill>
        <a:effectLst/>
      </p:bgPr>
    </p:bg>
    <p:spTree>
      <p:nvGrpSpPr>
        <p:cNvPr id="1" name="Shape 316"/>
        <p:cNvGrpSpPr/>
        <p:nvPr/>
      </p:nvGrpSpPr>
      <p:grpSpPr>
        <a:xfrm>
          <a:off x="0" y="0"/>
          <a:ext cx="0" cy="0"/>
          <a:chOff x="0" y="0"/>
          <a:chExt cx="0" cy="0"/>
        </a:xfrm>
      </p:grpSpPr>
      <p:grpSp>
        <p:nvGrpSpPr>
          <p:cNvPr id="317" name="Google Shape;317;p33"/>
          <p:cNvGrpSpPr/>
          <p:nvPr/>
        </p:nvGrpSpPr>
        <p:grpSpPr>
          <a:xfrm>
            <a:off x="-1" y="0"/>
            <a:ext cx="12192002" cy="6858000"/>
            <a:chOff x="-1" y="0"/>
            <a:chExt cx="12192002" cy="6858000"/>
          </a:xfrm>
        </p:grpSpPr>
        <p:cxnSp>
          <p:nvCxnSpPr>
            <p:cNvPr id="318" name="Google Shape;318;p33"/>
            <p:cNvCxnSpPr/>
            <p:nvPr/>
          </p:nvCxnSpPr>
          <p:spPr>
            <a:xfrm>
              <a:off x="610194" y="0"/>
              <a:ext cx="0" cy="6858000"/>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319" name="Google Shape;319;p33"/>
            <p:cNvCxnSpPr/>
            <p:nvPr/>
          </p:nvCxnSpPr>
          <p:spPr>
            <a:xfrm>
              <a:off x="1829332" y="0"/>
              <a:ext cx="0" cy="6858000"/>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320" name="Google Shape;320;p33"/>
            <p:cNvCxnSpPr/>
            <p:nvPr/>
          </p:nvCxnSpPr>
          <p:spPr>
            <a:xfrm>
              <a:off x="3048470" y="0"/>
              <a:ext cx="0" cy="6858000"/>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321" name="Google Shape;321;p33"/>
            <p:cNvCxnSpPr/>
            <p:nvPr/>
          </p:nvCxnSpPr>
          <p:spPr>
            <a:xfrm>
              <a:off x="4267608" y="0"/>
              <a:ext cx="0" cy="6858000"/>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322" name="Google Shape;322;p33"/>
            <p:cNvCxnSpPr/>
            <p:nvPr/>
          </p:nvCxnSpPr>
          <p:spPr>
            <a:xfrm>
              <a:off x="5486746" y="0"/>
              <a:ext cx="0" cy="6858000"/>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323" name="Google Shape;323;p33"/>
            <p:cNvCxnSpPr/>
            <p:nvPr/>
          </p:nvCxnSpPr>
          <p:spPr>
            <a:xfrm>
              <a:off x="6705884" y="0"/>
              <a:ext cx="0" cy="6858000"/>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324" name="Google Shape;324;p33"/>
            <p:cNvCxnSpPr/>
            <p:nvPr/>
          </p:nvCxnSpPr>
          <p:spPr>
            <a:xfrm>
              <a:off x="7925022" y="0"/>
              <a:ext cx="0" cy="6858000"/>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325" name="Google Shape;325;p33"/>
            <p:cNvCxnSpPr/>
            <p:nvPr/>
          </p:nvCxnSpPr>
          <p:spPr>
            <a:xfrm>
              <a:off x="9144160" y="0"/>
              <a:ext cx="0" cy="6858000"/>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326" name="Google Shape;326;p33"/>
            <p:cNvCxnSpPr/>
            <p:nvPr/>
          </p:nvCxnSpPr>
          <p:spPr>
            <a:xfrm>
              <a:off x="10363298" y="0"/>
              <a:ext cx="0" cy="6858000"/>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327" name="Google Shape;327;p33"/>
            <p:cNvCxnSpPr/>
            <p:nvPr/>
          </p:nvCxnSpPr>
          <p:spPr>
            <a:xfrm>
              <a:off x="11582436" y="0"/>
              <a:ext cx="0" cy="6858000"/>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328" name="Google Shape;328;p33"/>
            <p:cNvCxnSpPr/>
            <p:nvPr/>
          </p:nvCxnSpPr>
          <p:spPr>
            <a:xfrm>
              <a:off x="2819" y="386485"/>
              <a:ext cx="12188952" cy="0"/>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329" name="Google Shape;329;p33"/>
            <p:cNvCxnSpPr/>
            <p:nvPr/>
          </p:nvCxnSpPr>
          <p:spPr>
            <a:xfrm>
              <a:off x="2819" y="1611181"/>
              <a:ext cx="12188952" cy="0"/>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330" name="Google Shape;330;p33"/>
            <p:cNvCxnSpPr/>
            <p:nvPr/>
          </p:nvCxnSpPr>
          <p:spPr>
            <a:xfrm>
              <a:off x="2819" y="2835877"/>
              <a:ext cx="12188952" cy="0"/>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331" name="Google Shape;331;p33"/>
            <p:cNvCxnSpPr/>
            <p:nvPr/>
          </p:nvCxnSpPr>
          <p:spPr>
            <a:xfrm>
              <a:off x="2819" y="4060573"/>
              <a:ext cx="12188952" cy="0"/>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332" name="Google Shape;332;p33"/>
            <p:cNvCxnSpPr/>
            <p:nvPr/>
          </p:nvCxnSpPr>
          <p:spPr>
            <a:xfrm>
              <a:off x="2819" y="5285269"/>
              <a:ext cx="12188952" cy="0"/>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333" name="Google Shape;333;p33"/>
            <p:cNvCxnSpPr/>
            <p:nvPr/>
          </p:nvCxnSpPr>
          <p:spPr>
            <a:xfrm>
              <a:off x="2819" y="6509965"/>
              <a:ext cx="12188952" cy="0"/>
            </a:xfrm>
            <a:prstGeom prst="straightConnector1">
              <a:avLst/>
            </a:prstGeom>
            <a:noFill/>
            <a:ln w="9525" cap="flat" cmpd="sng">
              <a:solidFill>
                <a:srgbClr val="A43E27">
                  <a:alpha val="23529"/>
                </a:srgbClr>
              </a:solidFill>
              <a:prstDash val="solid"/>
              <a:miter lim="800000"/>
              <a:headEnd type="none" w="sm" len="sm"/>
              <a:tailEnd type="none" w="sm" len="sm"/>
            </a:ln>
          </p:spPr>
        </p:cxnSp>
        <p:grpSp>
          <p:nvGrpSpPr>
            <p:cNvPr id="334" name="Google Shape;334;p33"/>
            <p:cNvGrpSpPr/>
            <p:nvPr/>
          </p:nvGrpSpPr>
          <p:grpSpPr>
            <a:xfrm>
              <a:off x="-1" y="0"/>
              <a:ext cx="12192001" cy="6858000"/>
              <a:chOff x="-1" y="0"/>
              <a:chExt cx="12192001" cy="6858000"/>
            </a:xfrm>
          </p:grpSpPr>
          <p:cxnSp>
            <p:nvCxnSpPr>
              <p:cNvPr id="335" name="Google Shape;335;p33"/>
              <p:cNvCxnSpPr/>
              <p:nvPr/>
            </p:nvCxnSpPr>
            <p:spPr>
              <a:xfrm>
                <a:off x="225425" y="0"/>
                <a:ext cx="6815931" cy="6858000"/>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336" name="Google Shape;336;p33"/>
              <p:cNvCxnSpPr/>
              <p:nvPr/>
            </p:nvCxnSpPr>
            <p:spPr>
              <a:xfrm>
                <a:off x="1449154" y="0"/>
                <a:ext cx="6815931" cy="6858000"/>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337" name="Google Shape;337;p33"/>
              <p:cNvCxnSpPr/>
              <p:nvPr/>
            </p:nvCxnSpPr>
            <p:spPr>
              <a:xfrm>
                <a:off x="2665982" y="0"/>
                <a:ext cx="6815931" cy="6858000"/>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338" name="Google Shape;338;p33"/>
              <p:cNvCxnSpPr/>
              <p:nvPr/>
            </p:nvCxnSpPr>
            <p:spPr>
              <a:xfrm>
                <a:off x="3885119" y="0"/>
                <a:ext cx="6815931" cy="6858000"/>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339" name="Google Shape;339;p33"/>
              <p:cNvCxnSpPr/>
              <p:nvPr/>
            </p:nvCxnSpPr>
            <p:spPr>
              <a:xfrm>
                <a:off x="5106502" y="0"/>
                <a:ext cx="6815931" cy="6858000"/>
              </a:xfrm>
              <a:prstGeom prst="straightConnector1">
                <a:avLst/>
              </a:prstGeom>
              <a:noFill/>
              <a:ln w="9525" cap="flat" cmpd="sng">
                <a:solidFill>
                  <a:srgbClr val="A43E27">
                    <a:alpha val="23529"/>
                  </a:srgbClr>
                </a:solidFill>
                <a:prstDash val="solid"/>
                <a:miter lim="800000"/>
                <a:headEnd type="none" w="sm" len="sm"/>
                <a:tailEnd type="none" w="sm" len="sm"/>
              </a:ln>
            </p:spPr>
          </p:cxnSp>
          <p:grpSp>
            <p:nvGrpSpPr>
              <p:cNvPr id="340" name="Google Shape;340;p33"/>
              <p:cNvGrpSpPr/>
              <p:nvPr/>
            </p:nvGrpSpPr>
            <p:grpSpPr>
              <a:xfrm>
                <a:off x="6327885" y="0"/>
                <a:ext cx="5864115" cy="5898673"/>
                <a:chOff x="6327885" y="0"/>
                <a:chExt cx="5864115" cy="5898673"/>
              </a:xfrm>
            </p:grpSpPr>
            <p:cxnSp>
              <p:nvCxnSpPr>
                <p:cNvPr id="341" name="Google Shape;341;p33"/>
                <p:cNvCxnSpPr/>
                <p:nvPr/>
              </p:nvCxnSpPr>
              <p:spPr>
                <a:xfrm>
                  <a:off x="6327885" y="0"/>
                  <a:ext cx="5864115" cy="5898673"/>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342" name="Google Shape;342;p33"/>
                <p:cNvCxnSpPr/>
                <p:nvPr/>
              </p:nvCxnSpPr>
              <p:spPr>
                <a:xfrm>
                  <a:off x="7549268" y="0"/>
                  <a:ext cx="4642732" cy="4672425"/>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343" name="Google Shape;343;p33"/>
                <p:cNvCxnSpPr/>
                <p:nvPr/>
              </p:nvCxnSpPr>
              <p:spPr>
                <a:xfrm>
                  <a:off x="8772997" y="0"/>
                  <a:ext cx="3419003" cy="3456749"/>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344" name="Google Shape;344;p33"/>
                <p:cNvCxnSpPr/>
                <p:nvPr/>
              </p:nvCxnSpPr>
              <p:spPr>
                <a:xfrm>
                  <a:off x="9982200" y="0"/>
                  <a:ext cx="2209800" cy="2226469"/>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345" name="Google Shape;345;p33"/>
                <p:cNvCxnSpPr/>
                <p:nvPr/>
              </p:nvCxnSpPr>
              <p:spPr>
                <a:xfrm>
                  <a:off x="11199019" y="0"/>
                  <a:ext cx="992981" cy="1002506"/>
                </a:xfrm>
                <a:prstGeom prst="straightConnector1">
                  <a:avLst/>
                </a:prstGeom>
                <a:noFill/>
                <a:ln w="9525" cap="flat" cmpd="sng">
                  <a:solidFill>
                    <a:srgbClr val="A43E27">
                      <a:alpha val="23529"/>
                    </a:srgbClr>
                  </a:solidFill>
                  <a:prstDash val="solid"/>
                  <a:miter lim="800000"/>
                  <a:headEnd type="none" w="sm" len="sm"/>
                  <a:tailEnd type="none" w="sm" len="sm"/>
                </a:ln>
              </p:spPr>
            </p:cxnSp>
          </p:grpSp>
          <p:cxnSp>
            <p:nvCxnSpPr>
              <p:cNvPr id="346" name="Google Shape;346;p33"/>
              <p:cNvCxnSpPr/>
              <p:nvPr/>
            </p:nvCxnSpPr>
            <p:spPr>
              <a:xfrm rot="10800000">
                <a:off x="-1" y="1012053"/>
                <a:ext cx="5828811" cy="5845945"/>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347" name="Google Shape;347;p33"/>
              <p:cNvCxnSpPr/>
              <p:nvPr/>
            </p:nvCxnSpPr>
            <p:spPr>
              <a:xfrm rot="10800000">
                <a:off x="-1" y="2227340"/>
                <a:ext cx="4614781" cy="4630658"/>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348" name="Google Shape;348;p33"/>
              <p:cNvCxnSpPr/>
              <p:nvPr/>
            </p:nvCxnSpPr>
            <p:spPr>
              <a:xfrm rot="10800000">
                <a:off x="-1" y="3432149"/>
                <a:ext cx="3398419" cy="3425849"/>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349" name="Google Shape;349;p33"/>
              <p:cNvCxnSpPr/>
              <p:nvPr/>
            </p:nvCxnSpPr>
            <p:spPr>
              <a:xfrm rot="10800000">
                <a:off x="-1" y="4651431"/>
                <a:ext cx="2196496" cy="2206567"/>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350" name="Google Shape;350;p33"/>
              <p:cNvCxnSpPr/>
              <p:nvPr/>
            </p:nvCxnSpPr>
            <p:spPr>
              <a:xfrm rot="10800000">
                <a:off x="-1" y="5864453"/>
                <a:ext cx="987003" cy="993545"/>
              </a:xfrm>
              <a:prstGeom prst="straightConnector1">
                <a:avLst/>
              </a:prstGeom>
              <a:noFill/>
              <a:ln w="9525" cap="flat" cmpd="sng">
                <a:solidFill>
                  <a:srgbClr val="A43E27">
                    <a:alpha val="23529"/>
                  </a:srgbClr>
                </a:solidFill>
                <a:prstDash val="solid"/>
                <a:miter lim="800000"/>
                <a:headEnd type="none" w="sm" len="sm"/>
                <a:tailEnd type="none" w="sm" len="sm"/>
              </a:ln>
            </p:spPr>
          </p:cxnSp>
        </p:grpSp>
        <p:grpSp>
          <p:nvGrpSpPr>
            <p:cNvPr id="351" name="Google Shape;351;p33"/>
            <p:cNvGrpSpPr/>
            <p:nvPr/>
          </p:nvGrpSpPr>
          <p:grpSpPr>
            <a:xfrm flipH="1">
              <a:off x="0" y="0"/>
              <a:ext cx="12192001" cy="6858000"/>
              <a:chOff x="-1" y="0"/>
              <a:chExt cx="12192001" cy="6858000"/>
            </a:xfrm>
          </p:grpSpPr>
          <p:cxnSp>
            <p:nvCxnSpPr>
              <p:cNvPr id="352" name="Google Shape;352;p33"/>
              <p:cNvCxnSpPr/>
              <p:nvPr/>
            </p:nvCxnSpPr>
            <p:spPr>
              <a:xfrm>
                <a:off x="225425" y="0"/>
                <a:ext cx="6815931" cy="6858000"/>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353" name="Google Shape;353;p33"/>
              <p:cNvCxnSpPr/>
              <p:nvPr/>
            </p:nvCxnSpPr>
            <p:spPr>
              <a:xfrm>
                <a:off x="1449154" y="0"/>
                <a:ext cx="6815931" cy="6858000"/>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354" name="Google Shape;354;p33"/>
              <p:cNvCxnSpPr/>
              <p:nvPr/>
            </p:nvCxnSpPr>
            <p:spPr>
              <a:xfrm>
                <a:off x="2665982" y="0"/>
                <a:ext cx="6815931" cy="6858000"/>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355" name="Google Shape;355;p33"/>
              <p:cNvCxnSpPr/>
              <p:nvPr/>
            </p:nvCxnSpPr>
            <p:spPr>
              <a:xfrm>
                <a:off x="3885119" y="0"/>
                <a:ext cx="6815931" cy="6858000"/>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356" name="Google Shape;356;p33"/>
              <p:cNvCxnSpPr/>
              <p:nvPr/>
            </p:nvCxnSpPr>
            <p:spPr>
              <a:xfrm>
                <a:off x="5150644" y="0"/>
                <a:ext cx="6815931" cy="6858000"/>
              </a:xfrm>
              <a:prstGeom prst="straightConnector1">
                <a:avLst/>
              </a:prstGeom>
              <a:noFill/>
              <a:ln w="9525" cap="flat" cmpd="sng">
                <a:solidFill>
                  <a:srgbClr val="A43E27">
                    <a:alpha val="23529"/>
                  </a:srgbClr>
                </a:solidFill>
                <a:prstDash val="solid"/>
                <a:miter lim="800000"/>
                <a:headEnd type="none" w="sm" len="sm"/>
                <a:tailEnd type="none" w="sm" len="sm"/>
              </a:ln>
            </p:spPr>
          </p:cxnSp>
          <p:grpSp>
            <p:nvGrpSpPr>
              <p:cNvPr id="357" name="Google Shape;357;p33"/>
              <p:cNvGrpSpPr/>
              <p:nvPr/>
            </p:nvGrpSpPr>
            <p:grpSpPr>
              <a:xfrm>
                <a:off x="6327885" y="0"/>
                <a:ext cx="5864115" cy="5898673"/>
                <a:chOff x="6327885" y="0"/>
                <a:chExt cx="5864115" cy="5898673"/>
              </a:xfrm>
            </p:grpSpPr>
            <p:cxnSp>
              <p:nvCxnSpPr>
                <p:cNvPr id="358" name="Google Shape;358;p33"/>
                <p:cNvCxnSpPr/>
                <p:nvPr/>
              </p:nvCxnSpPr>
              <p:spPr>
                <a:xfrm>
                  <a:off x="6327885" y="0"/>
                  <a:ext cx="5864115" cy="5898673"/>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359" name="Google Shape;359;p33"/>
                <p:cNvCxnSpPr/>
                <p:nvPr/>
              </p:nvCxnSpPr>
              <p:spPr>
                <a:xfrm>
                  <a:off x="7549268" y="0"/>
                  <a:ext cx="4642732" cy="4672425"/>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360" name="Google Shape;360;p33"/>
                <p:cNvCxnSpPr/>
                <p:nvPr/>
              </p:nvCxnSpPr>
              <p:spPr>
                <a:xfrm>
                  <a:off x="8772997" y="0"/>
                  <a:ext cx="3419003" cy="3456749"/>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361" name="Google Shape;361;p33"/>
                <p:cNvCxnSpPr/>
                <p:nvPr/>
              </p:nvCxnSpPr>
              <p:spPr>
                <a:xfrm>
                  <a:off x="9982200" y="0"/>
                  <a:ext cx="2209800" cy="2226469"/>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362" name="Google Shape;362;p33"/>
                <p:cNvCxnSpPr/>
                <p:nvPr/>
              </p:nvCxnSpPr>
              <p:spPr>
                <a:xfrm>
                  <a:off x="11199019" y="0"/>
                  <a:ext cx="992981" cy="1002506"/>
                </a:xfrm>
                <a:prstGeom prst="straightConnector1">
                  <a:avLst/>
                </a:prstGeom>
                <a:noFill/>
                <a:ln w="9525" cap="flat" cmpd="sng">
                  <a:solidFill>
                    <a:srgbClr val="A43E27">
                      <a:alpha val="23529"/>
                    </a:srgbClr>
                  </a:solidFill>
                  <a:prstDash val="solid"/>
                  <a:miter lim="800000"/>
                  <a:headEnd type="none" w="sm" len="sm"/>
                  <a:tailEnd type="none" w="sm" len="sm"/>
                </a:ln>
              </p:spPr>
            </p:cxnSp>
          </p:grpSp>
          <p:cxnSp>
            <p:nvCxnSpPr>
              <p:cNvPr id="363" name="Google Shape;363;p33"/>
              <p:cNvCxnSpPr/>
              <p:nvPr/>
            </p:nvCxnSpPr>
            <p:spPr>
              <a:xfrm rot="10800000">
                <a:off x="-1" y="1012053"/>
                <a:ext cx="5828811" cy="5845945"/>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364" name="Google Shape;364;p33"/>
              <p:cNvCxnSpPr/>
              <p:nvPr/>
            </p:nvCxnSpPr>
            <p:spPr>
              <a:xfrm rot="10800000">
                <a:off x="-1" y="2227340"/>
                <a:ext cx="4614781" cy="4630658"/>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365" name="Google Shape;365;p33"/>
              <p:cNvCxnSpPr/>
              <p:nvPr/>
            </p:nvCxnSpPr>
            <p:spPr>
              <a:xfrm rot="10800000">
                <a:off x="-1" y="3432149"/>
                <a:ext cx="3398419" cy="3425849"/>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366" name="Google Shape;366;p33"/>
              <p:cNvCxnSpPr/>
              <p:nvPr/>
            </p:nvCxnSpPr>
            <p:spPr>
              <a:xfrm rot="10800000">
                <a:off x="-1" y="4651431"/>
                <a:ext cx="2196496" cy="2206567"/>
              </a:xfrm>
              <a:prstGeom prst="straightConnector1">
                <a:avLst/>
              </a:prstGeom>
              <a:noFill/>
              <a:ln w="9525" cap="flat" cmpd="sng">
                <a:solidFill>
                  <a:srgbClr val="A43E27">
                    <a:alpha val="23529"/>
                  </a:srgbClr>
                </a:solidFill>
                <a:prstDash val="solid"/>
                <a:miter lim="800000"/>
                <a:headEnd type="none" w="sm" len="sm"/>
                <a:tailEnd type="none" w="sm" len="sm"/>
              </a:ln>
            </p:spPr>
          </p:cxnSp>
          <p:cxnSp>
            <p:nvCxnSpPr>
              <p:cNvPr id="367" name="Google Shape;367;p33"/>
              <p:cNvCxnSpPr/>
              <p:nvPr/>
            </p:nvCxnSpPr>
            <p:spPr>
              <a:xfrm rot="10800000">
                <a:off x="-1" y="5864453"/>
                <a:ext cx="987003" cy="993545"/>
              </a:xfrm>
              <a:prstGeom prst="straightConnector1">
                <a:avLst/>
              </a:prstGeom>
              <a:noFill/>
              <a:ln w="9525" cap="flat" cmpd="sng">
                <a:solidFill>
                  <a:srgbClr val="A43E27">
                    <a:alpha val="23529"/>
                  </a:srgbClr>
                </a:solidFill>
                <a:prstDash val="solid"/>
                <a:miter lim="800000"/>
                <a:headEnd type="none" w="sm" len="sm"/>
                <a:tailEnd type="none" w="sm" len="sm"/>
              </a:ln>
            </p:spPr>
          </p:cxnSp>
        </p:grpSp>
      </p:grpSp>
      <p:sp>
        <p:nvSpPr>
          <p:cNvPr id="368" name="Google Shape;368;p33"/>
          <p:cNvSpPr/>
          <p:nvPr/>
        </p:nvSpPr>
        <p:spPr>
          <a:xfrm>
            <a:off x="0" y="0"/>
            <a:ext cx="7315200" cy="6858000"/>
          </a:xfrm>
          <a:prstGeom prst="rect">
            <a:avLst/>
          </a:prstGeom>
          <a:gradFill>
            <a:gsLst>
              <a:gs pos="0">
                <a:schemeClr val="lt1"/>
              </a:gs>
              <a:gs pos="69000">
                <a:schemeClr val="lt1"/>
              </a:gs>
              <a:gs pos="100000">
                <a:srgbClr val="F2F2F2"/>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9" name="Google Shape;369;p33"/>
          <p:cNvSpPr txBox="1">
            <a:spLocks noGrp="1"/>
          </p:cNvSpPr>
          <p:nvPr>
            <p:ph type="title"/>
          </p:nvPr>
        </p:nvSpPr>
        <p:spPr>
          <a:xfrm>
            <a:off x="7913152" y="571500"/>
            <a:ext cx="3657600" cy="2197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0" name="Google Shape;370;p33"/>
          <p:cNvSpPr txBox="1">
            <a:spLocks noGrp="1"/>
          </p:cNvSpPr>
          <p:nvPr>
            <p:ph type="body" idx="1"/>
          </p:nvPr>
        </p:nvSpPr>
        <p:spPr>
          <a:xfrm>
            <a:off x="543197" y="571500"/>
            <a:ext cx="6217920" cy="571500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1200"/>
              </a:spcBef>
              <a:spcAft>
                <a:spcPts val="0"/>
              </a:spcAft>
              <a:buSzPts val="1800"/>
              <a:buChar char="▪"/>
              <a:defRPr sz="1800"/>
            </a:lvl2pPr>
            <a:lvl3pPr marL="1371600" lvl="2" indent="-330200" algn="l">
              <a:lnSpc>
                <a:spcPct val="90000"/>
              </a:lnSpc>
              <a:spcBef>
                <a:spcPts val="800"/>
              </a:spcBef>
              <a:spcAft>
                <a:spcPts val="0"/>
              </a:spcAft>
              <a:buSzPts val="1600"/>
              <a:buChar char="▪"/>
              <a:defRPr sz="1600"/>
            </a:lvl3pPr>
            <a:lvl4pPr marL="1828800" lvl="3" indent="-317500" algn="l">
              <a:lnSpc>
                <a:spcPct val="90000"/>
              </a:lnSpc>
              <a:spcBef>
                <a:spcPts val="800"/>
              </a:spcBef>
              <a:spcAft>
                <a:spcPts val="0"/>
              </a:spcAft>
              <a:buSzPts val="1400"/>
              <a:buChar char="▪"/>
              <a:defRPr sz="1400"/>
            </a:lvl4pPr>
            <a:lvl5pPr marL="2286000" lvl="4" indent="-317500" algn="l">
              <a:lnSpc>
                <a:spcPct val="90000"/>
              </a:lnSpc>
              <a:spcBef>
                <a:spcPts val="600"/>
              </a:spcBef>
              <a:spcAft>
                <a:spcPts val="0"/>
              </a:spcAft>
              <a:buSzPts val="1400"/>
              <a:buChar char="▪"/>
              <a:defRPr sz="1400"/>
            </a:lvl5pPr>
            <a:lvl6pPr marL="2743200" lvl="5" indent="-355600" algn="l">
              <a:lnSpc>
                <a:spcPct val="90000"/>
              </a:lnSpc>
              <a:spcBef>
                <a:spcPts val="600"/>
              </a:spcBef>
              <a:spcAft>
                <a:spcPts val="0"/>
              </a:spcAft>
              <a:buSzPts val="2000"/>
              <a:buChar char="▪"/>
              <a:defRPr sz="2000"/>
            </a:lvl6pPr>
            <a:lvl7pPr marL="3200400" lvl="6" indent="-355600" algn="l">
              <a:lnSpc>
                <a:spcPct val="90000"/>
              </a:lnSpc>
              <a:spcBef>
                <a:spcPts val="600"/>
              </a:spcBef>
              <a:spcAft>
                <a:spcPts val="0"/>
              </a:spcAft>
              <a:buSzPts val="2000"/>
              <a:buChar char="▪"/>
              <a:defRPr sz="2000"/>
            </a:lvl7pPr>
            <a:lvl8pPr marL="3657600" lvl="7" indent="-355600" algn="l">
              <a:lnSpc>
                <a:spcPct val="90000"/>
              </a:lnSpc>
              <a:spcBef>
                <a:spcPts val="600"/>
              </a:spcBef>
              <a:spcAft>
                <a:spcPts val="0"/>
              </a:spcAft>
              <a:buSzPts val="2000"/>
              <a:buChar char="▪"/>
              <a:defRPr sz="2000"/>
            </a:lvl8pPr>
            <a:lvl9pPr marL="4114800" lvl="8" indent="-228600" algn="l">
              <a:lnSpc>
                <a:spcPct val="90000"/>
              </a:lnSpc>
              <a:spcBef>
                <a:spcPts val="600"/>
              </a:spcBef>
              <a:spcAft>
                <a:spcPts val="0"/>
              </a:spcAft>
              <a:buSzPts val="2000"/>
              <a:buNone/>
              <a:defRPr sz="2000"/>
            </a:lvl9pPr>
          </a:lstStyle>
          <a:p>
            <a:endParaRPr/>
          </a:p>
        </p:txBody>
      </p:sp>
      <p:sp>
        <p:nvSpPr>
          <p:cNvPr id="371" name="Google Shape;371;p33"/>
          <p:cNvSpPr txBox="1">
            <a:spLocks noGrp="1"/>
          </p:cNvSpPr>
          <p:nvPr>
            <p:ph type="body" idx="2"/>
          </p:nvPr>
        </p:nvSpPr>
        <p:spPr>
          <a:xfrm>
            <a:off x="7913152" y="2995012"/>
            <a:ext cx="3657600" cy="22859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600"/>
              <a:buNone/>
              <a:defRPr sz="1600">
                <a:solidFill>
                  <a:schemeClr val="lt1"/>
                </a:solidFill>
              </a:defRPr>
            </a:lvl1pPr>
            <a:lvl2pPr marL="914400" lvl="1" indent="-228600" algn="l">
              <a:lnSpc>
                <a:spcPct val="90000"/>
              </a:lnSpc>
              <a:spcBef>
                <a:spcPts val="1200"/>
              </a:spcBef>
              <a:spcAft>
                <a:spcPts val="0"/>
              </a:spcAft>
              <a:buSzPts val="1400"/>
              <a:buNone/>
              <a:defRPr sz="1400"/>
            </a:lvl2pPr>
            <a:lvl3pPr marL="1371600" lvl="2" indent="-228600" algn="l">
              <a:lnSpc>
                <a:spcPct val="90000"/>
              </a:lnSpc>
              <a:spcBef>
                <a:spcPts val="800"/>
              </a:spcBef>
              <a:spcAft>
                <a:spcPts val="0"/>
              </a:spcAft>
              <a:buSzPts val="1200"/>
              <a:buNone/>
              <a:defRPr sz="1200"/>
            </a:lvl3pPr>
            <a:lvl4pPr marL="1828800" lvl="3" indent="-228600" algn="l">
              <a:lnSpc>
                <a:spcPct val="90000"/>
              </a:lnSpc>
              <a:spcBef>
                <a:spcPts val="800"/>
              </a:spcBef>
              <a:spcAft>
                <a:spcPts val="0"/>
              </a:spcAft>
              <a:buSzPts val="1000"/>
              <a:buNone/>
              <a:defRPr sz="1000"/>
            </a:lvl4pPr>
            <a:lvl5pPr marL="2286000" lvl="4" indent="-228600" algn="l">
              <a:lnSpc>
                <a:spcPct val="90000"/>
              </a:lnSpc>
              <a:spcBef>
                <a:spcPts val="600"/>
              </a:spcBef>
              <a:spcAft>
                <a:spcPts val="0"/>
              </a:spcAft>
              <a:buSzPts val="1000"/>
              <a:buNone/>
              <a:defRPr sz="1000"/>
            </a:lvl5pPr>
            <a:lvl6pPr marL="2743200" lvl="5" indent="-228600" algn="l">
              <a:lnSpc>
                <a:spcPct val="90000"/>
              </a:lnSpc>
              <a:spcBef>
                <a:spcPts val="600"/>
              </a:spcBef>
              <a:spcAft>
                <a:spcPts val="0"/>
              </a:spcAft>
              <a:buSzPts val="1000"/>
              <a:buNone/>
              <a:defRPr sz="1000"/>
            </a:lvl6pPr>
            <a:lvl7pPr marL="3200400" lvl="6" indent="-228600" algn="l">
              <a:lnSpc>
                <a:spcPct val="90000"/>
              </a:lnSpc>
              <a:spcBef>
                <a:spcPts val="600"/>
              </a:spcBef>
              <a:spcAft>
                <a:spcPts val="0"/>
              </a:spcAft>
              <a:buSzPts val="1000"/>
              <a:buNone/>
              <a:defRPr sz="1000"/>
            </a:lvl7pPr>
            <a:lvl8pPr marL="3657600" lvl="7" indent="-228600" algn="l">
              <a:lnSpc>
                <a:spcPct val="90000"/>
              </a:lnSpc>
              <a:spcBef>
                <a:spcPts val="600"/>
              </a:spcBef>
              <a:spcAft>
                <a:spcPts val="0"/>
              </a:spcAft>
              <a:buSzPts val="1000"/>
              <a:buNone/>
              <a:defRPr sz="1000"/>
            </a:lvl8pPr>
            <a:lvl9pPr marL="4114800" lvl="8" indent="-228600" algn="l">
              <a:lnSpc>
                <a:spcPct val="90000"/>
              </a:lnSpc>
              <a:spcBef>
                <a:spcPts val="600"/>
              </a:spcBef>
              <a:spcAft>
                <a:spcPts val="0"/>
              </a:spcAft>
              <a:buSzPts val="1000"/>
              <a:buNone/>
              <a:defRPr sz="1000"/>
            </a:lvl9pPr>
          </a:lstStyle>
          <a:p>
            <a:endParaRPr/>
          </a:p>
        </p:txBody>
      </p:sp>
      <p:cxnSp>
        <p:nvCxnSpPr>
          <p:cNvPr id="372" name="Google Shape;372;p33"/>
          <p:cNvCxnSpPr/>
          <p:nvPr/>
        </p:nvCxnSpPr>
        <p:spPr>
          <a:xfrm>
            <a:off x="7923089" y="2895600"/>
            <a:ext cx="3659311" cy="0"/>
          </a:xfrm>
          <a:prstGeom prst="straightConnector1">
            <a:avLst/>
          </a:prstGeom>
          <a:noFill/>
          <a:ln w="19050" cap="flat" cmpd="sng">
            <a:solidFill>
              <a:schemeClr val="lt1"/>
            </a:solidFill>
            <a:prstDash val="solid"/>
            <a:miter lim="800000"/>
            <a:headEnd type="none" w="sm" len="sm"/>
            <a:tailEnd type="none" w="sm" len="sm"/>
          </a:ln>
        </p:spPr>
      </p:cxnSp>
      <p:sp>
        <p:nvSpPr>
          <p:cNvPr id="373" name="Google Shape;373;p33"/>
          <p:cNvSpPr txBox="1">
            <a:spLocks noGrp="1"/>
          </p:cNvSpPr>
          <p:nvPr>
            <p:ph type="ftr" idx="11"/>
          </p:nvPr>
        </p:nvSpPr>
        <p:spPr>
          <a:xfrm>
            <a:off x="609601" y="6289679"/>
            <a:ext cx="6128030" cy="22243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4" name="Google Shape;374;p33"/>
          <p:cNvSpPr txBox="1">
            <a:spLocks noGrp="1"/>
          </p:cNvSpPr>
          <p:nvPr>
            <p:ph type="dt" idx="10"/>
          </p:nvPr>
        </p:nvSpPr>
        <p:spPr>
          <a:xfrm>
            <a:off x="9294042" y="6289679"/>
            <a:ext cx="965946" cy="22243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5" name="Google Shape;375;p33"/>
          <p:cNvSpPr txBox="1">
            <a:spLocks noGrp="1"/>
          </p:cNvSpPr>
          <p:nvPr>
            <p:ph type="sldNum" idx="12"/>
          </p:nvPr>
        </p:nvSpPr>
        <p:spPr>
          <a:xfrm>
            <a:off x="10665311" y="6289679"/>
            <a:ext cx="918882" cy="22243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52999">
              <a:schemeClr val="lt1"/>
            </a:gs>
            <a:gs pos="100000">
              <a:srgbClr val="F2F2F2">
                <a:alpha val="63529"/>
              </a:srgbClr>
            </a:gs>
          </a:gsLst>
          <a:lin ang="5400000" scaled="0"/>
        </a:gradFill>
        <a:effectLst/>
      </p:bgPr>
    </p:bg>
    <p:spTree>
      <p:nvGrpSpPr>
        <p:cNvPr id="1" name="Shape 9"/>
        <p:cNvGrpSpPr/>
        <p:nvPr/>
      </p:nvGrpSpPr>
      <p:grpSpPr>
        <a:xfrm>
          <a:off x="0" y="0"/>
          <a:ext cx="0" cy="0"/>
          <a:chOff x="0" y="0"/>
          <a:chExt cx="0" cy="0"/>
        </a:xfrm>
      </p:grpSpPr>
      <p:grpSp>
        <p:nvGrpSpPr>
          <p:cNvPr id="10" name="Google Shape;10;p24"/>
          <p:cNvGrpSpPr/>
          <p:nvPr/>
        </p:nvGrpSpPr>
        <p:grpSpPr>
          <a:xfrm>
            <a:off x="-1" y="-195943"/>
            <a:ext cx="12192002" cy="6858000"/>
            <a:chOff x="-1" y="0"/>
            <a:chExt cx="12192002" cy="6858000"/>
          </a:xfrm>
        </p:grpSpPr>
        <p:cxnSp>
          <p:nvCxnSpPr>
            <p:cNvPr id="11" name="Google Shape;11;p24"/>
            <p:cNvCxnSpPr/>
            <p:nvPr/>
          </p:nvCxnSpPr>
          <p:spPr>
            <a:xfrm>
              <a:off x="610194" y="0"/>
              <a:ext cx="0" cy="6858000"/>
            </a:xfrm>
            <a:prstGeom prst="straightConnector1">
              <a:avLst/>
            </a:prstGeom>
            <a:noFill/>
            <a:ln w="9525" cap="flat" cmpd="sng">
              <a:solidFill>
                <a:srgbClr val="D8D8D8">
                  <a:alpha val="23529"/>
                </a:srgbClr>
              </a:solidFill>
              <a:prstDash val="solid"/>
              <a:miter lim="800000"/>
              <a:headEnd type="none" w="sm" len="sm"/>
              <a:tailEnd type="none" w="sm" len="sm"/>
            </a:ln>
          </p:spPr>
        </p:cxnSp>
        <p:cxnSp>
          <p:nvCxnSpPr>
            <p:cNvPr id="12" name="Google Shape;12;p24"/>
            <p:cNvCxnSpPr/>
            <p:nvPr/>
          </p:nvCxnSpPr>
          <p:spPr>
            <a:xfrm>
              <a:off x="1829332" y="0"/>
              <a:ext cx="0" cy="6858000"/>
            </a:xfrm>
            <a:prstGeom prst="straightConnector1">
              <a:avLst/>
            </a:prstGeom>
            <a:noFill/>
            <a:ln w="9525" cap="flat" cmpd="sng">
              <a:solidFill>
                <a:srgbClr val="D8D8D8">
                  <a:alpha val="23529"/>
                </a:srgbClr>
              </a:solidFill>
              <a:prstDash val="solid"/>
              <a:miter lim="800000"/>
              <a:headEnd type="none" w="sm" len="sm"/>
              <a:tailEnd type="none" w="sm" len="sm"/>
            </a:ln>
          </p:spPr>
        </p:cxnSp>
        <p:cxnSp>
          <p:nvCxnSpPr>
            <p:cNvPr id="13" name="Google Shape;13;p24"/>
            <p:cNvCxnSpPr/>
            <p:nvPr/>
          </p:nvCxnSpPr>
          <p:spPr>
            <a:xfrm>
              <a:off x="3048470" y="0"/>
              <a:ext cx="0" cy="6858000"/>
            </a:xfrm>
            <a:prstGeom prst="straightConnector1">
              <a:avLst/>
            </a:prstGeom>
            <a:noFill/>
            <a:ln w="9525" cap="flat" cmpd="sng">
              <a:solidFill>
                <a:srgbClr val="D8D8D8">
                  <a:alpha val="23529"/>
                </a:srgbClr>
              </a:solidFill>
              <a:prstDash val="solid"/>
              <a:miter lim="800000"/>
              <a:headEnd type="none" w="sm" len="sm"/>
              <a:tailEnd type="none" w="sm" len="sm"/>
            </a:ln>
          </p:spPr>
        </p:cxnSp>
        <p:cxnSp>
          <p:nvCxnSpPr>
            <p:cNvPr id="14" name="Google Shape;14;p24"/>
            <p:cNvCxnSpPr/>
            <p:nvPr/>
          </p:nvCxnSpPr>
          <p:spPr>
            <a:xfrm>
              <a:off x="4267608" y="0"/>
              <a:ext cx="0" cy="6858000"/>
            </a:xfrm>
            <a:prstGeom prst="straightConnector1">
              <a:avLst/>
            </a:prstGeom>
            <a:noFill/>
            <a:ln w="9525" cap="flat" cmpd="sng">
              <a:solidFill>
                <a:srgbClr val="D8D8D8">
                  <a:alpha val="23529"/>
                </a:srgbClr>
              </a:solidFill>
              <a:prstDash val="solid"/>
              <a:miter lim="800000"/>
              <a:headEnd type="none" w="sm" len="sm"/>
              <a:tailEnd type="none" w="sm" len="sm"/>
            </a:ln>
          </p:spPr>
        </p:cxnSp>
        <p:cxnSp>
          <p:nvCxnSpPr>
            <p:cNvPr id="15" name="Google Shape;15;p24"/>
            <p:cNvCxnSpPr/>
            <p:nvPr/>
          </p:nvCxnSpPr>
          <p:spPr>
            <a:xfrm>
              <a:off x="5486746" y="0"/>
              <a:ext cx="0" cy="6858000"/>
            </a:xfrm>
            <a:prstGeom prst="straightConnector1">
              <a:avLst/>
            </a:prstGeom>
            <a:noFill/>
            <a:ln w="9525" cap="flat" cmpd="sng">
              <a:solidFill>
                <a:srgbClr val="D8D8D8">
                  <a:alpha val="23529"/>
                </a:srgbClr>
              </a:solidFill>
              <a:prstDash val="solid"/>
              <a:miter lim="800000"/>
              <a:headEnd type="none" w="sm" len="sm"/>
              <a:tailEnd type="none" w="sm" len="sm"/>
            </a:ln>
          </p:spPr>
        </p:cxnSp>
        <p:cxnSp>
          <p:nvCxnSpPr>
            <p:cNvPr id="16" name="Google Shape;16;p24"/>
            <p:cNvCxnSpPr/>
            <p:nvPr/>
          </p:nvCxnSpPr>
          <p:spPr>
            <a:xfrm>
              <a:off x="6705884" y="0"/>
              <a:ext cx="0" cy="6858000"/>
            </a:xfrm>
            <a:prstGeom prst="straightConnector1">
              <a:avLst/>
            </a:prstGeom>
            <a:noFill/>
            <a:ln w="9525" cap="flat" cmpd="sng">
              <a:solidFill>
                <a:srgbClr val="D8D8D8">
                  <a:alpha val="23529"/>
                </a:srgbClr>
              </a:solidFill>
              <a:prstDash val="solid"/>
              <a:miter lim="800000"/>
              <a:headEnd type="none" w="sm" len="sm"/>
              <a:tailEnd type="none" w="sm" len="sm"/>
            </a:ln>
          </p:spPr>
        </p:cxnSp>
        <p:cxnSp>
          <p:nvCxnSpPr>
            <p:cNvPr id="17" name="Google Shape;17;p24"/>
            <p:cNvCxnSpPr/>
            <p:nvPr/>
          </p:nvCxnSpPr>
          <p:spPr>
            <a:xfrm>
              <a:off x="7925022" y="0"/>
              <a:ext cx="0" cy="6858000"/>
            </a:xfrm>
            <a:prstGeom prst="straightConnector1">
              <a:avLst/>
            </a:prstGeom>
            <a:noFill/>
            <a:ln w="9525" cap="flat" cmpd="sng">
              <a:solidFill>
                <a:srgbClr val="D8D8D8">
                  <a:alpha val="23529"/>
                </a:srgbClr>
              </a:solidFill>
              <a:prstDash val="solid"/>
              <a:miter lim="800000"/>
              <a:headEnd type="none" w="sm" len="sm"/>
              <a:tailEnd type="none" w="sm" len="sm"/>
            </a:ln>
          </p:spPr>
        </p:cxnSp>
        <p:cxnSp>
          <p:nvCxnSpPr>
            <p:cNvPr id="18" name="Google Shape;18;p24"/>
            <p:cNvCxnSpPr/>
            <p:nvPr/>
          </p:nvCxnSpPr>
          <p:spPr>
            <a:xfrm>
              <a:off x="9144160" y="0"/>
              <a:ext cx="0" cy="6858000"/>
            </a:xfrm>
            <a:prstGeom prst="straightConnector1">
              <a:avLst/>
            </a:prstGeom>
            <a:noFill/>
            <a:ln w="9525" cap="flat" cmpd="sng">
              <a:solidFill>
                <a:srgbClr val="D8D8D8">
                  <a:alpha val="23529"/>
                </a:srgbClr>
              </a:solidFill>
              <a:prstDash val="solid"/>
              <a:miter lim="800000"/>
              <a:headEnd type="none" w="sm" len="sm"/>
              <a:tailEnd type="none" w="sm" len="sm"/>
            </a:ln>
          </p:spPr>
        </p:cxnSp>
        <p:cxnSp>
          <p:nvCxnSpPr>
            <p:cNvPr id="19" name="Google Shape;19;p24"/>
            <p:cNvCxnSpPr/>
            <p:nvPr/>
          </p:nvCxnSpPr>
          <p:spPr>
            <a:xfrm>
              <a:off x="10363298" y="0"/>
              <a:ext cx="0" cy="6858000"/>
            </a:xfrm>
            <a:prstGeom prst="straightConnector1">
              <a:avLst/>
            </a:prstGeom>
            <a:noFill/>
            <a:ln w="9525" cap="flat" cmpd="sng">
              <a:solidFill>
                <a:srgbClr val="D8D8D8">
                  <a:alpha val="23529"/>
                </a:srgbClr>
              </a:solidFill>
              <a:prstDash val="solid"/>
              <a:miter lim="800000"/>
              <a:headEnd type="none" w="sm" len="sm"/>
              <a:tailEnd type="none" w="sm" len="sm"/>
            </a:ln>
          </p:spPr>
        </p:cxnSp>
        <p:cxnSp>
          <p:nvCxnSpPr>
            <p:cNvPr id="20" name="Google Shape;20;p24"/>
            <p:cNvCxnSpPr/>
            <p:nvPr/>
          </p:nvCxnSpPr>
          <p:spPr>
            <a:xfrm>
              <a:off x="11582436" y="0"/>
              <a:ext cx="0" cy="6858000"/>
            </a:xfrm>
            <a:prstGeom prst="straightConnector1">
              <a:avLst/>
            </a:prstGeom>
            <a:noFill/>
            <a:ln w="9525" cap="flat" cmpd="sng">
              <a:solidFill>
                <a:srgbClr val="D8D8D8">
                  <a:alpha val="23529"/>
                </a:srgbClr>
              </a:solidFill>
              <a:prstDash val="solid"/>
              <a:miter lim="800000"/>
              <a:headEnd type="none" w="sm" len="sm"/>
              <a:tailEnd type="none" w="sm" len="sm"/>
            </a:ln>
          </p:spPr>
        </p:cxnSp>
        <p:cxnSp>
          <p:nvCxnSpPr>
            <p:cNvPr id="21" name="Google Shape;21;p24"/>
            <p:cNvCxnSpPr/>
            <p:nvPr/>
          </p:nvCxnSpPr>
          <p:spPr>
            <a:xfrm>
              <a:off x="2819" y="386485"/>
              <a:ext cx="12188952" cy="0"/>
            </a:xfrm>
            <a:prstGeom prst="straightConnector1">
              <a:avLst/>
            </a:prstGeom>
            <a:noFill/>
            <a:ln w="9525" cap="flat" cmpd="sng">
              <a:solidFill>
                <a:srgbClr val="D8D8D8">
                  <a:alpha val="23529"/>
                </a:srgbClr>
              </a:solidFill>
              <a:prstDash val="solid"/>
              <a:miter lim="800000"/>
              <a:headEnd type="none" w="sm" len="sm"/>
              <a:tailEnd type="none" w="sm" len="sm"/>
            </a:ln>
          </p:spPr>
        </p:cxnSp>
        <p:cxnSp>
          <p:nvCxnSpPr>
            <p:cNvPr id="22" name="Google Shape;22;p24"/>
            <p:cNvCxnSpPr/>
            <p:nvPr/>
          </p:nvCxnSpPr>
          <p:spPr>
            <a:xfrm>
              <a:off x="2819" y="1611181"/>
              <a:ext cx="12188952" cy="0"/>
            </a:xfrm>
            <a:prstGeom prst="straightConnector1">
              <a:avLst/>
            </a:prstGeom>
            <a:noFill/>
            <a:ln w="9525" cap="flat" cmpd="sng">
              <a:solidFill>
                <a:srgbClr val="D8D8D8">
                  <a:alpha val="23529"/>
                </a:srgbClr>
              </a:solidFill>
              <a:prstDash val="solid"/>
              <a:miter lim="800000"/>
              <a:headEnd type="none" w="sm" len="sm"/>
              <a:tailEnd type="none" w="sm" len="sm"/>
            </a:ln>
          </p:spPr>
        </p:cxnSp>
        <p:cxnSp>
          <p:nvCxnSpPr>
            <p:cNvPr id="23" name="Google Shape;23;p24"/>
            <p:cNvCxnSpPr/>
            <p:nvPr/>
          </p:nvCxnSpPr>
          <p:spPr>
            <a:xfrm>
              <a:off x="2819" y="2835877"/>
              <a:ext cx="12188952" cy="0"/>
            </a:xfrm>
            <a:prstGeom prst="straightConnector1">
              <a:avLst/>
            </a:prstGeom>
            <a:noFill/>
            <a:ln w="9525" cap="flat" cmpd="sng">
              <a:solidFill>
                <a:srgbClr val="D8D8D8">
                  <a:alpha val="23529"/>
                </a:srgbClr>
              </a:solidFill>
              <a:prstDash val="solid"/>
              <a:miter lim="800000"/>
              <a:headEnd type="none" w="sm" len="sm"/>
              <a:tailEnd type="none" w="sm" len="sm"/>
            </a:ln>
          </p:spPr>
        </p:cxnSp>
        <p:cxnSp>
          <p:nvCxnSpPr>
            <p:cNvPr id="24" name="Google Shape;24;p24"/>
            <p:cNvCxnSpPr/>
            <p:nvPr/>
          </p:nvCxnSpPr>
          <p:spPr>
            <a:xfrm>
              <a:off x="2819" y="4060573"/>
              <a:ext cx="12188952" cy="0"/>
            </a:xfrm>
            <a:prstGeom prst="straightConnector1">
              <a:avLst/>
            </a:prstGeom>
            <a:noFill/>
            <a:ln w="9525" cap="flat" cmpd="sng">
              <a:solidFill>
                <a:srgbClr val="D8D8D8">
                  <a:alpha val="23529"/>
                </a:srgbClr>
              </a:solidFill>
              <a:prstDash val="solid"/>
              <a:miter lim="800000"/>
              <a:headEnd type="none" w="sm" len="sm"/>
              <a:tailEnd type="none" w="sm" len="sm"/>
            </a:ln>
          </p:spPr>
        </p:cxnSp>
        <p:cxnSp>
          <p:nvCxnSpPr>
            <p:cNvPr id="25" name="Google Shape;25;p24"/>
            <p:cNvCxnSpPr/>
            <p:nvPr/>
          </p:nvCxnSpPr>
          <p:spPr>
            <a:xfrm>
              <a:off x="2819" y="5285269"/>
              <a:ext cx="12188952" cy="0"/>
            </a:xfrm>
            <a:prstGeom prst="straightConnector1">
              <a:avLst/>
            </a:prstGeom>
            <a:noFill/>
            <a:ln w="9525" cap="flat" cmpd="sng">
              <a:solidFill>
                <a:srgbClr val="D8D8D8">
                  <a:alpha val="23529"/>
                </a:srgbClr>
              </a:solidFill>
              <a:prstDash val="solid"/>
              <a:miter lim="800000"/>
              <a:headEnd type="none" w="sm" len="sm"/>
              <a:tailEnd type="none" w="sm" len="sm"/>
            </a:ln>
          </p:spPr>
        </p:cxnSp>
        <p:cxnSp>
          <p:nvCxnSpPr>
            <p:cNvPr id="26" name="Google Shape;26;p24"/>
            <p:cNvCxnSpPr/>
            <p:nvPr/>
          </p:nvCxnSpPr>
          <p:spPr>
            <a:xfrm>
              <a:off x="2819" y="6509965"/>
              <a:ext cx="12188952" cy="0"/>
            </a:xfrm>
            <a:prstGeom prst="straightConnector1">
              <a:avLst/>
            </a:prstGeom>
            <a:noFill/>
            <a:ln w="9525" cap="flat" cmpd="sng">
              <a:solidFill>
                <a:srgbClr val="D8D8D8">
                  <a:alpha val="23529"/>
                </a:srgbClr>
              </a:solidFill>
              <a:prstDash val="solid"/>
              <a:miter lim="800000"/>
              <a:headEnd type="none" w="sm" len="sm"/>
              <a:tailEnd type="none" w="sm" len="sm"/>
            </a:ln>
          </p:spPr>
        </p:cxnSp>
        <p:grpSp>
          <p:nvGrpSpPr>
            <p:cNvPr id="27" name="Google Shape;27;p24"/>
            <p:cNvGrpSpPr/>
            <p:nvPr/>
          </p:nvGrpSpPr>
          <p:grpSpPr>
            <a:xfrm>
              <a:off x="-1" y="0"/>
              <a:ext cx="12192001" cy="6858000"/>
              <a:chOff x="-1" y="0"/>
              <a:chExt cx="12192001" cy="6858000"/>
            </a:xfrm>
          </p:grpSpPr>
          <p:cxnSp>
            <p:nvCxnSpPr>
              <p:cNvPr id="28" name="Google Shape;28;p24"/>
              <p:cNvCxnSpPr/>
              <p:nvPr/>
            </p:nvCxnSpPr>
            <p:spPr>
              <a:xfrm>
                <a:off x="225425" y="0"/>
                <a:ext cx="6815931" cy="6858000"/>
              </a:xfrm>
              <a:prstGeom prst="straightConnector1">
                <a:avLst/>
              </a:prstGeom>
              <a:noFill/>
              <a:ln w="9525" cap="flat" cmpd="sng">
                <a:solidFill>
                  <a:srgbClr val="D8D8D8">
                    <a:alpha val="23529"/>
                  </a:srgbClr>
                </a:solidFill>
                <a:prstDash val="solid"/>
                <a:miter lim="800000"/>
                <a:headEnd type="none" w="sm" len="sm"/>
                <a:tailEnd type="none" w="sm" len="sm"/>
              </a:ln>
            </p:spPr>
          </p:cxnSp>
          <p:cxnSp>
            <p:nvCxnSpPr>
              <p:cNvPr id="29" name="Google Shape;29;p24"/>
              <p:cNvCxnSpPr/>
              <p:nvPr/>
            </p:nvCxnSpPr>
            <p:spPr>
              <a:xfrm>
                <a:off x="1449154" y="0"/>
                <a:ext cx="6815931" cy="6858000"/>
              </a:xfrm>
              <a:prstGeom prst="straightConnector1">
                <a:avLst/>
              </a:prstGeom>
              <a:noFill/>
              <a:ln w="9525" cap="flat" cmpd="sng">
                <a:solidFill>
                  <a:srgbClr val="D8D8D8">
                    <a:alpha val="23529"/>
                  </a:srgbClr>
                </a:solidFill>
                <a:prstDash val="solid"/>
                <a:miter lim="800000"/>
                <a:headEnd type="none" w="sm" len="sm"/>
                <a:tailEnd type="none" w="sm" len="sm"/>
              </a:ln>
            </p:spPr>
          </p:cxnSp>
          <p:cxnSp>
            <p:nvCxnSpPr>
              <p:cNvPr id="30" name="Google Shape;30;p24"/>
              <p:cNvCxnSpPr/>
              <p:nvPr/>
            </p:nvCxnSpPr>
            <p:spPr>
              <a:xfrm>
                <a:off x="2665982" y="0"/>
                <a:ext cx="6815931" cy="6858000"/>
              </a:xfrm>
              <a:prstGeom prst="straightConnector1">
                <a:avLst/>
              </a:prstGeom>
              <a:noFill/>
              <a:ln w="9525" cap="flat" cmpd="sng">
                <a:solidFill>
                  <a:srgbClr val="D8D8D8">
                    <a:alpha val="23529"/>
                  </a:srgbClr>
                </a:solidFill>
                <a:prstDash val="solid"/>
                <a:miter lim="800000"/>
                <a:headEnd type="none" w="sm" len="sm"/>
                <a:tailEnd type="none" w="sm" len="sm"/>
              </a:ln>
            </p:spPr>
          </p:cxnSp>
          <p:cxnSp>
            <p:nvCxnSpPr>
              <p:cNvPr id="31" name="Google Shape;31;p24"/>
              <p:cNvCxnSpPr/>
              <p:nvPr/>
            </p:nvCxnSpPr>
            <p:spPr>
              <a:xfrm>
                <a:off x="3885119" y="0"/>
                <a:ext cx="6815931" cy="6858000"/>
              </a:xfrm>
              <a:prstGeom prst="straightConnector1">
                <a:avLst/>
              </a:prstGeom>
              <a:noFill/>
              <a:ln w="9525" cap="flat" cmpd="sng">
                <a:solidFill>
                  <a:srgbClr val="D8D8D8">
                    <a:alpha val="23529"/>
                  </a:srgbClr>
                </a:solidFill>
                <a:prstDash val="solid"/>
                <a:miter lim="800000"/>
                <a:headEnd type="none" w="sm" len="sm"/>
                <a:tailEnd type="none" w="sm" len="sm"/>
              </a:ln>
            </p:spPr>
          </p:cxnSp>
          <p:cxnSp>
            <p:nvCxnSpPr>
              <p:cNvPr id="32" name="Google Shape;32;p24"/>
              <p:cNvCxnSpPr/>
              <p:nvPr/>
            </p:nvCxnSpPr>
            <p:spPr>
              <a:xfrm>
                <a:off x="5106502" y="0"/>
                <a:ext cx="6815931" cy="6858000"/>
              </a:xfrm>
              <a:prstGeom prst="straightConnector1">
                <a:avLst/>
              </a:prstGeom>
              <a:noFill/>
              <a:ln w="9525" cap="flat" cmpd="sng">
                <a:solidFill>
                  <a:srgbClr val="D8D8D8">
                    <a:alpha val="23529"/>
                  </a:srgbClr>
                </a:solidFill>
                <a:prstDash val="solid"/>
                <a:miter lim="800000"/>
                <a:headEnd type="none" w="sm" len="sm"/>
                <a:tailEnd type="none" w="sm" len="sm"/>
              </a:ln>
            </p:spPr>
          </p:cxnSp>
          <p:grpSp>
            <p:nvGrpSpPr>
              <p:cNvPr id="33" name="Google Shape;33;p24"/>
              <p:cNvGrpSpPr/>
              <p:nvPr/>
            </p:nvGrpSpPr>
            <p:grpSpPr>
              <a:xfrm>
                <a:off x="6327885" y="0"/>
                <a:ext cx="5864115" cy="5898673"/>
                <a:chOff x="6327885" y="0"/>
                <a:chExt cx="5864115" cy="5898673"/>
              </a:xfrm>
            </p:grpSpPr>
            <p:cxnSp>
              <p:nvCxnSpPr>
                <p:cNvPr id="34" name="Google Shape;34;p24"/>
                <p:cNvCxnSpPr/>
                <p:nvPr/>
              </p:nvCxnSpPr>
              <p:spPr>
                <a:xfrm>
                  <a:off x="6327885" y="0"/>
                  <a:ext cx="5864115" cy="5898673"/>
                </a:xfrm>
                <a:prstGeom prst="straightConnector1">
                  <a:avLst/>
                </a:prstGeom>
                <a:noFill/>
                <a:ln w="9525" cap="flat" cmpd="sng">
                  <a:solidFill>
                    <a:srgbClr val="D8D8D8">
                      <a:alpha val="23529"/>
                    </a:srgbClr>
                  </a:solidFill>
                  <a:prstDash val="solid"/>
                  <a:miter lim="800000"/>
                  <a:headEnd type="none" w="sm" len="sm"/>
                  <a:tailEnd type="none" w="sm" len="sm"/>
                </a:ln>
              </p:spPr>
            </p:cxnSp>
            <p:cxnSp>
              <p:nvCxnSpPr>
                <p:cNvPr id="35" name="Google Shape;35;p24"/>
                <p:cNvCxnSpPr/>
                <p:nvPr/>
              </p:nvCxnSpPr>
              <p:spPr>
                <a:xfrm>
                  <a:off x="7549268" y="0"/>
                  <a:ext cx="4642732" cy="4672425"/>
                </a:xfrm>
                <a:prstGeom prst="straightConnector1">
                  <a:avLst/>
                </a:prstGeom>
                <a:noFill/>
                <a:ln w="9525" cap="flat" cmpd="sng">
                  <a:solidFill>
                    <a:srgbClr val="D8D8D8">
                      <a:alpha val="23529"/>
                    </a:srgbClr>
                  </a:solidFill>
                  <a:prstDash val="solid"/>
                  <a:miter lim="800000"/>
                  <a:headEnd type="none" w="sm" len="sm"/>
                  <a:tailEnd type="none" w="sm" len="sm"/>
                </a:ln>
              </p:spPr>
            </p:cxnSp>
            <p:cxnSp>
              <p:nvCxnSpPr>
                <p:cNvPr id="36" name="Google Shape;36;p24"/>
                <p:cNvCxnSpPr/>
                <p:nvPr/>
              </p:nvCxnSpPr>
              <p:spPr>
                <a:xfrm>
                  <a:off x="8772997" y="0"/>
                  <a:ext cx="3419003" cy="3456749"/>
                </a:xfrm>
                <a:prstGeom prst="straightConnector1">
                  <a:avLst/>
                </a:prstGeom>
                <a:noFill/>
                <a:ln w="9525" cap="flat" cmpd="sng">
                  <a:solidFill>
                    <a:srgbClr val="D8D8D8">
                      <a:alpha val="23529"/>
                    </a:srgbClr>
                  </a:solidFill>
                  <a:prstDash val="solid"/>
                  <a:miter lim="800000"/>
                  <a:headEnd type="none" w="sm" len="sm"/>
                  <a:tailEnd type="none" w="sm" len="sm"/>
                </a:ln>
              </p:spPr>
            </p:cxnSp>
            <p:cxnSp>
              <p:nvCxnSpPr>
                <p:cNvPr id="37" name="Google Shape;37;p24"/>
                <p:cNvCxnSpPr/>
                <p:nvPr/>
              </p:nvCxnSpPr>
              <p:spPr>
                <a:xfrm>
                  <a:off x="9982200" y="0"/>
                  <a:ext cx="2209800" cy="2226469"/>
                </a:xfrm>
                <a:prstGeom prst="straightConnector1">
                  <a:avLst/>
                </a:prstGeom>
                <a:noFill/>
                <a:ln w="9525" cap="flat" cmpd="sng">
                  <a:solidFill>
                    <a:srgbClr val="D8D8D8">
                      <a:alpha val="23529"/>
                    </a:srgbClr>
                  </a:solidFill>
                  <a:prstDash val="solid"/>
                  <a:miter lim="800000"/>
                  <a:headEnd type="none" w="sm" len="sm"/>
                  <a:tailEnd type="none" w="sm" len="sm"/>
                </a:ln>
              </p:spPr>
            </p:cxnSp>
            <p:cxnSp>
              <p:nvCxnSpPr>
                <p:cNvPr id="38" name="Google Shape;38;p24"/>
                <p:cNvCxnSpPr/>
                <p:nvPr/>
              </p:nvCxnSpPr>
              <p:spPr>
                <a:xfrm>
                  <a:off x="11199019" y="0"/>
                  <a:ext cx="992981" cy="1002506"/>
                </a:xfrm>
                <a:prstGeom prst="straightConnector1">
                  <a:avLst/>
                </a:prstGeom>
                <a:noFill/>
                <a:ln w="9525" cap="flat" cmpd="sng">
                  <a:solidFill>
                    <a:srgbClr val="D8D8D8">
                      <a:alpha val="23529"/>
                    </a:srgbClr>
                  </a:solidFill>
                  <a:prstDash val="solid"/>
                  <a:miter lim="800000"/>
                  <a:headEnd type="none" w="sm" len="sm"/>
                  <a:tailEnd type="none" w="sm" len="sm"/>
                </a:ln>
              </p:spPr>
            </p:cxnSp>
          </p:grpSp>
          <p:cxnSp>
            <p:nvCxnSpPr>
              <p:cNvPr id="39" name="Google Shape;39;p24"/>
              <p:cNvCxnSpPr/>
              <p:nvPr/>
            </p:nvCxnSpPr>
            <p:spPr>
              <a:xfrm rot="10800000">
                <a:off x="-1" y="1012053"/>
                <a:ext cx="5828811" cy="5845945"/>
              </a:xfrm>
              <a:prstGeom prst="straightConnector1">
                <a:avLst/>
              </a:prstGeom>
              <a:noFill/>
              <a:ln w="9525" cap="flat" cmpd="sng">
                <a:solidFill>
                  <a:srgbClr val="D8D8D8">
                    <a:alpha val="23529"/>
                  </a:srgbClr>
                </a:solidFill>
                <a:prstDash val="solid"/>
                <a:miter lim="800000"/>
                <a:headEnd type="none" w="sm" len="sm"/>
                <a:tailEnd type="none" w="sm" len="sm"/>
              </a:ln>
            </p:spPr>
          </p:cxnSp>
          <p:cxnSp>
            <p:nvCxnSpPr>
              <p:cNvPr id="40" name="Google Shape;40;p24"/>
              <p:cNvCxnSpPr/>
              <p:nvPr/>
            </p:nvCxnSpPr>
            <p:spPr>
              <a:xfrm rot="10800000">
                <a:off x="-1" y="2227340"/>
                <a:ext cx="4614781" cy="4630658"/>
              </a:xfrm>
              <a:prstGeom prst="straightConnector1">
                <a:avLst/>
              </a:prstGeom>
              <a:noFill/>
              <a:ln w="9525" cap="flat" cmpd="sng">
                <a:solidFill>
                  <a:srgbClr val="D8D8D8">
                    <a:alpha val="23529"/>
                  </a:srgbClr>
                </a:solidFill>
                <a:prstDash val="solid"/>
                <a:miter lim="800000"/>
                <a:headEnd type="none" w="sm" len="sm"/>
                <a:tailEnd type="none" w="sm" len="sm"/>
              </a:ln>
            </p:spPr>
          </p:cxnSp>
          <p:cxnSp>
            <p:nvCxnSpPr>
              <p:cNvPr id="41" name="Google Shape;41;p24"/>
              <p:cNvCxnSpPr/>
              <p:nvPr/>
            </p:nvCxnSpPr>
            <p:spPr>
              <a:xfrm rot="10800000">
                <a:off x="-1" y="3432149"/>
                <a:ext cx="3398419" cy="3425849"/>
              </a:xfrm>
              <a:prstGeom prst="straightConnector1">
                <a:avLst/>
              </a:prstGeom>
              <a:noFill/>
              <a:ln w="9525" cap="flat" cmpd="sng">
                <a:solidFill>
                  <a:srgbClr val="D8D8D8">
                    <a:alpha val="23529"/>
                  </a:srgbClr>
                </a:solidFill>
                <a:prstDash val="solid"/>
                <a:miter lim="800000"/>
                <a:headEnd type="none" w="sm" len="sm"/>
                <a:tailEnd type="none" w="sm" len="sm"/>
              </a:ln>
            </p:spPr>
          </p:cxnSp>
          <p:cxnSp>
            <p:nvCxnSpPr>
              <p:cNvPr id="42" name="Google Shape;42;p24"/>
              <p:cNvCxnSpPr/>
              <p:nvPr/>
            </p:nvCxnSpPr>
            <p:spPr>
              <a:xfrm rot="10800000">
                <a:off x="-1" y="4651431"/>
                <a:ext cx="2196496" cy="2206567"/>
              </a:xfrm>
              <a:prstGeom prst="straightConnector1">
                <a:avLst/>
              </a:prstGeom>
              <a:noFill/>
              <a:ln w="9525" cap="flat" cmpd="sng">
                <a:solidFill>
                  <a:srgbClr val="D8D8D8">
                    <a:alpha val="23529"/>
                  </a:srgbClr>
                </a:solidFill>
                <a:prstDash val="solid"/>
                <a:miter lim="800000"/>
                <a:headEnd type="none" w="sm" len="sm"/>
                <a:tailEnd type="none" w="sm" len="sm"/>
              </a:ln>
            </p:spPr>
          </p:cxnSp>
          <p:cxnSp>
            <p:nvCxnSpPr>
              <p:cNvPr id="43" name="Google Shape;43;p24"/>
              <p:cNvCxnSpPr/>
              <p:nvPr/>
            </p:nvCxnSpPr>
            <p:spPr>
              <a:xfrm rot="10800000">
                <a:off x="-1" y="5864453"/>
                <a:ext cx="987003" cy="993545"/>
              </a:xfrm>
              <a:prstGeom prst="straightConnector1">
                <a:avLst/>
              </a:prstGeom>
              <a:noFill/>
              <a:ln w="9525" cap="flat" cmpd="sng">
                <a:solidFill>
                  <a:srgbClr val="D8D8D8">
                    <a:alpha val="23529"/>
                  </a:srgbClr>
                </a:solidFill>
                <a:prstDash val="solid"/>
                <a:miter lim="800000"/>
                <a:headEnd type="none" w="sm" len="sm"/>
                <a:tailEnd type="none" w="sm" len="sm"/>
              </a:ln>
            </p:spPr>
          </p:cxnSp>
        </p:grpSp>
        <p:grpSp>
          <p:nvGrpSpPr>
            <p:cNvPr id="44" name="Google Shape;44;p24"/>
            <p:cNvGrpSpPr/>
            <p:nvPr/>
          </p:nvGrpSpPr>
          <p:grpSpPr>
            <a:xfrm flipH="1">
              <a:off x="0" y="0"/>
              <a:ext cx="12192001" cy="6858000"/>
              <a:chOff x="-1" y="0"/>
              <a:chExt cx="12192001" cy="6858000"/>
            </a:xfrm>
          </p:grpSpPr>
          <p:cxnSp>
            <p:nvCxnSpPr>
              <p:cNvPr id="45" name="Google Shape;45;p24"/>
              <p:cNvCxnSpPr/>
              <p:nvPr/>
            </p:nvCxnSpPr>
            <p:spPr>
              <a:xfrm>
                <a:off x="225425" y="0"/>
                <a:ext cx="6815931" cy="6858000"/>
              </a:xfrm>
              <a:prstGeom prst="straightConnector1">
                <a:avLst/>
              </a:prstGeom>
              <a:noFill/>
              <a:ln w="9525" cap="flat" cmpd="sng">
                <a:solidFill>
                  <a:srgbClr val="D8D8D8">
                    <a:alpha val="23529"/>
                  </a:srgbClr>
                </a:solidFill>
                <a:prstDash val="solid"/>
                <a:miter lim="800000"/>
                <a:headEnd type="none" w="sm" len="sm"/>
                <a:tailEnd type="none" w="sm" len="sm"/>
              </a:ln>
            </p:spPr>
          </p:cxnSp>
          <p:cxnSp>
            <p:nvCxnSpPr>
              <p:cNvPr id="46" name="Google Shape;46;p24"/>
              <p:cNvCxnSpPr/>
              <p:nvPr/>
            </p:nvCxnSpPr>
            <p:spPr>
              <a:xfrm>
                <a:off x="1449154" y="0"/>
                <a:ext cx="6815931" cy="6858000"/>
              </a:xfrm>
              <a:prstGeom prst="straightConnector1">
                <a:avLst/>
              </a:prstGeom>
              <a:noFill/>
              <a:ln w="9525" cap="flat" cmpd="sng">
                <a:solidFill>
                  <a:srgbClr val="D8D8D8">
                    <a:alpha val="23529"/>
                  </a:srgbClr>
                </a:solidFill>
                <a:prstDash val="solid"/>
                <a:miter lim="800000"/>
                <a:headEnd type="none" w="sm" len="sm"/>
                <a:tailEnd type="none" w="sm" len="sm"/>
              </a:ln>
            </p:spPr>
          </p:cxnSp>
          <p:cxnSp>
            <p:nvCxnSpPr>
              <p:cNvPr id="47" name="Google Shape;47;p24"/>
              <p:cNvCxnSpPr/>
              <p:nvPr/>
            </p:nvCxnSpPr>
            <p:spPr>
              <a:xfrm>
                <a:off x="2665982" y="0"/>
                <a:ext cx="6815931" cy="6858000"/>
              </a:xfrm>
              <a:prstGeom prst="straightConnector1">
                <a:avLst/>
              </a:prstGeom>
              <a:noFill/>
              <a:ln w="9525" cap="flat" cmpd="sng">
                <a:solidFill>
                  <a:srgbClr val="D8D8D8">
                    <a:alpha val="23529"/>
                  </a:srgbClr>
                </a:solidFill>
                <a:prstDash val="solid"/>
                <a:miter lim="800000"/>
                <a:headEnd type="none" w="sm" len="sm"/>
                <a:tailEnd type="none" w="sm" len="sm"/>
              </a:ln>
            </p:spPr>
          </p:cxnSp>
          <p:cxnSp>
            <p:nvCxnSpPr>
              <p:cNvPr id="48" name="Google Shape;48;p24"/>
              <p:cNvCxnSpPr/>
              <p:nvPr/>
            </p:nvCxnSpPr>
            <p:spPr>
              <a:xfrm>
                <a:off x="3885119" y="0"/>
                <a:ext cx="6815931" cy="6858000"/>
              </a:xfrm>
              <a:prstGeom prst="straightConnector1">
                <a:avLst/>
              </a:prstGeom>
              <a:noFill/>
              <a:ln w="9525" cap="flat" cmpd="sng">
                <a:solidFill>
                  <a:srgbClr val="D8D8D8">
                    <a:alpha val="23529"/>
                  </a:srgbClr>
                </a:solidFill>
                <a:prstDash val="solid"/>
                <a:miter lim="800000"/>
                <a:headEnd type="none" w="sm" len="sm"/>
                <a:tailEnd type="none" w="sm" len="sm"/>
              </a:ln>
            </p:spPr>
          </p:cxnSp>
          <p:cxnSp>
            <p:nvCxnSpPr>
              <p:cNvPr id="49" name="Google Shape;49;p24"/>
              <p:cNvCxnSpPr/>
              <p:nvPr/>
            </p:nvCxnSpPr>
            <p:spPr>
              <a:xfrm>
                <a:off x="5106502" y="0"/>
                <a:ext cx="6815931" cy="6858000"/>
              </a:xfrm>
              <a:prstGeom prst="straightConnector1">
                <a:avLst/>
              </a:prstGeom>
              <a:noFill/>
              <a:ln w="9525" cap="flat" cmpd="sng">
                <a:solidFill>
                  <a:srgbClr val="D8D8D8">
                    <a:alpha val="23529"/>
                  </a:srgbClr>
                </a:solidFill>
                <a:prstDash val="solid"/>
                <a:miter lim="800000"/>
                <a:headEnd type="none" w="sm" len="sm"/>
                <a:tailEnd type="none" w="sm" len="sm"/>
              </a:ln>
            </p:spPr>
          </p:cxnSp>
          <p:grpSp>
            <p:nvGrpSpPr>
              <p:cNvPr id="50" name="Google Shape;50;p24"/>
              <p:cNvGrpSpPr/>
              <p:nvPr/>
            </p:nvGrpSpPr>
            <p:grpSpPr>
              <a:xfrm>
                <a:off x="6327885" y="0"/>
                <a:ext cx="5864115" cy="5898673"/>
                <a:chOff x="6327885" y="0"/>
                <a:chExt cx="5864115" cy="5898673"/>
              </a:xfrm>
            </p:grpSpPr>
            <p:cxnSp>
              <p:nvCxnSpPr>
                <p:cNvPr id="51" name="Google Shape;51;p24"/>
                <p:cNvCxnSpPr/>
                <p:nvPr/>
              </p:nvCxnSpPr>
              <p:spPr>
                <a:xfrm>
                  <a:off x="6327885" y="0"/>
                  <a:ext cx="5864115" cy="5898673"/>
                </a:xfrm>
                <a:prstGeom prst="straightConnector1">
                  <a:avLst/>
                </a:prstGeom>
                <a:noFill/>
                <a:ln w="9525" cap="flat" cmpd="sng">
                  <a:solidFill>
                    <a:srgbClr val="D8D8D8">
                      <a:alpha val="23529"/>
                    </a:srgbClr>
                  </a:solidFill>
                  <a:prstDash val="solid"/>
                  <a:miter lim="800000"/>
                  <a:headEnd type="none" w="sm" len="sm"/>
                  <a:tailEnd type="none" w="sm" len="sm"/>
                </a:ln>
              </p:spPr>
            </p:cxnSp>
            <p:cxnSp>
              <p:nvCxnSpPr>
                <p:cNvPr id="52" name="Google Shape;52;p24"/>
                <p:cNvCxnSpPr/>
                <p:nvPr/>
              </p:nvCxnSpPr>
              <p:spPr>
                <a:xfrm>
                  <a:off x="7549268" y="0"/>
                  <a:ext cx="4642732" cy="4672425"/>
                </a:xfrm>
                <a:prstGeom prst="straightConnector1">
                  <a:avLst/>
                </a:prstGeom>
                <a:noFill/>
                <a:ln w="9525" cap="flat" cmpd="sng">
                  <a:solidFill>
                    <a:srgbClr val="D8D8D8">
                      <a:alpha val="23529"/>
                    </a:srgbClr>
                  </a:solidFill>
                  <a:prstDash val="solid"/>
                  <a:miter lim="800000"/>
                  <a:headEnd type="none" w="sm" len="sm"/>
                  <a:tailEnd type="none" w="sm" len="sm"/>
                </a:ln>
              </p:spPr>
            </p:cxnSp>
            <p:cxnSp>
              <p:nvCxnSpPr>
                <p:cNvPr id="53" name="Google Shape;53;p24"/>
                <p:cNvCxnSpPr/>
                <p:nvPr/>
              </p:nvCxnSpPr>
              <p:spPr>
                <a:xfrm>
                  <a:off x="8772997" y="0"/>
                  <a:ext cx="3419003" cy="3456749"/>
                </a:xfrm>
                <a:prstGeom prst="straightConnector1">
                  <a:avLst/>
                </a:prstGeom>
                <a:noFill/>
                <a:ln w="9525" cap="flat" cmpd="sng">
                  <a:solidFill>
                    <a:srgbClr val="D8D8D8">
                      <a:alpha val="23529"/>
                    </a:srgbClr>
                  </a:solidFill>
                  <a:prstDash val="solid"/>
                  <a:miter lim="800000"/>
                  <a:headEnd type="none" w="sm" len="sm"/>
                  <a:tailEnd type="none" w="sm" len="sm"/>
                </a:ln>
              </p:spPr>
            </p:cxnSp>
            <p:cxnSp>
              <p:nvCxnSpPr>
                <p:cNvPr id="54" name="Google Shape;54;p24"/>
                <p:cNvCxnSpPr/>
                <p:nvPr/>
              </p:nvCxnSpPr>
              <p:spPr>
                <a:xfrm>
                  <a:off x="9982200" y="0"/>
                  <a:ext cx="2209800" cy="2226469"/>
                </a:xfrm>
                <a:prstGeom prst="straightConnector1">
                  <a:avLst/>
                </a:prstGeom>
                <a:noFill/>
                <a:ln w="9525" cap="flat" cmpd="sng">
                  <a:solidFill>
                    <a:srgbClr val="D8D8D8">
                      <a:alpha val="23529"/>
                    </a:srgbClr>
                  </a:solidFill>
                  <a:prstDash val="solid"/>
                  <a:miter lim="800000"/>
                  <a:headEnd type="none" w="sm" len="sm"/>
                  <a:tailEnd type="none" w="sm" len="sm"/>
                </a:ln>
              </p:spPr>
            </p:cxnSp>
            <p:cxnSp>
              <p:nvCxnSpPr>
                <p:cNvPr id="55" name="Google Shape;55;p24"/>
                <p:cNvCxnSpPr/>
                <p:nvPr/>
              </p:nvCxnSpPr>
              <p:spPr>
                <a:xfrm>
                  <a:off x="11199019" y="0"/>
                  <a:ext cx="992981" cy="1002506"/>
                </a:xfrm>
                <a:prstGeom prst="straightConnector1">
                  <a:avLst/>
                </a:prstGeom>
                <a:noFill/>
                <a:ln w="9525" cap="flat" cmpd="sng">
                  <a:solidFill>
                    <a:srgbClr val="D8D8D8">
                      <a:alpha val="23529"/>
                    </a:srgbClr>
                  </a:solidFill>
                  <a:prstDash val="solid"/>
                  <a:miter lim="800000"/>
                  <a:headEnd type="none" w="sm" len="sm"/>
                  <a:tailEnd type="none" w="sm" len="sm"/>
                </a:ln>
              </p:spPr>
            </p:cxnSp>
          </p:grpSp>
          <p:cxnSp>
            <p:nvCxnSpPr>
              <p:cNvPr id="56" name="Google Shape;56;p24"/>
              <p:cNvCxnSpPr/>
              <p:nvPr/>
            </p:nvCxnSpPr>
            <p:spPr>
              <a:xfrm rot="10800000">
                <a:off x="-1" y="1012053"/>
                <a:ext cx="5828811" cy="5845945"/>
              </a:xfrm>
              <a:prstGeom prst="straightConnector1">
                <a:avLst/>
              </a:prstGeom>
              <a:noFill/>
              <a:ln w="9525" cap="flat" cmpd="sng">
                <a:solidFill>
                  <a:srgbClr val="D8D8D8">
                    <a:alpha val="23529"/>
                  </a:srgbClr>
                </a:solidFill>
                <a:prstDash val="solid"/>
                <a:miter lim="800000"/>
                <a:headEnd type="none" w="sm" len="sm"/>
                <a:tailEnd type="none" w="sm" len="sm"/>
              </a:ln>
            </p:spPr>
          </p:cxnSp>
          <p:cxnSp>
            <p:nvCxnSpPr>
              <p:cNvPr id="57" name="Google Shape;57;p24"/>
              <p:cNvCxnSpPr/>
              <p:nvPr/>
            </p:nvCxnSpPr>
            <p:spPr>
              <a:xfrm rot="10800000">
                <a:off x="-1" y="2227340"/>
                <a:ext cx="4614781" cy="4630658"/>
              </a:xfrm>
              <a:prstGeom prst="straightConnector1">
                <a:avLst/>
              </a:prstGeom>
              <a:noFill/>
              <a:ln w="9525" cap="flat" cmpd="sng">
                <a:solidFill>
                  <a:srgbClr val="D8D8D8">
                    <a:alpha val="23529"/>
                  </a:srgbClr>
                </a:solidFill>
                <a:prstDash val="solid"/>
                <a:miter lim="800000"/>
                <a:headEnd type="none" w="sm" len="sm"/>
                <a:tailEnd type="none" w="sm" len="sm"/>
              </a:ln>
            </p:spPr>
          </p:cxnSp>
          <p:cxnSp>
            <p:nvCxnSpPr>
              <p:cNvPr id="58" name="Google Shape;58;p24"/>
              <p:cNvCxnSpPr/>
              <p:nvPr/>
            </p:nvCxnSpPr>
            <p:spPr>
              <a:xfrm rot="10800000">
                <a:off x="-1" y="3432149"/>
                <a:ext cx="3398419" cy="3425849"/>
              </a:xfrm>
              <a:prstGeom prst="straightConnector1">
                <a:avLst/>
              </a:prstGeom>
              <a:noFill/>
              <a:ln w="9525" cap="flat" cmpd="sng">
                <a:solidFill>
                  <a:srgbClr val="D8D8D8">
                    <a:alpha val="23529"/>
                  </a:srgbClr>
                </a:solidFill>
                <a:prstDash val="solid"/>
                <a:miter lim="800000"/>
                <a:headEnd type="none" w="sm" len="sm"/>
                <a:tailEnd type="none" w="sm" len="sm"/>
              </a:ln>
            </p:spPr>
          </p:cxnSp>
          <p:cxnSp>
            <p:nvCxnSpPr>
              <p:cNvPr id="59" name="Google Shape;59;p24"/>
              <p:cNvCxnSpPr/>
              <p:nvPr/>
            </p:nvCxnSpPr>
            <p:spPr>
              <a:xfrm rot="10800000">
                <a:off x="-1" y="4651431"/>
                <a:ext cx="2196496" cy="2206567"/>
              </a:xfrm>
              <a:prstGeom prst="straightConnector1">
                <a:avLst/>
              </a:prstGeom>
              <a:noFill/>
              <a:ln w="9525" cap="flat" cmpd="sng">
                <a:solidFill>
                  <a:srgbClr val="D8D8D8">
                    <a:alpha val="23529"/>
                  </a:srgbClr>
                </a:solidFill>
                <a:prstDash val="solid"/>
                <a:miter lim="800000"/>
                <a:headEnd type="none" w="sm" len="sm"/>
                <a:tailEnd type="none" w="sm" len="sm"/>
              </a:ln>
            </p:spPr>
          </p:cxnSp>
          <p:cxnSp>
            <p:nvCxnSpPr>
              <p:cNvPr id="60" name="Google Shape;60;p24"/>
              <p:cNvCxnSpPr/>
              <p:nvPr/>
            </p:nvCxnSpPr>
            <p:spPr>
              <a:xfrm rot="10800000">
                <a:off x="-1" y="5864453"/>
                <a:ext cx="987003" cy="993545"/>
              </a:xfrm>
              <a:prstGeom prst="straightConnector1">
                <a:avLst/>
              </a:prstGeom>
              <a:noFill/>
              <a:ln w="9525" cap="flat" cmpd="sng">
                <a:solidFill>
                  <a:srgbClr val="D8D8D8">
                    <a:alpha val="23529"/>
                  </a:srgbClr>
                </a:solidFill>
                <a:prstDash val="solid"/>
                <a:miter lim="800000"/>
                <a:headEnd type="none" w="sm" len="sm"/>
                <a:tailEnd type="none" w="sm" len="sm"/>
              </a:ln>
            </p:spPr>
          </p:cxnSp>
        </p:grpSp>
      </p:grpSp>
      <p:sp>
        <p:nvSpPr>
          <p:cNvPr id="61" name="Google Shape;61;p24"/>
          <p:cNvSpPr txBox="1">
            <a:spLocks noGrp="1"/>
          </p:cNvSpPr>
          <p:nvPr>
            <p:ph type="title"/>
          </p:nvPr>
        </p:nvSpPr>
        <p:spPr>
          <a:xfrm>
            <a:off x="1295400" y="503853"/>
            <a:ext cx="9601200" cy="1142385"/>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rgbClr val="A43E27"/>
              </a:buClr>
              <a:buSzPts val="3200"/>
              <a:buFont typeface="Arial"/>
              <a:buNone/>
              <a:defRPr sz="3200" b="1" i="0" u="none" strike="noStrike" cap="none">
                <a:solidFill>
                  <a:srgbClr val="A43E27"/>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 name="Google Shape;62;p24"/>
          <p:cNvSpPr txBox="1">
            <a:spLocks noGrp="1"/>
          </p:cNvSpPr>
          <p:nvPr>
            <p:ph type="body" idx="1"/>
          </p:nvPr>
        </p:nvSpPr>
        <p:spPr>
          <a:xfrm>
            <a:off x="1295400" y="1981201"/>
            <a:ext cx="9601200" cy="3809999"/>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0000"/>
              </a:lnSpc>
              <a:spcBef>
                <a:spcPts val="1800"/>
              </a:spcBef>
              <a:spcAft>
                <a:spcPts val="0"/>
              </a:spcAft>
              <a:buClr>
                <a:srgbClr val="A43E27"/>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rtl="0">
              <a:lnSpc>
                <a:spcPct val="90000"/>
              </a:lnSpc>
              <a:spcBef>
                <a:spcPts val="1200"/>
              </a:spcBef>
              <a:spcAft>
                <a:spcPts val="0"/>
              </a:spcAft>
              <a:buClr>
                <a:srgbClr val="A43E27"/>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rtl="0">
              <a:lnSpc>
                <a:spcPct val="90000"/>
              </a:lnSpc>
              <a:spcBef>
                <a:spcPts val="800"/>
              </a:spcBef>
              <a:spcAft>
                <a:spcPts val="0"/>
              </a:spcAft>
              <a:buClr>
                <a:srgbClr val="A43E27"/>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90000"/>
              </a:lnSpc>
              <a:spcBef>
                <a:spcPts val="800"/>
              </a:spcBef>
              <a:spcAft>
                <a:spcPts val="0"/>
              </a:spcAft>
              <a:buClr>
                <a:srgbClr val="A43E27"/>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600"/>
              </a:spcBef>
              <a:spcAft>
                <a:spcPts val="0"/>
              </a:spcAft>
              <a:buClr>
                <a:srgbClr val="A43E27"/>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600"/>
              </a:spcBef>
              <a:spcAft>
                <a:spcPts val="0"/>
              </a:spcAft>
              <a:buClr>
                <a:srgbClr val="A43E27"/>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600"/>
              </a:spcBef>
              <a:spcAft>
                <a:spcPts val="0"/>
              </a:spcAft>
              <a:buClr>
                <a:srgbClr val="A43E27"/>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600"/>
              </a:spcBef>
              <a:spcAft>
                <a:spcPts val="0"/>
              </a:spcAft>
              <a:buClr>
                <a:srgbClr val="A43E27"/>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228600" algn="l" rtl="0">
              <a:lnSpc>
                <a:spcPct val="90000"/>
              </a:lnSpc>
              <a:spcBef>
                <a:spcPts val="600"/>
              </a:spcBef>
              <a:spcAft>
                <a:spcPts val="0"/>
              </a:spcAft>
              <a:buClr>
                <a:srgbClr val="A43E27"/>
              </a:buClr>
              <a:buSzPts val="1400"/>
              <a:buFont typeface="Arial"/>
              <a:buNone/>
              <a:defRPr sz="1400" b="0" i="0" u="none" strike="noStrike" cap="none">
                <a:solidFill>
                  <a:schemeClr val="dk1"/>
                </a:solidFill>
                <a:latin typeface="Arial"/>
                <a:ea typeface="Arial"/>
                <a:cs typeface="Arial"/>
                <a:sym typeface="Arial"/>
              </a:defRPr>
            </a:lvl9pPr>
          </a:lstStyle>
          <a:p>
            <a:endParaRPr/>
          </a:p>
        </p:txBody>
      </p:sp>
      <p:cxnSp>
        <p:nvCxnSpPr>
          <p:cNvPr id="63" name="Google Shape;63;p24"/>
          <p:cNvCxnSpPr/>
          <p:nvPr/>
        </p:nvCxnSpPr>
        <p:spPr>
          <a:xfrm>
            <a:off x="609600" y="6172200"/>
            <a:ext cx="10972800" cy="0"/>
          </a:xfrm>
          <a:prstGeom prst="straightConnector1">
            <a:avLst/>
          </a:prstGeom>
          <a:noFill/>
          <a:ln w="12700" cap="flat" cmpd="sng">
            <a:solidFill>
              <a:srgbClr val="A43E27"/>
            </a:solidFill>
            <a:prstDash val="solid"/>
            <a:miter lim="800000"/>
            <a:headEnd type="none" w="sm" len="sm"/>
            <a:tailEnd type="none" w="sm" len="sm"/>
          </a:ln>
        </p:spPr>
      </p:cxnSp>
      <p:sp>
        <p:nvSpPr>
          <p:cNvPr id="64" name="Google Shape;64;p24"/>
          <p:cNvSpPr txBox="1">
            <a:spLocks noGrp="1"/>
          </p:cNvSpPr>
          <p:nvPr>
            <p:ph type="ftr" idx="11"/>
          </p:nvPr>
        </p:nvSpPr>
        <p:spPr>
          <a:xfrm>
            <a:off x="609601" y="6289679"/>
            <a:ext cx="6128030" cy="222436"/>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rgbClr val="41424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5" name="Google Shape;65;p24"/>
          <p:cNvSpPr txBox="1">
            <a:spLocks noGrp="1"/>
          </p:cNvSpPr>
          <p:nvPr>
            <p:ph type="dt" idx="10"/>
          </p:nvPr>
        </p:nvSpPr>
        <p:spPr>
          <a:xfrm>
            <a:off x="9294042" y="6289679"/>
            <a:ext cx="965946" cy="222436"/>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100" b="0" i="0" u="none" strike="noStrike" cap="none">
                <a:solidFill>
                  <a:srgbClr val="41424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6" name="Google Shape;66;p24"/>
          <p:cNvSpPr txBox="1">
            <a:spLocks noGrp="1"/>
          </p:cNvSpPr>
          <p:nvPr>
            <p:ph type="sldNum" idx="12"/>
          </p:nvPr>
        </p:nvSpPr>
        <p:spPr>
          <a:xfrm>
            <a:off x="10665311" y="6289679"/>
            <a:ext cx="918882" cy="222436"/>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l-SI"/>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8" Type="http://schemas.openxmlformats.org/officeDocument/2006/relationships/hyperlink" Target="https://nolej.io/" TargetMode="External"/><Relationship Id="rId13" Type="http://schemas.openxmlformats.org/officeDocument/2006/relationships/image" Target="../media/image7.jpg"/><Relationship Id="rId3" Type="http://schemas.openxmlformats.org/officeDocument/2006/relationships/image" Target="../media/image8.jpg"/><Relationship Id="rId7" Type="http://schemas.openxmlformats.org/officeDocument/2006/relationships/hyperlink" Target="https://teachermatic.com/generators/" TargetMode="External"/><Relationship Id="rId12" Type="http://schemas.openxmlformats.org/officeDocument/2006/relationships/hyperlink" Target="https://theresanaiforthat.com/ai/retinello/"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prepai.io/us/?ref=taaft" TargetMode="External"/><Relationship Id="rId11" Type="http://schemas.openxmlformats.org/officeDocument/2006/relationships/hyperlink" Target="https://activerecall.com/" TargetMode="External"/><Relationship Id="rId5" Type="http://schemas.openxmlformats.org/officeDocument/2006/relationships/hyperlink" Target="https://app.magicschool.ai/" TargetMode="External"/><Relationship Id="rId10" Type="http://schemas.openxmlformats.org/officeDocument/2006/relationships/hyperlink" Target="https://www.feyn.ai/examples" TargetMode="External"/><Relationship Id="rId4" Type="http://schemas.openxmlformats.org/officeDocument/2006/relationships/image" Target="../media/image14.jpg"/><Relationship Id="rId9" Type="http://schemas.openxmlformats.org/officeDocument/2006/relationships/hyperlink" Target="https://www.gradescope.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hyperlink" Target="https://www.w3.org/TR/WCAG21/" TargetMode="Externa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15.jpg"/></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16.jpg"/></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12.jpg"/></Relationships>
</file>

<file path=ppt/slides/_rels/slide3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12.jpg"/></Relationships>
</file>

<file path=ppt/slides/_rels/slide3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13.jpg"/></Relationships>
</file>

<file path=ppt/slides/_rels/slide3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7.jpg"/></Relationships>
</file>

<file path=ppt/slides/_rels/slide3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8.jpg"/><Relationship Id="rId7" Type="http://schemas.openxmlformats.org/officeDocument/2006/relationships/hyperlink" Target="https://lvp.digitalpromiseglobal.org/content-area/adult-learner/strategies/peer-feedback-peer-review-adult-learner/summary"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www.digitaleducationcouncil.com/post/the-next-era-of-assessment-a-global-review-of-ai-in-assessment-design" TargetMode="External"/><Relationship Id="rId5" Type="http://schemas.openxmlformats.org/officeDocument/2006/relationships/hyperlink" Target="https://feedbackfruits.com/blog/what-is-authentic-assessment-a-full-guide-for-educators" TargetMode="External"/><Relationship Id="rId10" Type="http://schemas.openxmlformats.org/officeDocument/2006/relationships/image" Target="../media/image7.jpg"/><Relationship Id="rId4" Type="http://schemas.openxmlformats.org/officeDocument/2006/relationships/hyperlink" Target="https://www.ctl.ox.ac.uk/included-designing-inclusive-assessments" TargetMode="External"/><Relationship Id="rId9"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19.jpg"/></Relationships>
</file>

<file path=ppt/slides/_rels/slide3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19.jpg"/></Relationships>
</file>

<file path=ppt/slides/_rels/slide3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19.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4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19.jpg"/></Relationships>
</file>

<file path=ppt/slides/_rels/slide4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19.jpg"/></Relationships>
</file>

<file path=ppt/slides/_rels/slide4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8" Type="http://schemas.openxmlformats.org/officeDocument/2006/relationships/hyperlink" Target="https://www.radicalcandor.com/blog/feedback-sandwich-praise-criticism" TargetMode="External"/><Relationship Id="rId3" Type="http://schemas.openxmlformats.org/officeDocument/2006/relationships/image" Target="../media/image8.jpg"/><Relationship Id="rId7" Type="http://schemas.openxmlformats.org/officeDocument/2006/relationships/hyperlink" Target="https://www.ucl.ac.uk/teaching-learning/generative-ai-hub/using-ai-tools-assessment"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s://spencerauthor.com/ai-assessment/" TargetMode="External"/><Relationship Id="rId5" Type="http://schemas.openxmlformats.org/officeDocument/2006/relationships/hyperlink" Target="https://leonfurze.com/2023/12/18/the-ai-assessment-scale-version-2/" TargetMode="External"/><Relationship Id="rId4" Type="http://schemas.openxmlformats.org/officeDocument/2006/relationships/image" Target="../media/image20.jpg"/><Relationship Id="rId9" Type="http://schemas.openxmlformats.org/officeDocument/2006/relationships/image" Target="../media/image7.jpg"/></Relationships>
</file>

<file path=ppt/slides/_rels/slide44.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8.jpg"/><Relationship Id="rId7" Type="http://schemas.openxmlformats.org/officeDocument/2006/relationships/hyperlink" Target="https://www.education.lu.se/artikel/potential-impact-ai-tools-assessment"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s://www.radicalcandor.com/blog/feedback-sandwich-praise-criticism" TargetMode="External"/><Relationship Id="rId5" Type="http://schemas.openxmlformats.org/officeDocument/2006/relationships/hyperlink" Target="https://www.ucl.ac.uk/teaching-learning/generative-ai-hub/using-ai-tools-assessment" TargetMode="External"/><Relationship Id="rId4" Type="http://schemas.openxmlformats.org/officeDocument/2006/relationships/image" Target="../media/image20.jpg"/></Relationships>
</file>

<file path=ppt/slides/_rels/slide45.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7.jp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https://doi.org/10.37074/jalt.2023.6.2.2" TargetMode="External"/><Relationship Id="rId5" Type="http://schemas.openxmlformats.org/officeDocument/2006/relationships/hyperlink" Target="https://www.linkedin.com/pulse/incorporating-ai-learning-assessments-guided-pathway-sean-mcminn" TargetMode="External"/><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21.jpg"/></Relationships>
</file>

<file path=ppt/slides/_rels/slide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22.jpg"/></Relationships>
</file>

<file path=ppt/slides/_rels/slide4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7.jpg"/><Relationship Id="rId7" Type="http://schemas.openxmlformats.org/officeDocument/2006/relationships/image" Target="../media/image25.jp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g"/><Relationship Id="rId10" Type="http://schemas.openxmlformats.org/officeDocument/2006/relationships/image" Target="../media/image28.png"/><Relationship Id="rId4" Type="http://schemas.openxmlformats.org/officeDocument/2006/relationships/image" Target="../media/image1.png"/><Relationship Id="rId9"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24000">
              <a:schemeClr val="lt1"/>
            </a:gs>
            <a:gs pos="100000">
              <a:srgbClr val="F2F2F2">
                <a:alpha val="63529"/>
              </a:srgbClr>
            </a:gs>
          </a:gsLst>
          <a:lin ang="5400000" scaled="0"/>
        </a:gradFill>
        <a:effectLst/>
      </p:bgPr>
    </p:bg>
    <p:spTree>
      <p:nvGrpSpPr>
        <p:cNvPr id="1" name="Shape 392"/>
        <p:cNvGrpSpPr/>
        <p:nvPr/>
      </p:nvGrpSpPr>
      <p:grpSpPr>
        <a:xfrm>
          <a:off x="0" y="0"/>
          <a:ext cx="0" cy="0"/>
          <a:chOff x="0" y="0"/>
          <a:chExt cx="0" cy="0"/>
        </a:xfrm>
      </p:grpSpPr>
      <p:sp>
        <p:nvSpPr>
          <p:cNvPr id="393" name="Google Shape;393;p1"/>
          <p:cNvSpPr txBox="1">
            <a:spLocks noGrp="1"/>
          </p:cNvSpPr>
          <p:nvPr>
            <p:ph type="subTitle" idx="1"/>
          </p:nvPr>
        </p:nvSpPr>
        <p:spPr>
          <a:xfrm>
            <a:off x="1232885" y="5432563"/>
            <a:ext cx="9604310" cy="457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100"/>
              <a:buNone/>
            </a:pPr>
            <a:r>
              <a:rPr lang="sl-SI" sz="1100">
                <a:solidFill>
                  <a:srgbClr val="0070C0"/>
                </a:solidFill>
                <a:latin typeface="Calibri"/>
                <a:ea typeface="Calibri"/>
                <a:cs typeface="Calibri"/>
                <a:sym typeface="Calibri"/>
              </a:rPr>
              <a:t>Projekt Nr. </a:t>
            </a:r>
            <a:r>
              <a:rPr lang="sl-SI" sz="1100" b="1">
                <a:solidFill>
                  <a:srgbClr val="0070C0"/>
                </a:solidFill>
                <a:latin typeface="Calibri"/>
                <a:ea typeface="Calibri"/>
                <a:cs typeface="Calibri"/>
                <a:sym typeface="Calibri"/>
              </a:rPr>
              <a:t>2024-1-AT01-KA220-ADU-000254167</a:t>
            </a:r>
            <a:endParaRPr sz="1100">
              <a:solidFill>
                <a:srgbClr val="0070C0"/>
              </a:solidFill>
              <a:latin typeface="Calibri"/>
              <a:ea typeface="Calibri"/>
              <a:cs typeface="Calibri"/>
              <a:sym typeface="Calibri"/>
            </a:endParaRPr>
          </a:p>
        </p:txBody>
      </p:sp>
      <p:pic>
        <p:nvPicPr>
          <p:cNvPr id="394" name="Google Shape;394;p1"/>
          <p:cNvPicPr preferRelativeResize="0"/>
          <p:nvPr/>
        </p:nvPicPr>
        <p:blipFill rotWithShape="1">
          <a:blip r:embed="rId3">
            <a:alphaModFix/>
          </a:blip>
          <a:srcRect t="21235" b="39429"/>
          <a:stretch/>
        </p:blipFill>
        <p:spPr>
          <a:xfrm>
            <a:off x="982197" y="850354"/>
            <a:ext cx="3576552" cy="1406846"/>
          </a:xfrm>
          <a:prstGeom prst="rect">
            <a:avLst/>
          </a:prstGeom>
          <a:noFill/>
          <a:ln>
            <a:noFill/>
          </a:ln>
        </p:spPr>
      </p:pic>
      <p:pic>
        <p:nvPicPr>
          <p:cNvPr id="395" name="Google Shape;395;p1" descr="Slika:Flag of Austria.svg - Wikipedija, prosta enciklopedija"/>
          <p:cNvPicPr preferRelativeResize="0"/>
          <p:nvPr/>
        </p:nvPicPr>
        <p:blipFill rotWithShape="1">
          <a:blip r:embed="rId4">
            <a:alphaModFix/>
          </a:blip>
          <a:srcRect/>
          <a:stretch/>
        </p:blipFill>
        <p:spPr>
          <a:xfrm>
            <a:off x="10149087" y="2193125"/>
            <a:ext cx="674955" cy="450533"/>
          </a:xfrm>
          <a:prstGeom prst="rect">
            <a:avLst/>
          </a:prstGeom>
          <a:noFill/>
          <a:ln>
            <a:noFill/>
          </a:ln>
        </p:spPr>
      </p:pic>
      <p:pic>
        <p:nvPicPr>
          <p:cNvPr id="396" name="Google Shape;396;p1" descr="Slika:Flag of Greece.svg - Wikipedija, prosta enciklopedija"/>
          <p:cNvPicPr preferRelativeResize="0"/>
          <p:nvPr/>
        </p:nvPicPr>
        <p:blipFill rotWithShape="1">
          <a:blip r:embed="rId5">
            <a:alphaModFix/>
          </a:blip>
          <a:srcRect/>
          <a:stretch/>
        </p:blipFill>
        <p:spPr>
          <a:xfrm>
            <a:off x="10154546" y="3447756"/>
            <a:ext cx="675060" cy="450040"/>
          </a:xfrm>
          <a:prstGeom prst="rect">
            <a:avLst/>
          </a:prstGeom>
          <a:noFill/>
          <a:ln>
            <a:noFill/>
          </a:ln>
        </p:spPr>
      </p:pic>
      <p:pic>
        <p:nvPicPr>
          <p:cNvPr id="397" name="Google Shape;397;p1" descr="Slika:Flag of Ireland.svg - Wikipedija, prosta enciklopedija"/>
          <p:cNvPicPr preferRelativeResize="0"/>
          <p:nvPr/>
        </p:nvPicPr>
        <p:blipFill rotWithShape="1">
          <a:blip r:embed="rId6">
            <a:alphaModFix/>
          </a:blip>
          <a:srcRect/>
          <a:stretch/>
        </p:blipFill>
        <p:spPr>
          <a:xfrm>
            <a:off x="10154546" y="4074825"/>
            <a:ext cx="669496" cy="334748"/>
          </a:xfrm>
          <a:prstGeom prst="rect">
            <a:avLst/>
          </a:prstGeom>
          <a:noFill/>
          <a:ln>
            <a:noFill/>
          </a:ln>
        </p:spPr>
      </p:pic>
      <p:pic>
        <p:nvPicPr>
          <p:cNvPr id="398" name="Google Shape;398;p1" descr="Slika:Flag of Cyprus.svg - Wikipedija, prosta enciklopedija"/>
          <p:cNvPicPr preferRelativeResize="0"/>
          <p:nvPr/>
        </p:nvPicPr>
        <p:blipFill rotWithShape="1">
          <a:blip r:embed="rId7">
            <a:alphaModFix/>
          </a:blip>
          <a:srcRect/>
          <a:stretch/>
        </p:blipFill>
        <p:spPr>
          <a:xfrm>
            <a:off x="10149087" y="2820687"/>
            <a:ext cx="674955" cy="450040"/>
          </a:xfrm>
          <a:prstGeom prst="rect">
            <a:avLst/>
          </a:prstGeom>
          <a:noFill/>
          <a:ln>
            <a:noFill/>
          </a:ln>
        </p:spPr>
      </p:pic>
      <p:pic>
        <p:nvPicPr>
          <p:cNvPr id="399" name="Google Shape;399;p1" descr="Flag of Slovenia - Wikipedia"/>
          <p:cNvPicPr preferRelativeResize="0"/>
          <p:nvPr/>
        </p:nvPicPr>
        <p:blipFill rotWithShape="1">
          <a:blip r:embed="rId8">
            <a:alphaModFix/>
          </a:blip>
          <a:srcRect/>
          <a:stretch/>
        </p:blipFill>
        <p:spPr>
          <a:xfrm>
            <a:off x="10154547" y="4586602"/>
            <a:ext cx="669495" cy="334748"/>
          </a:xfrm>
          <a:prstGeom prst="rect">
            <a:avLst/>
          </a:prstGeom>
          <a:noFill/>
          <a:ln>
            <a:noFill/>
          </a:ln>
        </p:spPr>
      </p:pic>
      <p:pic>
        <p:nvPicPr>
          <p:cNvPr id="400" name="Google Shape;400;p1" title="DE Kofinanziert von der Europ�ischen Union_POS (15).jpg"/>
          <p:cNvPicPr preferRelativeResize="0"/>
          <p:nvPr/>
        </p:nvPicPr>
        <p:blipFill rotWithShape="1">
          <a:blip r:embed="rId9">
            <a:alphaModFix/>
          </a:blip>
          <a:srcRect l="2945" r="2945"/>
          <a:stretch/>
        </p:blipFill>
        <p:spPr>
          <a:xfrm>
            <a:off x="8746584" y="5436828"/>
            <a:ext cx="2220298" cy="495376"/>
          </a:xfrm>
          <a:prstGeom prst="rect">
            <a:avLst/>
          </a:prstGeom>
          <a:noFill/>
          <a:ln>
            <a:noFill/>
          </a:ln>
        </p:spPr>
      </p:pic>
      <p:sp>
        <p:nvSpPr>
          <p:cNvPr id="401" name="Google Shape;401;p1"/>
          <p:cNvSpPr txBox="1"/>
          <p:nvPr/>
        </p:nvSpPr>
        <p:spPr>
          <a:xfrm>
            <a:off x="2602992" y="2713029"/>
            <a:ext cx="6180598" cy="1282070"/>
          </a:xfrm>
          <a:prstGeom prst="rect">
            <a:avLst/>
          </a:prstGeom>
          <a:noFill/>
          <a:ln>
            <a:noFill/>
          </a:ln>
        </p:spPr>
        <p:txBody>
          <a:bodyPr spcFirstLastPara="1" wrap="square" lIns="91425" tIns="45700" rIns="91425" bIns="45700" anchor="b" anchorCtr="0">
            <a:normAutofit/>
          </a:bodyPr>
          <a:lstStyle/>
          <a:p>
            <a:pPr marL="0" marR="0" lvl="0" indent="0" algn="ctr" rtl="0">
              <a:lnSpc>
                <a:spcPct val="76000"/>
              </a:lnSpc>
              <a:spcBef>
                <a:spcPts val="0"/>
              </a:spcBef>
              <a:spcAft>
                <a:spcPts val="0"/>
              </a:spcAft>
              <a:buClr>
                <a:srgbClr val="C52B87"/>
              </a:buClr>
              <a:buSzPts val="4000"/>
              <a:buFont typeface="Calibri"/>
              <a:buNone/>
            </a:pPr>
            <a:r>
              <a:rPr lang="sl-SI" sz="4000" b="1">
                <a:solidFill>
                  <a:srgbClr val="C52B87"/>
                </a:solidFill>
                <a:latin typeface="Calibri"/>
                <a:ea typeface="Calibri"/>
                <a:cs typeface="Calibri"/>
                <a:sym typeface="Calibri"/>
              </a:rPr>
              <a:t>Evaluierung </a:t>
            </a:r>
            <a:r>
              <a:rPr lang="sl-SI" sz="4000" b="1" i="0" u="none" strike="noStrike" cap="none">
                <a:solidFill>
                  <a:srgbClr val="C52B87"/>
                </a:solidFill>
                <a:latin typeface="Calibri"/>
                <a:ea typeface="Calibri"/>
                <a:cs typeface="Calibri"/>
                <a:sym typeface="Calibri"/>
              </a:rPr>
              <a:t>im digitalen Zeitalter</a:t>
            </a:r>
            <a:endParaRPr sz="1400" b="0" i="0" u="none" strike="noStrike" cap="none">
              <a:solidFill>
                <a:srgbClr val="000000"/>
              </a:solidFill>
              <a:latin typeface="Arial"/>
              <a:ea typeface="Arial"/>
              <a:cs typeface="Arial"/>
              <a:sym typeface="Arial"/>
            </a:endParaRPr>
          </a:p>
        </p:txBody>
      </p:sp>
      <p:sp>
        <p:nvSpPr>
          <p:cNvPr id="402" name="Google Shape;402;p1"/>
          <p:cNvSpPr txBox="1"/>
          <p:nvPr/>
        </p:nvSpPr>
        <p:spPr>
          <a:xfrm>
            <a:off x="2830858" y="4092789"/>
            <a:ext cx="6180598" cy="667163"/>
          </a:xfrm>
          <a:prstGeom prst="rect">
            <a:avLst/>
          </a:prstGeom>
          <a:noFill/>
          <a:ln>
            <a:noFill/>
          </a:ln>
        </p:spPr>
        <p:txBody>
          <a:bodyPr spcFirstLastPara="1" wrap="square" lIns="91425" tIns="45700" rIns="91425" bIns="45700" anchor="b" anchorCtr="0">
            <a:normAutofit/>
          </a:bodyPr>
          <a:lstStyle/>
          <a:p>
            <a:pPr marL="0" marR="0" lvl="0" indent="0" algn="ctr" rtl="0">
              <a:lnSpc>
                <a:spcPct val="76000"/>
              </a:lnSpc>
              <a:spcBef>
                <a:spcPts val="0"/>
              </a:spcBef>
              <a:spcAft>
                <a:spcPts val="0"/>
              </a:spcAft>
              <a:buClr>
                <a:srgbClr val="C52B87"/>
              </a:buClr>
              <a:buSzPts val="2800"/>
              <a:buFont typeface="Calibri"/>
              <a:buNone/>
            </a:pPr>
            <a:r>
              <a:rPr lang="sl-SI" sz="2800" b="1" i="0" u="none" strike="noStrike" cap="none">
                <a:solidFill>
                  <a:srgbClr val="C52B87"/>
                </a:solidFill>
                <a:latin typeface="Calibri"/>
                <a:ea typeface="Calibri"/>
                <a:cs typeface="Calibri"/>
                <a:sym typeface="Calibri"/>
              </a:rPr>
              <a:t>Digitale und KI-gestützte </a:t>
            </a:r>
            <a:r>
              <a:rPr lang="sl-SI" sz="2800" b="1">
                <a:solidFill>
                  <a:srgbClr val="C52B87"/>
                </a:solidFill>
                <a:latin typeface="Calibri"/>
                <a:ea typeface="Calibri"/>
                <a:cs typeface="Calibri"/>
                <a:sym typeface="Calibri"/>
              </a:rPr>
              <a:t>Evaluierung</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80"/>
        <p:cNvGrpSpPr/>
        <p:nvPr/>
      </p:nvGrpSpPr>
      <p:grpSpPr>
        <a:xfrm>
          <a:off x="0" y="0"/>
          <a:ext cx="0" cy="0"/>
          <a:chOff x="0" y="0"/>
          <a:chExt cx="0" cy="0"/>
        </a:xfrm>
      </p:grpSpPr>
      <p:pic>
        <p:nvPicPr>
          <p:cNvPr id="481" name="Google Shape;481;g3ae70b7d73a_0_15"/>
          <p:cNvPicPr preferRelativeResize="0">
            <a:picLocks noGrp="1"/>
          </p:cNvPicPr>
          <p:nvPr>
            <p:ph type="pic" idx="2"/>
          </p:nvPr>
        </p:nvPicPr>
        <p:blipFill rotWithShape="1">
          <a:blip r:embed="rId4">
            <a:alphaModFix/>
          </a:blip>
          <a:srcRect t="3908" b="3916"/>
          <a:stretch/>
        </p:blipFill>
        <p:spPr>
          <a:xfrm>
            <a:off x="7837798" y="2177750"/>
            <a:ext cx="3785700" cy="3489600"/>
          </a:xfrm>
          <a:prstGeom prst="rect">
            <a:avLst/>
          </a:prstGeom>
          <a:noFill/>
          <a:ln>
            <a:noFill/>
          </a:ln>
        </p:spPr>
      </p:pic>
      <p:sp>
        <p:nvSpPr>
          <p:cNvPr id="482" name="Google Shape;482;g3ae70b7d73a_0_15"/>
          <p:cNvSpPr/>
          <p:nvPr/>
        </p:nvSpPr>
        <p:spPr>
          <a:xfrm>
            <a:off x="327803" y="1145073"/>
            <a:ext cx="6495600" cy="456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sl-SI" sz="2000" b="1" i="0" u="none" strike="noStrike" cap="none">
                <a:solidFill>
                  <a:srgbClr val="0070C0"/>
                </a:solidFill>
                <a:latin typeface="Calibri"/>
                <a:ea typeface="Calibri"/>
                <a:cs typeface="Calibri"/>
                <a:sym typeface="Calibri"/>
              </a:rPr>
              <a:t>Beurteilen Sie Ihre </a:t>
            </a:r>
            <a:r>
              <a:rPr lang="sl-SI" sz="2000" b="1">
                <a:solidFill>
                  <a:srgbClr val="0070C0"/>
                </a:solidFill>
                <a:latin typeface="Calibri"/>
                <a:ea typeface="Calibri"/>
                <a:cs typeface="Calibri"/>
                <a:sym typeface="Calibri"/>
              </a:rPr>
              <a:t>Evaluierung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5F625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sl-SI" sz="1600" b="0" i="0" u="none" strike="noStrike" cap="none">
                <a:solidFill>
                  <a:srgbClr val="5F625F"/>
                </a:solidFill>
                <a:latin typeface="Calibri"/>
                <a:ea typeface="Calibri"/>
                <a:cs typeface="Calibri"/>
                <a:sym typeface="Calibri"/>
              </a:rPr>
              <a:t>Es ist an der Zeit, Ihre aktuellen Vorgehensweisen zu überdenken.</a:t>
            </a:r>
            <a:endParaRPr sz="1400" b="0" i="0" u="none" strike="noStrike" cap="none">
              <a:solidFill>
                <a:srgbClr val="5F625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5F625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sl-SI" sz="1600" b="0" i="0" u="none" strike="noStrike" cap="none">
                <a:solidFill>
                  <a:srgbClr val="5F625F"/>
                </a:solidFill>
                <a:latin typeface="Calibri"/>
                <a:ea typeface="Calibri"/>
                <a:cs typeface="Calibri"/>
                <a:sym typeface="Calibri"/>
              </a:rPr>
              <a:t>Anweisungen:</a:t>
            </a:r>
            <a:endParaRPr sz="1600" b="0" i="0" u="none" strike="noStrike" cap="none">
              <a:solidFill>
                <a:srgbClr val="5F625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5F625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sl-SI" sz="1600" b="0" i="0" u="none" strike="noStrike" cap="none">
                <a:solidFill>
                  <a:srgbClr val="5F625F"/>
                </a:solidFill>
                <a:latin typeface="Calibri"/>
                <a:ea typeface="Calibri"/>
                <a:cs typeface="Calibri"/>
                <a:sym typeface="Calibri"/>
              </a:rPr>
              <a:t>Schritt 1. Wählen Sie eine bestehende Beurteilung aus Ihrer aktuellen oder früheren Unterrichtspraxis aus.</a:t>
            </a:r>
            <a:endParaRPr sz="1600" b="0" i="0" u="none" strike="noStrike" cap="none">
              <a:solidFill>
                <a:srgbClr val="5F625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br>
              <a:rPr lang="sl-SI" sz="1600" b="0" i="0" u="none" strike="noStrike" cap="none">
                <a:solidFill>
                  <a:srgbClr val="5F625F"/>
                </a:solidFill>
                <a:latin typeface="Calibri"/>
                <a:ea typeface="Calibri"/>
                <a:cs typeface="Calibri"/>
                <a:sym typeface="Calibri"/>
              </a:rPr>
            </a:br>
            <a:r>
              <a:rPr lang="sl-SI" sz="1600" b="0" i="0" u="none" strike="noStrike" cap="none">
                <a:solidFill>
                  <a:srgbClr val="5F625F"/>
                </a:solidFill>
                <a:latin typeface="Calibri"/>
                <a:ea typeface="Calibri"/>
                <a:cs typeface="Calibri"/>
                <a:sym typeface="Calibri"/>
              </a:rPr>
              <a:t>Schritt 2. Klassifizieren Sie es als </a:t>
            </a:r>
            <a:r>
              <a:rPr lang="sl-SI" sz="1600" b="1" i="0" u="none" strike="noStrike" cap="none">
                <a:solidFill>
                  <a:srgbClr val="5F625F"/>
                </a:solidFill>
                <a:latin typeface="Calibri"/>
                <a:ea typeface="Calibri"/>
                <a:cs typeface="Calibri"/>
                <a:sym typeface="Calibri"/>
              </a:rPr>
              <a:t>diagnostisch </a:t>
            </a:r>
            <a:r>
              <a:rPr lang="sl-SI" sz="1600" b="0" i="0" u="none" strike="noStrike" cap="none">
                <a:solidFill>
                  <a:srgbClr val="5F625F"/>
                </a:solidFill>
                <a:latin typeface="Calibri"/>
                <a:ea typeface="Calibri"/>
                <a:cs typeface="Calibri"/>
                <a:sym typeface="Calibri"/>
              </a:rPr>
              <a:t>, </a:t>
            </a:r>
            <a:r>
              <a:rPr lang="sl-SI" sz="1600" b="1" i="0" u="none" strike="noStrike" cap="none">
                <a:solidFill>
                  <a:srgbClr val="5F625F"/>
                </a:solidFill>
                <a:latin typeface="Calibri"/>
                <a:ea typeface="Calibri"/>
                <a:cs typeface="Calibri"/>
                <a:sym typeface="Calibri"/>
              </a:rPr>
              <a:t>formativ </a:t>
            </a:r>
            <a:r>
              <a:rPr lang="sl-SI" sz="1600" b="0" i="0" u="none" strike="noStrike" cap="none">
                <a:solidFill>
                  <a:srgbClr val="5F625F"/>
                </a:solidFill>
                <a:latin typeface="Calibri"/>
                <a:ea typeface="Calibri"/>
                <a:cs typeface="Calibri"/>
                <a:sym typeface="Calibri"/>
              </a:rPr>
              <a:t>oder </a:t>
            </a:r>
            <a:r>
              <a:rPr lang="sl-SI" sz="1600" b="1" i="0" u="none" strike="noStrike" cap="none">
                <a:solidFill>
                  <a:srgbClr val="5F625F"/>
                </a:solidFill>
                <a:latin typeface="Calibri"/>
                <a:ea typeface="Calibri"/>
                <a:cs typeface="Calibri"/>
                <a:sym typeface="Calibri"/>
              </a:rPr>
              <a:t>summativ </a:t>
            </a:r>
            <a:r>
              <a:rPr lang="sl-SI" sz="1600" b="0" i="0" u="none" strike="noStrike" cap="none">
                <a:solidFill>
                  <a:srgbClr val="5F625F"/>
                </a:solidFill>
                <a:latin typeface="Calibri"/>
                <a:ea typeface="Calibri"/>
                <a:cs typeface="Calibri"/>
                <a:sym typeface="Calibri"/>
              </a:rPr>
              <a:t>.</a:t>
            </a:r>
            <a:endParaRPr sz="1600" b="0" i="0" u="none" strike="noStrike" cap="none">
              <a:solidFill>
                <a:srgbClr val="5F625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5F625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sl-SI" sz="1600" b="0" i="0" u="none" strike="noStrike" cap="none">
                <a:solidFill>
                  <a:srgbClr val="5F625F"/>
                </a:solidFill>
                <a:latin typeface="Calibri"/>
                <a:ea typeface="Calibri"/>
                <a:cs typeface="Calibri"/>
                <a:sym typeface="Calibri"/>
              </a:rPr>
              <a:t>Schritt 3. Wenden Sie die </a:t>
            </a:r>
            <a:r>
              <a:rPr lang="sl-SI" sz="1600" b="1" i="0" u="none" strike="noStrike" cap="none">
                <a:solidFill>
                  <a:srgbClr val="5F625F"/>
                </a:solidFill>
                <a:latin typeface="Calibri"/>
                <a:ea typeface="Calibri"/>
                <a:cs typeface="Calibri"/>
                <a:sym typeface="Calibri"/>
              </a:rPr>
              <a:t>Furze-Skala an </a:t>
            </a:r>
            <a:r>
              <a:rPr lang="sl-SI" sz="1600" b="0" i="0" u="none" strike="noStrike" cap="none">
                <a:solidFill>
                  <a:srgbClr val="5F625F"/>
                </a:solidFill>
                <a:latin typeface="Calibri"/>
                <a:ea typeface="Calibri"/>
                <a:cs typeface="Calibri"/>
                <a:sym typeface="Calibri"/>
              </a:rPr>
              <a:t>: Wo passt es aktuell hinein? (z. B. „Keine KI“?)</a:t>
            </a:r>
            <a:endParaRPr sz="1600" b="0" i="0" u="none" strike="noStrike" cap="none">
              <a:solidFill>
                <a:srgbClr val="5F625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5F625F"/>
              </a:solidFill>
              <a:latin typeface="Calibri"/>
              <a:ea typeface="Calibri"/>
              <a:cs typeface="Calibri"/>
              <a:sym typeface="Calibri"/>
            </a:endParaRPr>
          </a:p>
          <a:p>
            <a:pPr marL="0" marR="0" lvl="0" indent="0" algn="l" rtl="0">
              <a:lnSpc>
                <a:spcPct val="115000"/>
              </a:lnSpc>
              <a:spcBef>
                <a:spcPts val="1200"/>
              </a:spcBef>
              <a:spcAft>
                <a:spcPts val="0"/>
              </a:spcAft>
              <a:buClr>
                <a:srgbClr val="000000"/>
              </a:buClr>
              <a:buSzPts val="1600"/>
              <a:buFont typeface="Arial"/>
              <a:buNone/>
            </a:pPr>
            <a:r>
              <a:rPr lang="sl-SI" sz="1600" b="1" i="0" u="none" strike="noStrike" cap="none">
                <a:solidFill>
                  <a:srgbClr val="5F625F"/>
                </a:solidFill>
                <a:latin typeface="Calibri"/>
                <a:ea typeface="Calibri"/>
                <a:cs typeface="Calibri"/>
                <a:sym typeface="Calibri"/>
              </a:rPr>
              <a:t>Reflexion: </a:t>
            </a:r>
            <a:r>
              <a:rPr lang="sl-SI" sz="1600" b="0" i="0" u="none" strike="noStrike" cap="none">
                <a:solidFill>
                  <a:srgbClr val="5F625F"/>
                </a:solidFill>
                <a:latin typeface="Calibri"/>
                <a:ea typeface="Calibri"/>
                <a:cs typeface="Calibri"/>
                <a:sym typeface="Calibri"/>
              </a:rPr>
              <a:t>Würde die Verwendung von ChatGPT durch einen Lernenden bei dieser Aufgabe heute die Ergebnisse verfälschen? Falls ja, sollte dessen Position auf der Skala angepasst werden (z. B. durch die Integration von KI oder einer beaufsichtigten Umgebung)?</a:t>
            </a:r>
            <a:endParaRPr sz="1600" b="0" i="0" u="none" strike="noStrike" cap="none">
              <a:solidFill>
                <a:srgbClr val="5F625F"/>
              </a:solidFill>
              <a:latin typeface="Calibri"/>
              <a:ea typeface="Calibri"/>
              <a:cs typeface="Calibri"/>
              <a:sym typeface="Calibri"/>
            </a:endParaRPr>
          </a:p>
          <a:p>
            <a:pPr marL="0" marR="0" lvl="0" indent="0" algn="just" rtl="0">
              <a:lnSpc>
                <a:spcPct val="150000"/>
              </a:lnSpc>
              <a:spcBef>
                <a:spcPts val="1200"/>
              </a:spcBef>
              <a:spcAft>
                <a:spcPts val="0"/>
              </a:spcAft>
              <a:buClr>
                <a:srgbClr val="000000"/>
              </a:buClr>
              <a:buSzPts val="900"/>
              <a:buFont typeface="Arial"/>
              <a:buNone/>
            </a:pPr>
            <a:endParaRPr sz="900" b="0" i="0" u="none" strike="noStrike" cap="none">
              <a:solidFill>
                <a:srgbClr val="2D2E2D"/>
              </a:solidFill>
              <a:latin typeface="Arial"/>
              <a:ea typeface="Arial"/>
              <a:cs typeface="Arial"/>
              <a:sym typeface="Arial"/>
            </a:endParaRPr>
          </a:p>
        </p:txBody>
      </p:sp>
      <p:sp>
        <p:nvSpPr>
          <p:cNvPr id="483" name="Google Shape;483;g3ae70b7d73a_0_15"/>
          <p:cNvSpPr txBox="1"/>
          <p:nvPr/>
        </p:nvSpPr>
        <p:spPr>
          <a:xfrm>
            <a:off x="525861" y="407091"/>
            <a:ext cx="51159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sl-SI" sz="2400" b="1" i="0" u="none" strike="noStrike" cap="none">
                <a:solidFill>
                  <a:srgbClr val="C52B87"/>
                </a:solidFill>
                <a:latin typeface="Calibri"/>
                <a:ea typeface="Calibri"/>
                <a:cs typeface="Calibri"/>
                <a:sym typeface="Calibri"/>
              </a:rPr>
              <a:t>Aktivität 1</a:t>
            </a:r>
            <a:endParaRPr sz="1400" b="0" i="0" u="none" strike="noStrike" cap="none">
              <a:solidFill>
                <a:srgbClr val="000000"/>
              </a:solidFill>
              <a:latin typeface="Arial"/>
              <a:ea typeface="Arial"/>
              <a:cs typeface="Arial"/>
              <a:sym typeface="Arial"/>
            </a:endParaRPr>
          </a:p>
        </p:txBody>
      </p:sp>
      <p:pic>
        <p:nvPicPr>
          <p:cNvPr id="484" name="Google Shape;484;g3ae70b7d73a_0_15"/>
          <p:cNvPicPr preferRelativeResize="0"/>
          <p:nvPr/>
        </p:nvPicPr>
        <p:blipFill>
          <a:blip r:embed="rId5">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13342A52-CB0C-F142-A525-091B6B184471}"/>
              </a:ext>
            </a:extLst>
          </p:cNvPr>
          <p:cNvSpPr txBox="1"/>
          <p:nvPr/>
        </p:nvSpPr>
        <p:spPr>
          <a:xfrm>
            <a:off x="3164958" y="6260345"/>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89"/>
        <p:cNvGrpSpPr/>
        <p:nvPr/>
      </p:nvGrpSpPr>
      <p:grpSpPr>
        <a:xfrm>
          <a:off x="0" y="0"/>
          <a:ext cx="0" cy="0"/>
          <a:chOff x="0" y="0"/>
          <a:chExt cx="0" cy="0"/>
        </a:xfrm>
      </p:grpSpPr>
      <p:pic>
        <p:nvPicPr>
          <p:cNvPr id="490" name="Google Shape;490;g3adc94a52c7_0_39"/>
          <p:cNvPicPr preferRelativeResize="0">
            <a:picLocks noGrp="1"/>
          </p:cNvPicPr>
          <p:nvPr>
            <p:ph type="pic" idx="2"/>
          </p:nvPr>
        </p:nvPicPr>
        <p:blipFill rotWithShape="1">
          <a:blip r:embed="rId4">
            <a:alphaModFix/>
          </a:blip>
          <a:srcRect t="3908" b="3916"/>
          <a:stretch/>
        </p:blipFill>
        <p:spPr>
          <a:xfrm>
            <a:off x="8928450" y="1766850"/>
            <a:ext cx="2607000" cy="2403000"/>
          </a:xfrm>
          <a:prstGeom prst="rect">
            <a:avLst/>
          </a:prstGeom>
          <a:noFill/>
          <a:ln>
            <a:noFill/>
          </a:ln>
        </p:spPr>
      </p:pic>
      <p:sp>
        <p:nvSpPr>
          <p:cNvPr id="491" name="Google Shape;491;g3adc94a52c7_0_39"/>
          <p:cNvSpPr txBox="1"/>
          <p:nvPr/>
        </p:nvSpPr>
        <p:spPr>
          <a:xfrm>
            <a:off x="568482" y="4879"/>
            <a:ext cx="9601200" cy="11424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C52B87"/>
              </a:buClr>
              <a:buSzPts val="2600"/>
              <a:buFont typeface="Calibri"/>
              <a:buNone/>
            </a:pPr>
            <a:r>
              <a:rPr lang="sl-SI" sz="2600" b="1" i="0" u="none" strike="noStrike" cap="none">
                <a:solidFill>
                  <a:srgbClr val="C52B87"/>
                </a:solidFill>
                <a:latin typeface="Calibri"/>
                <a:ea typeface="Calibri"/>
                <a:cs typeface="Calibri"/>
                <a:sym typeface="Calibri"/>
              </a:rPr>
              <a:t>Gestaltung einer lernerzentrierten digitalen Bewertung</a:t>
            </a:r>
            <a:endParaRPr sz="2600" b="1" i="0" u="none" strike="noStrike" cap="none">
              <a:solidFill>
                <a:srgbClr val="C52B87"/>
              </a:solidFill>
              <a:latin typeface="Calibri"/>
              <a:ea typeface="Calibri"/>
              <a:cs typeface="Calibri"/>
              <a:sym typeface="Calibri"/>
            </a:endParaRPr>
          </a:p>
        </p:txBody>
      </p:sp>
      <p:sp>
        <p:nvSpPr>
          <p:cNvPr id="492" name="Google Shape;492;g3adc94a52c7_0_39"/>
          <p:cNvSpPr/>
          <p:nvPr/>
        </p:nvSpPr>
        <p:spPr>
          <a:xfrm>
            <a:off x="657284" y="1209895"/>
            <a:ext cx="8178371" cy="49167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600"/>
              <a:buFont typeface="Arial"/>
              <a:buNone/>
            </a:pPr>
            <a:r>
              <a:rPr lang="sl-SI" b="1" i="1" u="none" strike="noStrike" cap="none" dirty="0">
                <a:solidFill>
                  <a:srgbClr val="5F625F"/>
                </a:solidFill>
                <a:latin typeface="Calibri"/>
                <a:ea typeface="Calibri"/>
                <a:cs typeface="Calibri"/>
                <a:sym typeface="Calibri"/>
              </a:rPr>
              <a:t>1. Die richtigen </a:t>
            </a:r>
            <a:r>
              <a:rPr lang="sl-SI" b="1" i="1" dirty="0">
                <a:solidFill>
                  <a:srgbClr val="5F625F"/>
                </a:solidFill>
                <a:latin typeface="Calibri"/>
                <a:ea typeface="Calibri"/>
                <a:cs typeface="Calibri"/>
                <a:sym typeface="Calibri"/>
              </a:rPr>
              <a:t>Tools </a:t>
            </a:r>
            <a:r>
              <a:rPr lang="sl-SI" b="1" i="1" u="none" strike="noStrike" cap="none" dirty="0">
                <a:solidFill>
                  <a:srgbClr val="5F625F"/>
                </a:solidFill>
                <a:latin typeface="Calibri"/>
                <a:ea typeface="Calibri"/>
                <a:cs typeface="Calibri"/>
                <a:sym typeface="Calibri"/>
              </a:rPr>
              <a:t>auswählen: </a:t>
            </a:r>
            <a:r>
              <a:rPr lang="sl-SI" b="0" i="0" u="none" strike="noStrike" cap="none" dirty="0">
                <a:solidFill>
                  <a:srgbClr val="5F625F"/>
                </a:solidFill>
                <a:latin typeface="Calibri"/>
                <a:ea typeface="Calibri"/>
                <a:cs typeface="Calibri"/>
                <a:sym typeface="Calibri"/>
              </a:rPr>
              <a:t>Bei der digitalen Leistungsbeurteilung muss der Nutzen im Vordergrund stehen. Es ist entscheidend, dass wir die Werkzeuge anhand ihrer spezifischen Beurteilungsfunktion auswählen. Laut den Kursmaterialien unterstützen KI und digitale Werkzeuge die Leistungsbeurteilung im Allgemeinen auf vier wichtige Arten:</a:t>
            </a:r>
            <a:endParaRPr b="0" i="0" u="none" strike="noStrike" cap="none" dirty="0">
              <a:solidFill>
                <a:srgbClr val="5F625F"/>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endParaRPr sz="1000" b="0" i="0" u="none" strike="noStrike" cap="none" dirty="0">
              <a:solidFill>
                <a:srgbClr val="5F625F"/>
              </a:solidFill>
              <a:latin typeface="Calibri"/>
              <a:ea typeface="Calibri"/>
              <a:cs typeface="Calibri"/>
              <a:sym typeface="Calibri"/>
            </a:endParaRPr>
          </a:p>
          <a:p>
            <a:pPr marL="457200" marR="0" lvl="0" indent="-317500" algn="just" rtl="0">
              <a:lnSpc>
                <a:spcPct val="100000"/>
              </a:lnSpc>
              <a:spcBef>
                <a:spcPts val="0"/>
              </a:spcBef>
              <a:spcAft>
                <a:spcPts val="0"/>
              </a:spcAft>
              <a:buClr>
                <a:srgbClr val="5F625F"/>
              </a:buClr>
              <a:buSzPts val="1400"/>
              <a:buFont typeface="Calibri"/>
              <a:buChar char="●"/>
            </a:pPr>
            <a:r>
              <a:rPr lang="sl-SI" b="1" i="0" u="sng" strike="noStrike" cap="none" dirty="0">
                <a:solidFill>
                  <a:srgbClr val="5F625F"/>
                </a:solidFill>
                <a:latin typeface="Calibri"/>
                <a:ea typeface="Calibri"/>
                <a:cs typeface="Calibri"/>
                <a:sym typeface="Calibri"/>
              </a:rPr>
              <a:t>Automatisierte Erstellung </a:t>
            </a:r>
            <a:r>
              <a:rPr lang="sl-SI" b="0" i="0" u="none" strike="noStrike" cap="none" dirty="0">
                <a:solidFill>
                  <a:srgbClr val="5F625F"/>
                </a:solidFill>
                <a:latin typeface="Calibri"/>
                <a:ea typeface="Calibri"/>
                <a:cs typeface="Calibri"/>
                <a:sym typeface="Calibri"/>
              </a:rPr>
              <a:t>: Tools, die Lehrkräften helfen, schnell Themen, Fragen und Bewertungsraster zu generieren. Beispiele: </a:t>
            </a:r>
            <a:r>
              <a:rPr lang="sl-SI" b="0" i="0" u="sng" strike="noStrike" cap="none" dirty="0">
                <a:solidFill>
                  <a:schemeClr val="hlink"/>
                </a:solidFill>
                <a:latin typeface="Calibri"/>
                <a:ea typeface="Calibri"/>
                <a:cs typeface="Calibri"/>
                <a:sym typeface="Calibri"/>
                <a:hlinkClick r:id="rId5"/>
              </a:rPr>
              <a:t>MagischoolAI </a:t>
            </a:r>
            <a:r>
              <a:rPr lang="sl-SI" b="0" i="0" u="none" strike="noStrike" cap="none" dirty="0">
                <a:solidFill>
                  <a:schemeClr val="dk2"/>
                </a:solidFill>
                <a:latin typeface="Calibri"/>
                <a:ea typeface="Calibri"/>
                <a:cs typeface="Calibri"/>
                <a:sym typeface="Calibri"/>
              </a:rPr>
              <a:t>,</a:t>
            </a:r>
            <a:r>
              <a:rPr lang="sl-SI" b="0" i="0" u="none" strike="noStrike" cap="none" dirty="0">
                <a:solidFill>
                  <a:schemeClr val="dk2"/>
                </a:solidFill>
                <a:uFill>
                  <a:noFill/>
                </a:uFill>
                <a:latin typeface="Calibri"/>
                <a:ea typeface="Calibri"/>
                <a:cs typeface="Calibri"/>
                <a:sym typeface="Calibri"/>
                <a:hlinkClick r:id="rId6">
                  <a:extLst>
                    <a:ext uri="{A12FA001-AC4F-418D-AE19-62706E023703}">
                      <ahyp:hlinkClr xmlns:ahyp="http://schemas.microsoft.com/office/drawing/2018/hyperlinkcolor" val="tx"/>
                    </a:ext>
                  </a:extLst>
                </a:hlinkClick>
              </a:rPr>
              <a:t> </a:t>
            </a:r>
            <a:r>
              <a:rPr lang="sl-SI" b="0" i="0" u="sng" strike="noStrike" cap="none" dirty="0">
                <a:solidFill>
                  <a:schemeClr val="hlink"/>
                </a:solidFill>
                <a:latin typeface="Calibri"/>
                <a:ea typeface="Calibri"/>
                <a:cs typeface="Calibri"/>
                <a:sym typeface="Calibri"/>
                <a:hlinkClick r:id="rId6"/>
              </a:rPr>
              <a:t>PrepAI </a:t>
            </a:r>
            <a:r>
              <a:rPr lang="sl-SI" b="0" i="0" u="none" strike="noStrike" cap="none" dirty="0">
                <a:solidFill>
                  <a:schemeClr val="dk2"/>
                </a:solidFill>
                <a:latin typeface="Calibri"/>
                <a:ea typeface="Calibri"/>
                <a:cs typeface="Calibri"/>
                <a:sym typeface="Calibri"/>
              </a:rPr>
              <a:t>,</a:t>
            </a:r>
            <a:r>
              <a:rPr lang="sl-SI" b="0" i="0" u="none" strike="noStrike" cap="none" dirty="0">
                <a:solidFill>
                  <a:schemeClr val="dk2"/>
                </a:solidFill>
                <a:uFill>
                  <a:noFill/>
                </a:uFill>
                <a:latin typeface="Calibri"/>
                <a:ea typeface="Calibri"/>
                <a:cs typeface="Calibri"/>
                <a:sym typeface="Calibri"/>
                <a:hlinkClick r:id="rId7">
                  <a:extLst>
                    <a:ext uri="{A12FA001-AC4F-418D-AE19-62706E023703}">
                      <ahyp:hlinkClr xmlns:ahyp="http://schemas.microsoft.com/office/drawing/2018/hyperlinkcolor" val="tx"/>
                    </a:ext>
                  </a:extLst>
                </a:hlinkClick>
              </a:rPr>
              <a:t> </a:t>
            </a:r>
            <a:r>
              <a:rPr lang="sl-SI" b="0" i="0" u="sng" strike="noStrike" cap="none" dirty="0">
                <a:solidFill>
                  <a:schemeClr val="hlink"/>
                </a:solidFill>
                <a:latin typeface="Calibri"/>
                <a:ea typeface="Calibri"/>
                <a:cs typeface="Calibri"/>
                <a:sym typeface="Calibri"/>
                <a:hlinkClick r:id="rId7"/>
              </a:rPr>
              <a:t>TEACHERMATIC </a:t>
            </a:r>
            <a:r>
              <a:rPr lang="sl-SI" b="0" i="0" u="none" strike="noStrike" cap="none" dirty="0">
                <a:solidFill>
                  <a:schemeClr val="dk2"/>
                </a:solidFill>
                <a:latin typeface="Calibri"/>
                <a:ea typeface="Calibri"/>
                <a:cs typeface="Calibri"/>
                <a:sym typeface="Calibri"/>
              </a:rPr>
              <a:t>,</a:t>
            </a:r>
            <a:r>
              <a:rPr lang="sl-SI" b="0" i="0" u="none" strike="noStrike" cap="none" dirty="0">
                <a:solidFill>
                  <a:schemeClr val="dk2"/>
                </a:solidFill>
                <a:uFill>
                  <a:noFill/>
                </a:uFill>
                <a:latin typeface="Calibri"/>
                <a:ea typeface="Calibri"/>
                <a:cs typeface="Calibri"/>
                <a:sym typeface="Calibri"/>
                <a:hlinkClick r:id="rId8">
                  <a:extLst>
                    <a:ext uri="{A12FA001-AC4F-418D-AE19-62706E023703}">
                      <ahyp:hlinkClr xmlns:ahyp="http://schemas.microsoft.com/office/drawing/2018/hyperlinkcolor" val="tx"/>
                    </a:ext>
                  </a:extLst>
                </a:hlinkClick>
              </a:rPr>
              <a:t> </a:t>
            </a:r>
            <a:r>
              <a:rPr lang="sl-SI" b="0" i="0" u="sng" strike="noStrike" cap="none" dirty="0">
                <a:solidFill>
                  <a:schemeClr val="hlink"/>
                </a:solidFill>
                <a:latin typeface="Calibri"/>
                <a:ea typeface="Calibri"/>
                <a:cs typeface="Calibri"/>
                <a:sym typeface="Calibri"/>
                <a:hlinkClick r:id="rId8"/>
              </a:rPr>
              <a:t>Nolej </a:t>
            </a:r>
            <a:r>
              <a:rPr lang="sl-SI" b="0" i="0" u="none" strike="noStrike" cap="none" dirty="0">
                <a:solidFill>
                  <a:schemeClr val="dk2"/>
                </a:solidFill>
                <a:latin typeface="Calibri"/>
                <a:ea typeface="Calibri"/>
                <a:cs typeface="Calibri"/>
                <a:sym typeface="Calibri"/>
              </a:rPr>
              <a:t>. </a:t>
            </a:r>
            <a:r>
              <a:rPr lang="sl-SI" b="0" i="0" u="none" strike="noStrike" cap="none" dirty="0">
                <a:solidFill>
                  <a:srgbClr val="5F625F"/>
                </a:solidFill>
                <a:latin typeface="Calibri"/>
                <a:ea typeface="Calibri"/>
                <a:cs typeface="Calibri"/>
                <a:sym typeface="Calibri"/>
              </a:rPr>
              <a:t>Anwendungsfall: Generierung eines Fragenpools für einen Diagnosetest.</a:t>
            </a:r>
            <a:endParaRPr b="0" i="0" u="none" strike="noStrike" cap="none" dirty="0">
              <a:solidFill>
                <a:srgbClr val="5F625F"/>
              </a:solidFill>
              <a:latin typeface="Calibri"/>
              <a:ea typeface="Calibri"/>
              <a:cs typeface="Calibri"/>
              <a:sym typeface="Calibri"/>
            </a:endParaRPr>
          </a:p>
          <a:p>
            <a:pPr marL="457200" marR="0" lvl="0" indent="-317500" algn="just" rtl="0">
              <a:lnSpc>
                <a:spcPct val="100000"/>
              </a:lnSpc>
              <a:spcBef>
                <a:spcPts val="0"/>
              </a:spcBef>
              <a:spcAft>
                <a:spcPts val="0"/>
              </a:spcAft>
              <a:buClr>
                <a:srgbClr val="5F625F"/>
              </a:buClr>
              <a:buSzPts val="1400"/>
              <a:buFont typeface="Calibri"/>
              <a:buChar char="●"/>
            </a:pPr>
            <a:r>
              <a:rPr lang="sl-SI" b="1" i="0" u="sng" strike="noStrike" cap="none" dirty="0">
                <a:solidFill>
                  <a:srgbClr val="5F625F"/>
                </a:solidFill>
                <a:latin typeface="Calibri"/>
                <a:ea typeface="Calibri"/>
                <a:cs typeface="Calibri"/>
                <a:sym typeface="Calibri"/>
              </a:rPr>
              <a:t>Automatisierte Benotung </a:t>
            </a:r>
            <a:r>
              <a:rPr lang="sl-SI" b="0" i="0" u="sng" strike="noStrike" cap="none" dirty="0">
                <a:solidFill>
                  <a:srgbClr val="5F625F"/>
                </a:solidFill>
                <a:latin typeface="Calibri"/>
                <a:ea typeface="Calibri"/>
                <a:cs typeface="Calibri"/>
                <a:sym typeface="Calibri"/>
              </a:rPr>
              <a:t>: </a:t>
            </a:r>
            <a:r>
              <a:rPr lang="sl-SI" b="0" i="0" u="none" strike="noStrike" cap="none" dirty="0">
                <a:solidFill>
                  <a:srgbClr val="5F625F"/>
                </a:solidFill>
                <a:latin typeface="Calibri"/>
                <a:ea typeface="Calibri"/>
                <a:cs typeface="Calibri"/>
                <a:sym typeface="Calibri"/>
              </a:rPr>
              <a:t>Tools, die die Einheitlichkeit der Benotung beschleunigen und so Zeit für qualitatives Feedback freisetzen. Beispiele: </a:t>
            </a:r>
            <a:r>
              <a:rPr lang="sl-SI" b="0" i="0" u="sng" strike="noStrike" cap="none" dirty="0">
                <a:solidFill>
                  <a:schemeClr val="hlink"/>
                </a:solidFill>
                <a:latin typeface="Calibri"/>
                <a:ea typeface="Calibri"/>
                <a:cs typeface="Calibri"/>
                <a:sym typeface="Calibri"/>
                <a:hlinkClick r:id="rId9"/>
              </a:rPr>
              <a:t>Gradescope </a:t>
            </a:r>
            <a:r>
              <a:rPr lang="sl-SI" b="0" i="0" u="none" strike="noStrike" cap="none" dirty="0">
                <a:solidFill>
                  <a:schemeClr val="dk2"/>
                </a:solidFill>
                <a:latin typeface="Calibri"/>
                <a:ea typeface="Calibri"/>
                <a:cs typeface="Calibri"/>
                <a:sym typeface="Calibri"/>
              </a:rPr>
              <a:t>,</a:t>
            </a:r>
            <a:r>
              <a:rPr lang="sl-SI" b="0" i="0" u="none" strike="noStrike" cap="none" dirty="0">
                <a:solidFill>
                  <a:schemeClr val="dk2"/>
                </a:solidFill>
                <a:uFill>
                  <a:noFill/>
                </a:uFill>
                <a:latin typeface="Calibri"/>
                <a:ea typeface="Calibri"/>
                <a:cs typeface="Calibri"/>
                <a:sym typeface="Calibri"/>
                <a:hlinkClick r:id="rId5">
                  <a:extLst>
                    <a:ext uri="{A12FA001-AC4F-418D-AE19-62706E023703}">
                      <ahyp:hlinkClr xmlns:ahyp="http://schemas.microsoft.com/office/drawing/2018/hyperlinkcolor" val="tx"/>
                    </a:ext>
                  </a:extLst>
                </a:hlinkClick>
              </a:rPr>
              <a:t> </a:t>
            </a:r>
            <a:r>
              <a:rPr lang="sl-SI" b="0" i="0" u="sng" strike="noStrike" cap="none" dirty="0">
                <a:solidFill>
                  <a:schemeClr val="hlink"/>
                </a:solidFill>
                <a:latin typeface="Calibri"/>
                <a:ea typeface="Calibri"/>
                <a:cs typeface="Calibri"/>
                <a:sym typeface="Calibri"/>
                <a:hlinkClick r:id="rId5"/>
              </a:rPr>
              <a:t>MagischoolAI </a:t>
            </a:r>
            <a:r>
              <a:rPr lang="sl-SI" b="0" i="0" u="none" strike="noStrike" cap="none" dirty="0">
                <a:solidFill>
                  <a:srgbClr val="5F625F"/>
                </a:solidFill>
                <a:latin typeface="Calibri"/>
                <a:ea typeface="Calibri"/>
                <a:cs typeface="Calibri"/>
                <a:sym typeface="Calibri"/>
              </a:rPr>
              <a:t>. Anwendungsfall: Bewertung von Multiple-Choice-Fragen einer formativen Beurteilung.</a:t>
            </a:r>
            <a:endParaRPr b="0" i="0" u="none" strike="noStrike" cap="none" dirty="0">
              <a:solidFill>
                <a:srgbClr val="5F625F"/>
              </a:solidFill>
              <a:latin typeface="Calibri"/>
              <a:ea typeface="Calibri"/>
              <a:cs typeface="Calibri"/>
              <a:sym typeface="Calibri"/>
            </a:endParaRPr>
          </a:p>
          <a:p>
            <a:pPr marL="457200" marR="0" lvl="0" indent="-317500" algn="just" rtl="0">
              <a:lnSpc>
                <a:spcPct val="100000"/>
              </a:lnSpc>
              <a:spcBef>
                <a:spcPts val="0"/>
              </a:spcBef>
              <a:spcAft>
                <a:spcPts val="0"/>
              </a:spcAft>
              <a:buClr>
                <a:srgbClr val="5F625F"/>
              </a:buClr>
              <a:buSzPts val="1400"/>
              <a:buFont typeface="Calibri"/>
              <a:buChar char="●"/>
            </a:pPr>
            <a:r>
              <a:rPr lang="sl-SI" b="1" i="0" u="sng" strike="noStrike" cap="none" dirty="0">
                <a:solidFill>
                  <a:srgbClr val="5F625F"/>
                </a:solidFill>
                <a:latin typeface="Calibri"/>
                <a:ea typeface="Calibri"/>
                <a:cs typeface="Calibri"/>
                <a:sym typeface="Calibri"/>
              </a:rPr>
              <a:t>Anpassung des Schwierigkeitsgrades (adaptives Lernen): </a:t>
            </a:r>
            <a:r>
              <a:rPr lang="sl-SI" b="0" i="0" u="none" strike="noStrike" cap="none" dirty="0">
                <a:solidFill>
                  <a:srgbClr val="5F625F"/>
                </a:solidFill>
                <a:latin typeface="Calibri"/>
                <a:ea typeface="Calibri"/>
                <a:cs typeface="Calibri"/>
                <a:sym typeface="Calibri"/>
              </a:rPr>
              <a:t>Tools, die Fragen in Echtzeit an die Antworten der Lernenden anpassen. Beispiel: Adaptives Quiz-Plugin für Moodle. Anwendungsfall: Ein Quiz, bei dem der Schwierigkeitsgrad der englischen Grammatikfragen mit der Genauigkeit der Lernenden skaliert.</a:t>
            </a:r>
            <a:endParaRPr b="0" i="0" u="none" strike="noStrike" cap="none" dirty="0">
              <a:solidFill>
                <a:srgbClr val="5F625F"/>
              </a:solidFill>
              <a:latin typeface="Calibri"/>
              <a:ea typeface="Calibri"/>
              <a:cs typeface="Calibri"/>
              <a:sym typeface="Calibri"/>
            </a:endParaRPr>
          </a:p>
          <a:p>
            <a:pPr marL="457200" marR="0" lvl="0" indent="-317500" algn="just" rtl="0">
              <a:lnSpc>
                <a:spcPct val="100000"/>
              </a:lnSpc>
              <a:spcBef>
                <a:spcPts val="0"/>
              </a:spcBef>
              <a:spcAft>
                <a:spcPts val="0"/>
              </a:spcAft>
              <a:buClr>
                <a:srgbClr val="5F625F"/>
              </a:buClr>
              <a:buSzPts val="1400"/>
              <a:buFont typeface="Calibri"/>
              <a:buChar char="●"/>
            </a:pPr>
            <a:r>
              <a:rPr lang="sl-SI" b="1" i="0" u="sng" strike="noStrike" cap="none" dirty="0">
                <a:solidFill>
                  <a:srgbClr val="5F625F"/>
                </a:solidFill>
                <a:latin typeface="Calibri"/>
                <a:ea typeface="Calibri"/>
                <a:cs typeface="Calibri"/>
                <a:sym typeface="Calibri"/>
              </a:rPr>
              <a:t>Unterstützung der Selbsteinschätzung </a:t>
            </a:r>
            <a:r>
              <a:rPr lang="sl-SI" b="0" i="0" u="none" strike="noStrike" cap="none" dirty="0">
                <a:solidFill>
                  <a:srgbClr val="5F625F"/>
                </a:solidFill>
                <a:latin typeface="Calibri"/>
                <a:ea typeface="Calibri"/>
                <a:cs typeface="Calibri"/>
                <a:sym typeface="Calibri"/>
              </a:rPr>
              <a:t>: Tools, die wie ein Lernbegleiter funktionieren und Lernenden helfen, ihr eigenes Verständnis zu überprüfen, bevor die Lehrkraft dies bemerkt. Beispiele: </a:t>
            </a:r>
            <a:r>
              <a:rPr lang="sl-SI" b="0" i="0" u="sng" strike="noStrike" cap="none" dirty="0">
                <a:solidFill>
                  <a:schemeClr val="accent3"/>
                </a:solidFill>
                <a:latin typeface="Calibri"/>
                <a:ea typeface="Calibri"/>
                <a:cs typeface="Calibri"/>
                <a:sym typeface="Calibri"/>
                <a:hlinkClick r:id="rId10">
                  <a:extLst>
                    <a:ext uri="{A12FA001-AC4F-418D-AE19-62706E023703}">
                      <ahyp:hlinkClr xmlns:ahyp="http://schemas.microsoft.com/office/drawing/2018/hyperlinkcolor" val="tx"/>
                    </a:ext>
                  </a:extLst>
                </a:hlinkClick>
              </a:rPr>
              <a:t>Feyn </a:t>
            </a:r>
            <a:r>
              <a:rPr lang="sl-SI" b="0" i="0" u="none" strike="noStrike" cap="none" dirty="0">
                <a:solidFill>
                  <a:srgbClr val="5F625F"/>
                </a:solidFill>
                <a:latin typeface="Calibri"/>
                <a:ea typeface="Calibri"/>
                <a:cs typeface="Calibri"/>
                <a:sym typeface="Calibri"/>
              </a:rPr>
              <a:t>, </a:t>
            </a:r>
            <a:r>
              <a:rPr lang="sl-SI" b="0" i="0" u="sng" strike="noStrike" cap="none" dirty="0">
                <a:solidFill>
                  <a:schemeClr val="accent3"/>
                </a:solidFill>
                <a:latin typeface="Calibri"/>
                <a:ea typeface="Calibri"/>
                <a:cs typeface="Calibri"/>
                <a:sym typeface="Calibri"/>
                <a:hlinkClick r:id="rId11">
                  <a:extLst>
                    <a:ext uri="{A12FA001-AC4F-418D-AE19-62706E023703}">
                      <ahyp:hlinkClr xmlns:ahyp="http://schemas.microsoft.com/office/drawing/2018/hyperlinkcolor" val="tx"/>
                    </a:ext>
                  </a:extLst>
                </a:hlinkClick>
              </a:rPr>
              <a:t>Active Recall </a:t>
            </a:r>
            <a:r>
              <a:rPr lang="sl-SI" b="0" i="0" u="none" strike="noStrike" cap="none" dirty="0">
                <a:solidFill>
                  <a:srgbClr val="5F625F"/>
                </a:solidFill>
                <a:latin typeface="Calibri"/>
                <a:ea typeface="Calibri"/>
                <a:cs typeface="Calibri"/>
                <a:sym typeface="Calibri"/>
              </a:rPr>
              <a:t>, </a:t>
            </a:r>
            <a:r>
              <a:rPr lang="sl-SI" b="0" i="0" u="sng" strike="noStrike" cap="none" dirty="0">
                <a:solidFill>
                  <a:schemeClr val="hlink"/>
                </a:solidFill>
                <a:latin typeface="Calibri"/>
                <a:ea typeface="Calibri"/>
                <a:cs typeface="Calibri"/>
                <a:sym typeface="Calibri"/>
                <a:hlinkClick r:id="rId12"/>
              </a:rPr>
              <a:t>Retinello </a:t>
            </a:r>
            <a:r>
              <a:rPr lang="sl-SI" b="0" i="0" u="none" strike="noStrike" cap="none" dirty="0">
                <a:solidFill>
                  <a:srgbClr val="5F625F"/>
                </a:solidFill>
                <a:latin typeface="Calibri"/>
                <a:ea typeface="Calibri"/>
                <a:cs typeface="Calibri"/>
                <a:sym typeface="Calibri"/>
              </a:rPr>
              <a:t>.</a:t>
            </a:r>
            <a:endParaRPr b="0" i="0" u="none" strike="noStrike" cap="none" dirty="0">
              <a:solidFill>
                <a:srgbClr val="5F625F"/>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endParaRPr sz="1000" b="0" i="0" u="none" strike="noStrike" cap="none" dirty="0">
              <a:solidFill>
                <a:srgbClr val="5F625F"/>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sl-SI" b="0" i="0" u="none" strike="noStrike" cap="none" dirty="0">
                <a:solidFill>
                  <a:srgbClr val="5F625F"/>
                </a:solidFill>
                <a:latin typeface="Calibri"/>
                <a:ea typeface="Calibri"/>
                <a:cs typeface="Calibri"/>
                <a:sym typeface="Calibri"/>
              </a:rPr>
              <a:t>Bei der Auswahl eines Tools sollte man sich immer fragen: Kann ich die Lernerfolge tatsächlich messen, wenn ich dessen Einsatz ebenfalls fördere? Beispielsweise birgt der Einsatz eines KI-gestützten Schreibtrainers ein Risiko bei der Bewertung von Sprachkenntnissen, ist aber akzeptabel, wenn es um die </a:t>
            </a:r>
            <a:r>
              <a:rPr lang="sl-SI" dirty="0">
                <a:solidFill>
                  <a:srgbClr val="5F625F"/>
                </a:solidFill>
                <a:latin typeface="Calibri"/>
                <a:ea typeface="Calibri"/>
                <a:cs typeface="Calibri"/>
                <a:sym typeface="Calibri"/>
              </a:rPr>
              <a:t>Evaluierung </a:t>
            </a:r>
            <a:r>
              <a:rPr lang="sl-SI" b="0" i="0" u="none" strike="noStrike" cap="none" dirty="0">
                <a:solidFill>
                  <a:srgbClr val="5F625F"/>
                </a:solidFill>
                <a:latin typeface="Calibri"/>
                <a:ea typeface="Calibri"/>
                <a:cs typeface="Calibri"/>
                <a:sym typeface="Calibri"/>
              </a:rPr>
              <a:t>einer irrelevanten Fähigkeit geht.</a:t>
            </a:r>
            <a:endParaRPr b="0" i="0" u="none" strike="noStrike" cap="none" dirty="0">
              <a:solidFill>
                <a:srgbClr val="5F625F"/>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endParaRPr b="0" i="0" u="none" strike="noStrike" cap="none" dirty="0">
              <a:solidFill>
                <a:srgbClr val="5F625F"/>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endParaRPr b="0" i="0" u="none" strike="noStrike" cap="none" dirty="0">
              <a:solidFill>
                <a:srgbClr val="5F625F"/>
              </a:solidFill>
              <a:latin typeface="Calibri"/>
              <a:ea typeface="Calibri"/>
              <a:cs typeface="Calibri"/>
              <a:sym typeface="Calibri"/>
            </a:endParaRPr>
          </a:p>
        </p:txBody>
      </p:sp>
      <p:pic>
        <p:nvPicPr>
          <p:cNvPr id="493" name="Google Shape;493;g3adc94a52c7_0_39"/>
          <p:cNvPicPr preferRelativeResize="0"/>
          <p:nvPr/>
        </p:nvPicPr>
        <p:blipFill>
          <a:blip r:embed="rId13">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5958E0DE-6A5D-612B-4FD4-60A6E8585947}"/>
              </a:ext>
            </a:extLst>
          </p:cNvPr>
          <p:cNvSpPr txBox="1"/>
          <p:nvPr/>
        </p:nvSpPr>
        <p:spPr>
          <a:xfrm>
            <a:off x="3164958" y="6260345"/>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98"/>
        <p:cNvGrpSpPr/>
        <p:nvPr/>
      </p:nvGrpSpPr>
      <p:grpSpPr>
        <a:xfrm>
          <a:off x="0" y="0"/>
          <a:ext cx="0" cy="0"/>
          <a:chOff x="0" y="0"/>
          <a:chExt cx="0" cy="0"/>
        </a:xfrm>
      </p:grpSpPr>
      <p:pic>
        <p:nvPicPr>
          <p:cNvPr id="499" name="Google Shape;499;g3af88922ed5_0_76"/>
          <p:cNvPicPr preferRelativeResize="0">
            <a:picLocks noGrp="1"/>
          </p:cNvPicPr>
          <p:nvPr>
            <p:ph type="pic" idx="2"/>
          </p:nvPr>
        </p:nvPicPr>
        <p:blipFill rotWithShape="1">
          <a:blip r:embed="rId4">
            <a:alphaModFix/>
          </a:blip>
          <a:srcRect t="3908" b="3916"/>
          <a:stretch/>
        </p:blipFill>
        <p:spPr>
          <a:xfrm>
            <a:off x="8928450" y="1766850"/>
            <a:ext cx="2607000" cy="2403000"/>
          </a:xfrm>
          <a:prstGeom prst="rect">
            <a:avLst/>
          </a:prstGeom>
          <a:noFill/>
          <a:ln>
            <a:noFill/>
          </a:ln>
        </p:spPr>
      </p:pic>
      <p:sp>
        <p:nvSpPr>
          <p:cNvPr id="500" name="Google Shape;500;g3af88922ed5_0_76"/>
          <p:cNvSpPr txBox="1"/>
          <p:nvPr/>
        </p:nvSpPr>
        <p:spPr>
          <a:xfrm>
            <a:off x="568482" y="4879"/>
            <a:ext cx="9601200" cy="11424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C52B87"/>
              </a:buClr>
              <a:buSzPts val="2600"/>
              <a:buFont typeface="Calibri"/>
              <a:buNone/>
            </a:pPr>
            <a:r>
              <a:rPr lang="sl-SI" sz="2600" b="1" i="0" u="none" strike="noStrike" cap="none">
                <a:solidFill>
                  <a:srgbClr val="C52B87"/>
                </a:solidFill>
                <a:latin typeface="Calibri"/>
                <a:ea typeface="Calibri"/>
                <a:cs typeface="Calibri"/>
                <a:sym typeface="Calibri"/>
              </a:rPr>
              <a:t>Gestaltung einer lernerzentrierten digitalen Bewertung</a:t>
            </a:r>
            <a:endParaRPr sz="2600" b="1" i="0" u="none" strike="noStrike" cap="none">
              <a:solidFill>
                <a:srgbClr val="C52B87"/>
              </a:solidFill>
              <a:latin typeface="Calibri"/>
              <a:ea typeface="Calibri"/>
              <a:cs typeface="Calibri"/>
              <a:sym typeface="Calibri"/>
            </a:endParaRPr>
          </a:p>
        </p:txBody>
      </p:sp>
      <p:sp>
        <p:nvSpPr>
          <p:cNvPr id="501" name="Google Shape;501;g3af88922ed5_0_76"/>
          <p:cNvSpPr/>
          <p:nvPr/>
        </p:nvSpPr>
        <p:spPr>
          <a:xfrm>
            <a:off x="678550" y="1252425"/>
            <a:ext cx="8448300" cy="49167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600"/>
              <a:buFont typeface="Arial"/>
              <a:buNone/>
            </a:pPr>
            <a:r>
              <a:rPr lang="sl-SI" b="0" i="0" u="none" strike="noStrike" cap="none">
                <a:solidFill>
                  <a:srgbClr val="5F625F"/>
                </a:solidFill>
                <a:latin typeface="Calibri"/>
                <a:ea typeface="Calibri"/>
                <a:cs typeface="Calibri"/>
                <a:sym typeface="Calibri"/>
              </a:rPr>
              <a:t>Hier finden Sie eine </a:t>
            </a:r>
            <a:r>
              <a:rPr lang="sl-SI" b="1" i="0" u="none" strike="noStrike" cap="none">
                <a:solidFill>
                  <a:srgbClr val="5F625F"/>
                </a:solidFill>
                <a:latin typeface="Calibri"/>
                <a:ea typeface="Calibri"/>
                <a:cs typeface="Calibri"/>
                <a:sym typeface="Calibri"/>
              </a:rPr>
              <a:t>Schritt-für-Schritt-Checkliste </a:t>
            </a:r>
            <a:r>
              <a:rPr lang="sl-SI" b="0" i="0" u="none" strike="noStrike" cap="none">
                <a:solidFill>
                  <a:srgbClr val="5F625F"/>
                </a:solidFill>
                <a:latin typeface="Calibri"/>
                <a:ea typeface="Calibri"/>
                <a:cs typeface="Calibri"/>
                <a:sym typeface="Calibri"/>
              </a:rPr>
              <a:t>zur Auswahl digitaler </a:t>
            </a:r>
            <a:r>
              <a:rPr lang="sl-SI">
                <a:solidFill>
                  <a:srgbClr val="5F625F"/>
                </a:solidFill>
                <a:latin typeface="Calibri"/>
                <a:ea typeface="Calibri"/>
                <a:cs typeface="Calibri"/>
                <a:sym typeface="Calibri"/>
              </a:rPr>
              <a:t>Evaluierungs</a:t>
            </a:r>
            <a:r>
              <a:rPr lang="sl-SI" b="0" i="0" u="none" strike="noStrike" cap="none">
                <a:solidFill>
                  <a:srgbClr val="5F625F"/>
                </a:solidFill>
                <a:latin typeface="Calibri"/>
                <a:ea typeface="Calibri"/>
                <a:cs typeface="Calibri"/>
                <a:sym typeface="Calibri"/>
              </a:rPr>
              <a:t>instrumente:</a:t>
            </a:r>
            <a:endParaRPr sz="1100" b="1" i="0" u="none" strike="noStrike" cap="none">
              <a:solidFill>
                <a:schemeClr val="dk2"/>
              </a:solidFill>
              <a:latin typeface="Arial"/>
              <a:ea typeface="Arial"/>
              <a:cs typeface="Arial"/>
              <a:sym typeface="Arial"/>
            </a:endParaRPr>
          </a:p>
          <a:p>
            <a:pPr marL="0" marR="0" lvl="0" indent="0" algn="l" rtl="0">
              <a:lnSpc>
                <a:spcPct val="115000"/>
              </a:lnSpc>
              <a:spcBef>
                <a:spcPts val="1200"/>
              </a:spcBef>
              <a:spcAft>
                <a:spcPts val="0"/>
              </a:spcAft>
              <a:buClr>
                <a:schemeClr val="dk2"/>
              </a:buClr>
              <a:buSzPts val="1100"/>
              <a:buFont typeface="Arial"/>
              <a:buNone/>
            </a:pPr>
            <a:r>
              <a:rPr lang="sl-SI" b="1" i="0" u="none" strike="noStrike" cap="none">
                <a:solidFill>
                  <a:srgbClr val="5F625F"/>
                </a:solidFill>
                <a:latin typeface="Calibri"/>
                <a:ea typeface="Calibri"/>
                <a:cs typeface="Calibri"/>
                <a:sym typeface="Calibri"/>
              </a:rPr>
              <a:t>Schritt 1: Warum wird mir das Tool X helfen? </a:t>
            </a:r>
            <a:r>
              <a:rPr lang="sl-SI" b="0" i="0" u="none" strike="noStrike" cap="none">
                <a:solidFill>
                  <a:srgbClr val="5F625F"/>
                </a:solidFill>
                <a:latin typeface="Calibri"/>
                <a:ea typeface="Calibri"/>
                <a:cs typeface="Calibri"/>
                <a:sym typeface="Calibri"/>
              </a:rPr>
              <a:t>Überlegen Sie: „Löst dieses Tool tatsächlich ein konkretes Bewertungsproblem (bietet es einen Mehrwert)?“ Sie können das Tool einer der auf der vorherigen Folie genannten Funktionen zuordnen (z. B. Automatisierung der Erstellung, Bewertung usw.).</a:t>
            </a:r>
            <a:endParaRPr sz="900" b="0" i="0" u="none" strike="noStrike" cap="none">
              <a:solidFill>
                <a:schemeClr val="dk2"/>
              </a:solidFill>
              <a:latin typeface="Arial"/>
              <a:ea typeface="Arial"/>
              <a:cs typeface="Arial"/>
              <a:sym typeface="Arial"/>
            </a:endParaRPr>
          </a:p>
          <a:p>
            <a:pPr marL="0" marR="0" lvl="0" indent="0" algn="l" rtl="0">
              <a:lnSpc>
                <a:spcPct val="115000"/>
              </a:lnSpc>
              <a:spcBef>
                <a:spcPts val="1200"/>
              </a:spcBef>
              <a:spcAft>
                <a:spcPts val="0"/>
              </a:spcAft>
              <a:buClr>
                <a:schemeClr val="dk2"/>
              </a:buClr>
              <a:buSzPts val="1100"/>
              <a:buFont typeface="Arial"/>
              <a:buNone/>
            </a:pPr>
            <a:r>
              <a:rPr lang="sl-SI" b="1" i="0" u="none" strike="noStrike" cap="none">
                <a:solidFill>
                  <a:srgbClr val="5F625F"/>
                </a:solidFill>
                <a:latin typeface="Calibri"/>
                <a:ea typeface="Calibri"/>
                <a:cs typeface="Calibri"/>
                <a:sym typeface="Calibri"/>
              </a:rPr>
              <a:t>Schritt 2: Welche Kompetenz(en) möchte ich messen? </a:t>
            </a:r>
            <a:r>
              <a:rPr lang="sl-SI" b="0" i="0" u="none" strike="noStrike" cap="none">
                <a:solidFill>
                  <a:srgbClr val="5F625F"/>
                </a:solidFill>
                <a:latin typeface="Calibri"/>
                <a:ea typeface="Calibri"/>
                <a:cs typeface="Calibri"/>
                <a:sym typeface="Calibri"/>
              </a:rPr>
              <a:t>Überlegen Sie: „Verfälscht die Nutzung dieses Tools durch die Lernenden die Messung ihrer tatsächlichen Leistung?“ Analysieren Sie zunächst Ihre Lernziele. Sie können die Tools mit einem roten oder grünen Symbol kennzeichnen. Beispiel für ein rotes Symbol: Wenn Sie Sprachkompetenz bewerten, verwenden Sie kein KI-gestütztes Schreibverbesserungsprogramm, da dieses die Kompetenz für die Lernenden erbringt.</a:t>
            </a:r>
            <a:endParaRPr b="0" i="0" u="none" strike="noStrike" cap="none">
              <a:solidFill>
                <a:srgbClr val="5F625F"/>
              </a:solidFill>
              <a:latin typeface="Calibri"/>
              <a:ea typeface="Calibri"/>
              <a:cs typeface="Calibri"/>
              <a:sym typeface="Calibri"/>
            </a:endParaRPr>
          </a:p>
          <a:p>
            <a:pPr marL="0" marR="0" lvl="0" indent="0" algn="l" rtl="0">
              <a:lnSpc>
                <a:spcPct val="115000"/>
              </a:lnSpc>
              <a:spcBef>
                <a:spcPts val="1200"/>
              </a:spcBef>
              <a:spcAft>
                <a:spcPts val="0"/>
              </a:spcAft>
              <a:buClr>
                <a:schemeClr val="dk2"/>
              </a:buClr>
              <a:buSzPts val="1100"/>
              <a:buFont typeface="Arial"/>
              <a:buNone/>
            </a:pPr>
            <a:r>
              <a:rPr lang="sl-SI" b="1" i="0" u="none" strike="noStrike" cap="none">
                <a:solidFill>
                  <a:srgbClr val="5F625F"/>
                </a:solidFill>
                <a:latin typeface="Calibri"/>
                <a:ea typeface="Calibri"/>
                <a:cs typeface="Calibri"/>
                <a:sym typeface="Calibri"/>
              </a:rPr>
              <a:t>Schritt 3: Ist Chancengleichheit gewährleistet? </a:t>
            </a:r>
            <a:r>
              <a:rPr lang="sl-SI" b="0" i="0" u="none" strike="noStrike" cap="none">
                <a:solidFill>
                  <a:srgbClr val="5F625F"/>
                </a:solidFill>
                <a:latin typeface="Calibri"/>
                <a:ea typeface="Calibri"/>
                <a:cs typeface="Calibri"/>
                <a:sym typeface="Calibri"/>
              </a:rPr>
              <a:t>Prüfen Sie die Preise und die Zugänglichkeit des Tools. Sie können dies anhand der WCAG-Richtlinien überprüfen. Fragen Sie sich: „Funktioniert es mit Text-to-Speech- oder Speech-to-Text-Software? Ist die Navigation per Tastatur möglich (keine Maus erforderlich)? Gibt es kontrastreiche Schaltflächen und Alternativtexte für Bilder?“</a:t>
            </a:r>
            <a:endParaRPr b="0" i="0" u="none" strike="noStrike" cap="none">
              <a:solidFill>
                <a:srgbClr val="5F625F"/>
              </a:solidFill>
              <a:latin typeface="Calibri"/>
              <a:ea typeface="Calibri"/>
              <a:cs typeface="Calibri"/>
              <a:sym typeface="Calibri"/>
            </a:endParaRPr>
          </a:p>
          <a:p>
            <a:pPr marL="0" marR="0" lvl="0" indent="0" algn="l" rtl="0">
              <a:lnSpc>
                <a:spcPct val="115000"/>
              </a:lnSpc>
              <a:spcBef>
                <a:spcPts val="1200"/>
              </a:spcBef>
              <a:spcAft>
                <a:spcPts val="1200"/>
              </a:spcAft>
              <a:buClr>
                <a:schemeClr val="dk2"/>
              </a:buClr>
              <a:buSzPts val="1100"/>
              <a:buFont typeface="Arial"/>
              <a:buNone/>
            </a:pPr>
            <a:r>
              <a:rPr lang="sl-SI" b="1" i="0" u="none" strike="noStrike" cap="none">
                <a:solidFill>
                  <a:srgbClr val="5F625F"/>
                </a:solidFill>
                <a:latin typeface="Calibri"/>
                <a:ea typeface="Calibri"/>
                <a:cs typeface="Calibri"/>
                <a:sym typeface="Calibri"/>
              </a:rPr>
              <a:t>Schritt 4: Wird der Datenschutz gewährleistet? </a:t>
            </a:r>
            <a:r>
              <a:rPr lang="sl-SI" b="0" i="0" u="none" strike="noStrike" cap="none">
                <a:solidFill>
                  <a:srgbClr val="5F625F"/>
                </a:solidFill>
                <a:latin typeface="Calibri"/>
                <a:ea typeface="Calibri"/>
                <a:cs typeface="Calibri"/>
                <a:sym typeface="Calibri"/>
              </a:rPr>
              <a:t>Fragen Sie sich: „Verarbeitet dieses Tool personenbezogene Daten?“ Lesen Sie die Nutzungsbedingungen, vermeiden Sie Tools, die Eigentumsrechte an hochgeladenen Inhalten beanspruchen oder Daten an Dritte verkaufen, und anonymisieren Sie alle geteilten Daten.</a:t>
            </a:r>
            <a:endParaRPr b="0" i="0" u="none" strike="noStrike" cap="none">
              <a:solidFill>
                <a:srgbClr val="5F625F"/>
              </a:solidFill>
              <a:latin typeface="Calibri"/>
              <a:ea typeface="Calibri"/>
              <a:cs typeface="Calibri"/>
              <a:sym typeface="Calibri"/>
            </a:endParaRPr>
          </a:p>
        </p:txBody>
      </p:sp>
      <p:pic>
        <p:nvPicPr>
          <p:cNvPr id="502" name="Google Shape;502;g3af88922ed5_0_76"/>
          <p:cNvPicPr preferRelativeResize="0"/>
          <p:nvPr/>
        </p:nvPicPr>
        <p:blipFill>
          <a:blip r:embed="rId5">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00F4A71E-843A-E243-D689-0FA17913AB23}"/>
              </a:ext>
            </a:extLst>
          </p:cNvPr>
          <p:cNvSpPr txBox="1"/>
          <p:nvPr/>
        </p:nvSpPr>
        <p:spPr>
          <a:xfrm>
            <a:off x="3164958" y="6260345"/>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507"/>
        <p:cNvGrpSpPr/>
        <p:nvPr/>
      </p:nvGrpSpPr>
      <p:grpSpPr>
        <a:xfrm>
          <a:off x="0" y="0"/>
          <a:ext cx="0" cy="0"/>
          <a:chOff x="0" y="0"/>
          <a:chExt cx="0" cy="0"/>
        </a:xfrm>
      </p:grpSpPr>
      <p:pic>
        <p:nvPicPr>
          <p:cNvPr id="508" name="Google Shape;508;g3adc94a52c7_0_45"/>
          <p:cNvPicPr preferRelativeResize="0">
            <a:picLocks noGrp="1"/>
          </p:cNvPicPr>
          <p:nvPr>
            <p:ph type="pic" idx="2"/>
          </p:nvPr>
        </p:nvPicPr>
        <p:blipFill rotWithShape="1">
          <a:blip r:embed="rId4">
            <a:alphaModFix/>
          </a:blip>
          <a:srcRect t="3908" b="3916"/>
          <a:stretch/>
        </p:blipFill>
        <p:spPr>
          <a:xfrm>
            <a:off x="8928450" y="1766850"/>
            <a:ext cx="2607000" cy="2403000"/>
          </a:xfrm>
          <a:prstGeom prst="rect">
            <a:avLst/>
          </a:prstGeom>
          <a:noFill/>
          <a:ln>
            <a:noFill/>
          </a:ln>
        </p:spPr>
      </p:pic>
      <p:sp>
        <p:nvSpPr>
          <p:cNvPr id="509" name="Google Shape;509;g3adc94a52c7_0_45"/>
          <p:cNvSpPr txBox="1"/>
          <p:nvPr/>
        </p:nvSpPr>
        <p:spPr>
          <a:xfrm>
            <a:off x="568482" y="4879"/>
            <a:ext cx="9601200" cy="11424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C52B87"/>
              </a:buClr>
              <a:buSzPts val="2600"/>
              <a:buFont typeface="Calibri"/>
              <a:buNone/>
            </a:pPr>
            <a:r>
              <a:rPr lang="sl-SI" sz="2600" b="1" i="0" u="none" strike="noStrike" cap="none">
                <a:solidFill>
                  <a:srgbClr val="C52B87"/>
                </a:solidFill>
                <a:latin typeface="Calibri"/>
                <a:ea typeface="Calibri"/>
                <a:cs typeface="Calibri"/>
                <a:sym typeface="Calibri"/>
              </a:rPr>
              <a:t>Gestaltung einer lernerzentrierten digitalen Bewertung</a:t>
            </a:r>
            <a:endParaRPr sz="2600" b="1" i="0" u="none" strike="noStrike" cap="none">
              <a:solidFill>
                <a:srgbClr val="C52B87"/>
              </a:solidFill>
              <a:latin typeface="Calibri"/>
              <a:ea typeface="Calibri"/>
              <a:cs typeface="Calibri"/>
              <a:sym typeface="Calibri"/>
            </a:endParaRPr>
          </a:p>
        </p:txBody>
      </p:sp>
      <p:sp>
        <p:nvSpPr>
          <p:cNvPr id="510" name="Google Shape;510;g3adc94a52c7_0_45"/>
          <p:cNvSpPr/>
          <p:nvPr/>
        </p:nvSpPr>
        <p:spPr>
          <a:xfrm>
            <a:off x="678550" y="1252425"/>
            <a:ext cx="8027400" cy="49167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600"/>
              <a:buFont typeface="Arial"/>
              <a:buNone/>
            </a:pPr>
            <a:r>
              <a:rPr lang="sl-SI" sz="1500" b="1" i="1" u="none" strike="noStrike" cap="none">
                <a:solidFill>
                  <a:srgbClr val="5F625F"/>
                </a:solidFill>
                <a:latin typeface="Calibri"/>
                <a:ea typeface="Calibri"/>
                <a:cs typeface="Calibri"/>
                <a:sym typeface="Calibri"/>
              </a:rPr>
              <a:t>2. Grundsätze der authentischen digitalen Leistungsbeurteilung: </a:t>
            </a:r>
            <a:r>
              <a:rPr lang="sl-SI" sz="1500" b="0" i="0" u="none" strike="noStrike" cap="none">
                <a:solidFill>
                  <a:srgbClr val="5F625F"/>
                </a:solidFill>
                <a:latin typeface="Calibri"/>
                <a:ea typeface="Calibri"/>
                <a:cs typeface="Calibri"/>
                <a:sym typeface="Calibri"/>
              </a:rPr>
              <a:t>Im Zeitalter der KI, die problemlos Inhalte wie Essays generieren kann, kann uns die authentische Leistungsbeurteilung helfen, die Integrität zu wahren.</a:t>
            </a:r>
            <a:endParaRPr sz="1500" b="0" i="0" u="none" strike="noStrike" cap="none">
              <a:solidFill>
                <a:srgbClr val="5F625F"/>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endParaRPr sz="1500" b="0" i="0" u="none" strike="noStrike" cap="none">
              <a:solidFill>
                <a:srgbClr val="5F625F"/>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sl-SI" sz="1500" b="0" i="0" u="none" strike="noStrike" cap="none">
                <a:solidFill>
                  <a:srgbClr val="5F625F"/>
                </a:solidFill>
                <a:latin typeface="Calibri"/>
                <a:ea typeface="Calibri"/>
                <a:cs typeface="Calibri"/>
                <a:sym typeface="Calibri"/>
              </a:rPr>
              <a:t>Was macht eine Bewertung „authentisch“? Eine authentische Bewertung muss folgende Kriterien erfüllen:</a:t>
            </a:r>
            <a:endParaRPr sz="1500" b="0" i="0" u="none" strike="noStrike" cap="none">
              <a:solidFill>
                <a:srgbClr val="5F625F"/>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endParaRPr sz="1500" b="0" i="0" u="none" strike="noStrike" cap="none">
              <a:solidFill>
                <a:srgbClr val="5F625F"/>
              </a:solidFill>
              <a:latin typeface="Calibri"/>
              <a:ea typeface="Calibri"/>
              <a:cs typeface="Calibri"/>
              <a:sym typeface="Calibri"/>
            </a:endParaRPr>
          </a:p>
          <a:p>
            <a:pPr marL="457200" marR="0" lvl="0" indent="-323850" algn="just" rtl="0">
              <a:lnSpc>
                <a:spcPct val="100000"/>
              </a:lnSpc>
              <a:spcBef>
                <a:spcPts val="0"/>
              </a:spcBef>
              <a:spcAft>
                <a:spcPts val="0"/>
              </a:spcAft>
              <a:buClr>
                <a:srgbClr val="5F625F"/>
              </a:buClr>
              <a:buSzPts val="1500"/>
              <a:buFont typeface="Calibri"/>
              <a:buChar char="●"/>
            </a:pPr>
            <a:r>
              <a:rPr lang="sl-SI" sz="1500" b="1" i="0" u="none" strike="noStrike" cap="none">
                <a:solidFill>
                  <a:srgbClr val="5F625F"/>
                </a:solidFill>
                <a:latin typeface="Calibri"/>
                <a:ea typeface="Calibri"/>
                <a:cs typeface="Calibri"/>
                <a:sym typeface="Calibri"/>
              </a:rPr>
              <a:t>Realistisch </a:t>
            </a:r>
            <a:r>
              <a:rPr lang="sl-SI" sz="1500" b="0" i="0" u="none" strike="noStrike" cap="none">
                <a:solidFill>
                  <a:srgbClr val="5F625F"/>
                </a:solidFill>
                <a:latin typeface="Calibri"/>
                <a:ea typeface="Calibri"/>
                <a:cs typeface="Calibri"/>
                <a:sym typeface="Calibri"/>
              </a:rPr>
              <a:t>: Es spiegelt reale Situationen und Kontexte wider, in denen die Lernenden das neue Wissen tatsächlich anwenden werden.</a:t>
            </a:r>
            <a:endParaRPr sz="1500" b="0" i="0" u="none" strike="noStrike" cap="none">
              <a:solidFill>
                <a:srgbClr val="5F625F"/>
              </a:solidFill>
              <a:latin typeface="Calibri"/>
              <a:ea typeface="Calibri"/>
              <a:cs typeface="Calibri"/>
              <a:sym typeface="Calibri"/>
            </a:endParaRPr>
          </a:p>
          <a:p>
            <a:pPr marL="457200" marR="0" lvl="0" indent="-323850" algn="just" rtl="0">
              <a:lnSpc>
                <a:spcPct val="100000"/>
              </a:lnSpc>
              <a:spcBef>
                <a:spcPts val="0"/>
              </a:spcBef>
              <a:spcAft>
                <a:spcPts val="0"/>
              </a:spcAft>
              <a:buClr>
                <a:srgbClr val="5F625F"/>
              </a:buClr>
              <a:buSzPts val="1500"/>
              <a:buFont typeface="Calibri"/>
              <a:buChar char="●"/>
            </a:pPr>
            <a:r>
              <a:rPr lang="sl-SI" sz="1500" b="1" i="0" u="none" strike="noStrike" cap="none">
                <a:solidFill>
                  <a:srgbClr val="5F625F"/>
                </a:solidFill>
                <a:latin typeface="Calibri"/>
                <a:ea typeface="Calibri"/>
                <a:cs typeface="Calibri"/>
                <a:sym typeface="Calibri"/>
              </a:rPr>
              <a:t>Höheres Denken </a:t>
            </a:r>
            <a:r>
              <a:rPr lang="sl-SI" sz="1500" b="0" i="0" u="none" strike="noStrike" cap="none">
                <a:solidFill>
                  <a:srgbClr val="5F625F"/>
                </a:solidFill>
                <a:latin typeface="Calibri"/>
                <a:ea typeface="Calibri"/>
                <a:cs typeface="Calibri"/>
                <a:sym typeface="Calibri"/>
              </a:rPr>
              <a:t>: Es erfordert Urteilsvermögen, kritisches Denken und Innovationskraft statt bloßes Auswendiglernen.</a:t>
            </a:r>
            <a:endParaRPr sz="1500" b="0" i="0" u="none" strike="noStrike" cap="none">
              <a:solidFill>
                <a:srgbClr val="5F625F"/>
              </a:solidFill>
              <a:latin typeface="Calibri"/>
              <a:ea typeface="Calibri"/>
              <a:cs typeface="Calibri"/>
              <a:sym typeface="Calibri"/>
            </a:endParaRPr>
          </a:p>
          <a:p>
            <a:pPr marL="457200" marR="0" lvl="0" indent="-323850" algn="just" rtl="0">
              <a:lnSpc>
                <a:spcPct val="100000"/>
              </a:lnSpc>
              <a:spcBef>
                <a:spcPts val="0"/>
              </a:spcBef>
              <a:spcAft>
                <a:spcPts val="0"/>
              </a:spcAft>
              <a:buClr>
                <a:srgbClr val="5F625F"/>
              </a:buClr>
              <a:buSzPts val="1500"/>
              <a:buFont typeface="Calibri"/>
              <a:buChar char="●"/>
            </a:pPr>
            <a:r>
              <a:rPr lang="sl-SI" sz="1500" b="1" i="0" u="none" strike="noStrike" cap="none">
                <a:solidFill>
                  <a:srgbClr val="5F625F"/>
                </a:solidFill>
                <a:latin typeface="Calibri"/>
                <a:ea typeface="Calibri"/>
                <a:cs typeface="Calibri"/>
                <a:sym typeface="Calibri"/>
              </a:rPr>
              <a:t>Komplexe Aufgaben </a:t>
            </a:r>
            <a:r>
              <a:rPr lang="sl-SI" sz="1500" b="0" i="0" u="none" strike="noStrike" cap="none">
                <a:solidFill>
                  <a:srgbClr val="5F625F"/>
                </a:solidFill>
                <a:latin typeface="Calibri"/>
                <a:ea typeface="Calibri"/>
                <a:cs typeface="Calibri"/>
                <a:sym typeface="Calibri"/>
              </a:rPr>
              <a:t>: Sie lassen sich nicht spontan oder mit einem einzigen Klick und minimalem Aufwand lösen; sie erfordern vielfältige Fähigkeiten über einen längeren Zeitraum.</a:t>
            </a:r>
            <a:endParaRPr sz="1500" b="0" i="0" u="none" strike="noStrike" cap="none">
              <a:solidFill>
                <a:srgbClr val="5F625F"/>
              </a:solidFill>
              <a:latin typeface="Calibri"/>
              <a:ea typeface="Calibri"/>
              <a:cs typeface="Calibri"/>
              <a:sym typeface="Calibri"/>
            </a:endParaRPr>
          </a:p>
          <a:p>
            <a:pPr marL="457200" marR="0" lvl="0" indent="-323850" algn="just" rtl="0">
              <a:lnSpc>
                <a:spcPct val="100000"/>
              </a:lnSpc>
              <a:spcBef>
                <a:spcPts val="0"/>
              </a:spcBef>
              <a:spcAft>
                <a:spcPts val="0"/>
              </a:spcAft>
              <a:buClr>
                <a:srgbClr val="5F625F"/>
              </a:buClr>
              <a:buSzPts val="1500"/>
              <a:buFont typeface="Calibri"/>
              <a:buChar char="●"/>
            </a:pPr>
            <a:r>
              <a:rPr lang="sl-SI" sz="1500" b="1" i="0" u="none" strike="noStrike" cap="none">
                <a:solidFill>
                  <a:srgbClr val="5F625F"/>
                </a:solidFill>
                <a:latin typeface="Calibri"/>
                <a:ea typeface="Calibri"/>
                <a:cs typeface="Calibri"/>
                <a:sym typeface="Calibri"/>
              </a:rPr>
              <a:t>Prozessorientiert </a:t>
            </a:r>
            <a:r>
              <a:rPr lang="sl-SI" sz="1500" b="0" i="0" u="none" strike="noStrike" cap="none">
                <a:solidFill>
                  <a:srgbClr val="5F625F"/>
                </a:solidFill>
                <a:latin typeface="Calibri"/>
                <a:ea typeface="Calibri"/>
                <a:cs typeface="Calibri"/>
                <a:sym typeface="Calibri"/>
              </a:rPr>
              <a:t>: Der Fokus liegt auf dem Arbeitsfortschritt (Entwürfe, Gliederungen, Reflexionen) und nicht nur auf dem Endprodukt.</a:t>
            </a:r>
            <a:endParaRPr sz="1500" b="0" i="0" u="none" strike="noStrike" cap="none">
              <a:solidFill>
                <a:srgbClr val="5F625F"/>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endParaRPr sz="1500" b="0" i="0" u="none" strike="noStrike" cap="none">
              <a:solidFill>
                <a:srgbClr val="5F625F"/>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sl-SI" sz="1500" b="0" i="0" u="none" strike="noStrike" cap="none">
                <a:solidFill>
                  <a:srgbClr val="5F625F"/>
                </a:solidFill>
                <a:latin typeface="Calibri"/>
                <a:ea typeface="Calibri"/>
                <a:cs typeface="Calibri"/>
                <a:sym typeface="Calibri"/>
              </a:rPr>
              <a:t>Kennen Sie E-Portfolios? Eine sehr empfehlenswerte Methode zur authentischen Leistungsbeurteilung ist das E-Portfolio. Dabei handelt es sich um einen digitalen Bereich (z. B. einen Ordner), in dem Lernende ihre im Laufe eines Kurses erstellten Arbeiten (z. B. Projekte, Videos) sammeln. Warum eignet es sich für Erwachsene? Es dient als professionelle Präsentation oder Ergänzung zum Lebenslauf. Tools: Canvas E-Portfolio, WordPress, Wix, Google Sites.</a:t>
            </a:r>
            <a:endParaRPr sz="1500" b="0" i="0" u="none" strike="noStrike" cap="none">
              <a:solidFill>
                <a:srgbClr val="5F625F"/>
              </a:solidFill>
              <a:latin typeface="Calibri"/>
              <a:ea typeface="Calibri"/>
              <a:cs typeface="Calibri"/>
              <a:sym typeface="Calibri"/>
            </a:endParaRPr>
          </a:p>
        </p:txBody>
      </p:sp>
      <p:pic>
        <p:nvPicPr>
          <p:cNvPr id="511" name="Google Shape;511;g3adc94a52c7_0_45"/>
          <p:cNvPicPr preferRelativeResize="0"/>
          <p:nvPr/>
        </p:nvPicPr>
        <p:blipFill>
          <a:blip r:embed="rId5">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52970ED9-D4CB-DB92-F88F-A6583F3B5E3B}"/>
              </a:ext>
            </a:extLst>
          </p:cNvPr>
          <p:cNvSpPr txBox="1"/>
          <p:nvPr/>
        </p:nvSpPr>
        <p:spPr>
          <a:xfrm>
            <a:off x="3164958" y="6260345"/>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516"/>
        <p:cNvGrpSpPr/>
        <p:nvPr/>
      </p:nvGrpSpPr>
      <p:grpSpPr>
        <a:xfrm>
          <a:off x="0" y="0"/>
          <a:ext cx="0" cy="0"/>
          <a:chOff x="0" y="0"/>
          <a:chExt cx="0" cy="0"/>
        </a:xfrm>
      </p:grpSpPr>
      <p:pic>
        <p:nvPicPr>
          <p:cNvPr id="517" name="Google Shape;517;g3adc94a52c7_0_51"/>
          <p:cNvPicPr preferRelativeResize="0">
            <a:picLocks noGrp="1"/>
          </p:cNvPicPr>
          <p:nvPr>
            <p:ph type="pic" idx="2"/>
          </p:nvPr>
        </p:nvPicPr>
        <p:blipFill rotWithShape="1">
          <a:blip r:embed="rId4">
            <a:alphaModFix/>
          </a:blip>
          <a:srcRect t="3917" b="3908"/>
          <a:stretch/>
        </p:blipFill>
        <p:spPr>
          <a:xfrm>
            <a:off x="9242650" y="2970175"/>
            <a:ext cx="2341800" cy="2158500"/>
          </a:xfrm>
          <a:prstGeom prst="rect">
            <a:avLst/>
          </a:prstGeom>
          <a:noFill/>
          <a:ln>
            <a:noFill/>
          </a:ln>
        </p:spPr>
      </p:pic>
      <p:sp>
        <p:nvSpPr>
          <p:cNvPr id="518" name="Google Shape;518;g3adc94a52c7_0_51"/>
          <p:cNvSpPr txBox="1"/>
          <p:nvPr/>
        </p:nvSpPr>
        <p:spPr>
          <a:xfrm>
            <a:off x="568482" y="4879"/>
            <a:ext cx="9601200" cy="11424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C52B87"/>
              </a:buClr>
              <a:buSzPts val="2600"/>
              <a:buFont typeface="Calibri"/>
              <a:buNone/>
            </a:pPr>
            <a:r>
              <a:rPr lang="sl-SI" sz="2600" b="1" i="0" u="none" strike="noStrike" cap="none">
                <a:solidFill>
                  <a:srgbClr val="C52B87"/>
                </a:solidFill>
                <a:latin typeface="Calibri"/>
                <a:ea typeface="Calibri"/>
                <a:cs typeface="Calibri"/>
                <a:sym typeface="Calibri"/>
              </a:rPr>
              <a:t>Gestaltung einer lernerzentrierten digitalen Bewertung</a:t>
            </a:r>
            <a:endParaRPr sz="2600" b="1" i="0" u="none" strike="noStrike" cap="none">
              <a:solidFill>
                <a:srgbClr val="C52B87"/>
              </a:solidFill>
              <a:latin typeface="Calibri"/>
              <a:ea typeface="Calibri"/>
              <a:cs typeface="Calibri"/>
              <a:sym typeface="Calibri"/>
            </a:endParaRPr>
          </a:p>
        </p:txBody>
      </p:sp>
      <p:sp>
        <p:nvSpPr>
          <p:cNvPr id="519" name="Google Shape;519;g3adc94a52c7_0_51"/>
          <p:cNvSpPr/>
          <p:nvPr/>
        </p:nvSpPr>
        <p:spPr>
          <a:xfrm>
            <a:off x="678550" y="1252425"/>
            <a:ext cx="8571776" cy="4893194"/>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400"/>
              </a:spcBef>
              <a:spcAft>
                <a:spcPts val="0"/>
              </a:spcAft>
              <a:buClr>
                <a:schemeClr val="dk2"/>
              </a:buClr>
              <a:buSzPts val="1100"/>
              <a:buFont typeface="Arial"/>
              <a:buNone/>
            </a:pPr>
            <a:r>
              <a:rPr lang="sl-SI" b="1" i="1" u="none" strike="noStrike" cap="none" dirty="0">
                <a:solidFill>
                  <a:srgbClr val="5F625F"/>
                </a:solidFill>
                <a:latin typeface="Calibri"/>
                <a:ea typeface="Calibri"/>
                <a:cs typeface="Calibri"/>
                <a:sym typeface="Calibri"/>
              </a:rPr>
              <a:t>3. Grundsätze inklusiver digitaler Leistungsbeurteilung: </a:t>
            </a:r>
            <a:r>
              <a:rPr lang="sl-SI" b="0" i="0" u="none" strike="noStrike" cap="none" dirty="0">
                <a:solidFill>
                  <a:srgbClr val="5F625F"/>
                </a:solidFill>
                <a:latin typeface="Calibri"/>
                <a:ea typeface="Calibri"/>
                <a:cs typeface="Calibri"/>
                <a:sym typeface="Calibri"/>
              </a:rPr>
              <a:t>Die Gestaltung für den „Lernenden“ bedeutet die Gestaltung für </a:t>
            </a:r>
            <a:r>
              <a:rPr lang="sl-SI" b="0" i="1" u="none" strike="noStrike" cap="none" dirty="0">
                <a:solidFill>
                  <a:srgbClr val="5F625F"/>
                </a:solidFill>
                <a:latin typeface="Calibri"/>
                <a:ea typeface="Calibri"/>
                <a:cs typeface="Calibri"/>
                <a:sym typeface="Calibri"/>
              </a:rPr>
              <a:t>jeden </a:t>
            </a:r>
            <a:r>
              <a:rPr lang="sl-SI" b="0" i="0" u="none" strike="noStrike" cap="none" dirty="0">
                <a:solidFill>
                  <a:srgbClr val="5F625F"/>
                </a:solidFill>
                <a:latin typeface="Calibri"/>
                <a:ea typeface="Calibri"/>
                <a:cs typeface="Calibri"/>
                <a:sym typeface="Calibri"/>
              </a:rPr>
              <a:t>Lernenden. Dabei sind zwei Aspekte zu berücksichtigen: </a:t>
            </a:r>
            <a:r>
              <a:rPr lang="sl-SI" b="1" i="0" u="none" strike="noStrike" cap="none" dirty="0">
                <a:solidFill>
                  <a:srgbClr val="5F625F"/>
                </a:solidFill>
                <a:latin typeface="Calibri"/>
                <a:ea typeface="Calibri"/>
                <a:cs typeface="Calibri"/>
                <a:sym typeface="Calibri"/>
              </a:rPr>
              <a:t>Chancengleichheit </a:t>
            </a:r>
            <a:r>
              <a:rPr lang="sl-SI" b="0" i="0" u="none" strike="noStrike" cap="none" dirty="0">
                <a:solidFill>
                  <a:srgbClr val="5F625F"/>
                </a:solidFill>
                <a:latin typeface="Calibri"/>
                <a:ea typeface="Calibri"/>
                <a:cs typeface="Calibri"/>
                <a:sym typeface="Calibri"/>
              </a:rPr>
              <a:t>und </a:t>
            </a:r>
            <a:r>
              <a:rPr lang="sl-SI" b="1" i="0" u="none" strike="noStrike" cap="none" dirty="0">
                <a:solidFill>
                  <a:srgbClr val="5F625F"/>
                </a:solidFill>
                <a:latin typeface="Calibri"/>
                <a:ea typeface="Calibri"/>
                <a:cs typeface="Calibri"/>
                <a:sym typeface="Calibri"/>
              </a:rPr>
              <a:t>Barrierefreiheit </a:t>
            </a:r>
            <a:r>
              <a:rPr lang="sl-SI" b="0" i="0" u="none" strike="noStrike" cap="none" dirty="0">
                <a:solidFill>
                  <a:srgbClr val="5F625F"/>
                </a:solidFill>
                <a:latin typeface="Calibri"/>
                <a:ea typeface="Calibri"/>
                <a:cs typeface="Calibri"/>
                <a:sym typeface="Calibri"/>
              </a:rPr>
              <a:t>.</a:t>
            </a:r>
            <a:endParaRPr b="0" i="0" u="none" strike="noStrike" cap="none" dirty="0">
              <a:solidFill>
                <a:srgbClr val="5F625F"/>
              </a:solidFill>
              <a:latin typeface="Calibri"/>
              <a:ea typeface="Calibri"/>
              <a:cs typeface="Calibri"/>
              <a:sym typeface="Calibri"/>
            </a:endParaRPr>
          </a:p>
          <a:p>
            <a:pPr marL="0" marR="0" lvl="0" indent="0" algn="l" rtl="0">
              <a:lnSpc>
                <a:spcPct val="115000"/>
              </a:lnSpc>
              <a:spcBef>
                <a:spcPts val="1200"/>
              </a:spcBef>
              <a:spcAft>
                <a:spcPts val="0"/>
              </a:spcAft>
              <a:buClr>
                <a:schemeClr val="dk2"/>
              </a:buClr>
              <a:buSzPts val="1100"/>
              <a:buFont typeface="Arial"/>
              <a:buNone/>
            </a:pPr>
            <a:r>
              <a:rPr lang="sl-SI" b="1" i="0" u="none" strike="noStrike" cap="none" dirty="0">
                <a:solidFill>
                  <a:srgbClr val="5F625F"/>
                </a:solidFill>
                <a:latin typeface="Calibri"/>
                <a:ea typeface="Calibri"/>
                <a:cs typeface="Calibri"/>
                <a:sym typeface="Calibri"/>
              </a:rPr>
              <a:t>A. Gerechtigkeit: </a:t>
            </a:r>
            <a:r>
              <a:rPr lang="sl-SI" b="0" i="0" u="none" strike="noStrike" cap="none" dirty="0">
                <a:solidFill>
                  <a:srgbClr val="5F625F"/>
                </a:solidFill>
                <a:latin typeface="Calibri"/>
                <a:ea typeface="Calibri"/>
                <a:cs typeface="Calibri"/>
                <a:sym typeface="Calibri"/>
              </a:rPr>
              <a:t>Bei der Integration von Tools, insbesondere von KI, entstehen Ungleichheiten. Einige haben möglicherweise Zugang zu Premium-Versionen (z. B. ChatGPT Plus), andere hingegen nicht.</a:t>
            </a:r>
            <a:endParaRPr b="0" i="0" u="none" strike="noStrike" cap="none" dirty="0">
              <a:solidFill>
                <a:srgbClr val="5F625F"/>
              </a:solidFill>
              <a:latin typeface="Calibri"/>
              <a:ea typeface="Calibri"/>
              <a:cs typeface="Calibri"/>
              <a:sym typeface="Calibri"/>
            </a:endParaRPr>
          </a:p>
          <a:p>
            <a:pPr marL="457200" marR="0" lvl="0" indent="-323850" algn="l" rtl="0">
              <a:lnSpc>
                <a:spcPct val="115000"/>
              </a:lnSpc>
              <a:spcBef>
                <a:spcPts val="1200"/>
              </a:spcBef>
              <a:spcAft>
                <a:spcPts val="0"/>
              </a:spcAft>
              <a:buClr>
                <a:srgbClr val="5F625F"/>
              </a:buClr>
              <a:buSzPts val="1500"/>
              <a:buFont typeface="Calibri"/>
              <a:buChar char="★"/>
            </a:pPr>
            <a:r>
              <a:rPr lang="sl-SI" b="0" i="0" u="none" strike="noStrike" cap="none" dirty="0">
                <a:solidFill>
                  <a:srgbClr val="5F625F"/>
                </a:solidFill>
                <a:latin typeface="Calibri"/>
                <a:ea typeface="Calibri"/>
                <a:cs typeface="Calibri"/>
                <a:sym typeface="Calibri"/>
              </a:rPr>
              <a:t>Wenn Sie eine Aufgabe stellen, die KI erfordert, müssen Sie Chancengleichheit gewährleisten. Entweder stellen Sie das Tool zur Verfügung oder gestalten die Aufgabe so, dass sie mit kostenlosen Versionen gelöst werden kann. Alternativ können Sie die KI-Nutzung nur in synchronen Kursen erlauben, in denen Sie den Zugriff ermöglichen.</a:t>
            </a:r>
            <a:endParaRPr b="0" i="0" u="none" strike="noStrike" cap="none" dirty="0">
              <a:solidFill>
                <a:srgbClr val="5F625F"/>
              </a:solidFill>
              <a:latin typeface="Calibri"/>
              <a:ea typeface="Calibri"/>
              <a:cs typeface="Calibri"/>
              <a:sym typeface="Calibri"/>
            </a:endParaRPr>
          </a:p>
          <a:p>
            <a:pPr marL="0" marR="0" lvl="0" indent="0" algn="l" rtl="0">
              <a:lnSpc>
                <a:spcPct val="115000"/>
              </a:lnSpc>
              <a:spcBef>
                <a:spcPts val="1200"/>
              </a:spcBef>
              <a:spcAft>
                <a:spcPts val="0"/>
              </a:spcAft>
              <a:buClr>
                <a:schemeClr val="dk2"/>
              </a:buClr>
              <a:buSzPts val="1100"/>
              <a:buFont typeface="Arial"/>
              <a:buNone/>
            </a:pPr>
            <a:r>
              <a:rPr lang="sl-SI" b="1" i="0" u="none" strike="noStrike" cap="none" dirty="0">
                <a:solidFill>
                  <a:srgbClr val="5F625F"/>
                </a:solidFill>
                <a:latin typeface="Calibri"/>
                <a:ea typeface="Calibri"/>
                <a:cs typeface="Calibri"/>
                <a:sym typeface="Calibri"/>
              </a:rPr>
              <a:t>B. Barrierefreiheit: </a:t>
            </a:r>
            <a:r>
              <a:rPr lang="sl-SI" b="0" i="0" u="none" strike="noStrike" cap="none" dirty="0">
                <a:solidFill>
                  <a:srgbClr val="5F625F"/>
                </a:solidFill>
                <a:latin typeface="Calibri"/>
                <a:ea typeface="Calibri"/>
                <a:cs typeface="Calibri"/>
                <a:sym typeface="Calibri"/>
              </a:rPr>
              <a:t>Digitale Prüfungen müssen für Lernende mit Behinderungen zugänglich sein. Beachten Sie Folgendes:</a:t>
            </a:r>
            <a:endParaRPr b="0" i="0" u="none" strike="noStrike" cap="none" dirty="0">
              <a:solidFill>
                <a:srgbClr val="5F625F"/>
              </a:solidFill>
              <a:latin typeface="Calibri"/>
              <a:ea typeface="Calibri"/>
              <a:cs typeface="Calibri"/>
              <a:sym typeface="Calibri"/>
            </a:endParaRPr>
          </a:p>
          <a:p>
            <a:pPr marL="457200" marR="0" lvl="0" indent="-323850" algn="l" rtl="0">
              <a:lnSpc>
                <a:spcPct val="115000"/>
              </a:lnSpc>
              <a:spcBef>
                <a:spcPts val="1200"/>
              </a:spcBef>
              <a:spcAft>
                <a:spcPts val="0"/>
              </a:spcAft>
              <a:buClr>
                <a:srgbClr val="5F625F"/>
              </a:buClr>
              <a:buSzPts val="1500"/>
              <a:buFont typeface="Arial"/>
              <a:buChar char="●"/>
            </a:pPr>
            <a:r>
              <a:rPr lang="sl-SI" b="1" i="0" u="none" strike="noStrike" cap="none" dirty="0">
                <a:solidFill>
                  <a:srgbClr val="5F625F"/>
                </a:solidFill>
                <a:latin typeface="Calibri"/>
                <a:ea typeface="Calibri"/>
                <a:cs typeface="Calibri"/>
                <a:sym typeface="Calibri"/>
              </a:rPr>
              <a:t>Assistive Technologien: </a:t>
            </a:r>
            <a:r>
              <a:rPr lang="sl-SI" b="0" i="0" u="none" strike="noStrike" cap="none" dirty="0">
                <a:solidFill>
                  <a:srgbClr val="5F625F"/>
                </a:solidFill>
                <a:latin typeface="Calibri"/>
                <a:ea typeface="Calibri"/>
                <a:cs typeface="Calibri"/>
                <a:sym typeface="Calibri"/>
              </a:rPr>
              <a:t>Sicherstellen der Kompatibilität mit Text-zu-Sprache- oder Spracherkennungssoftware.</a:t>
            </a:r>
            <a:endParaRPr b="0" i="0" u="none" strike="noStrike" cap="none" dirty="0">
              <a:solidFill>
                <a:srgbClr val="5F625F"/>
              </a:solidFill>
              <a:latin typeface="Calibri"/>
              <a:ea typeface="Calibri"/>
              <a:cs typeface="Calibri"/>
              <a:sym typeface="Calibri"/>
            </a:endParaRPr>
          </a:p>
          <a:p>
            <a:pPr marL="457200" marR="0" lvl="0" indent="-323850" algn="l" rtl="0">
              <a:lnSpc>
                <a:spcPct val="115000"/>
              </a:lnSpc>
              <a:spcBef>
                <a:spcPts val="0"/>
              </a:spcBef>
              <a:spcAft>
                <a:spcPts val="0"/>
              </a:spcAft>
              <a:buClr>
                <a:srgbClr val="5F625F"/>
              </a:buClr>
              <a:buSzPts val="1500"/>
              <a:buFont typeface="Arial"/>
              <a:buChar char="●"/>
            </a:pPr>
            <a:r>
              <a:rPr lang="sl-SI" b="1" i="0" u="none" strike="noStrike" cap="none" dirty="0">
                <a:solidFill>
                  <a:srgbClr val="5F625F"/>
                </a:solidFill>
                <a:latin typeface="Calibri"/>
                <a:ea typeface="Calibri"/>
                <a:cs typeface="Calibri"/>
                <a:sym typeface="Calibri"/>
              </a:rPr>
              <a:t>Richtlinien für barrierefreie Webinhalte (WCAG): </a:t>
            </a:r>
            <a:r>
              <a:rPr lang="sl-SI" b="0" i="0" u="none" strike="noStrike" cap="none" dirty="0">
                <a:solidFill>
                  <a:srgbClr val="5F625F"/>
                </a:solidFill>
                <a:latin typeface="Calibri"/>
                <a:ea typeface="Calibri"/>
                <a:cs typeface="Calibri"/>
                <a:sym typeface="Calibri"/>
              </a:rPr>
              <a:t>Beachten Sie die </a:t>
            </a:r>
            <a:r>
              <a:rPr lang="sl-SI" b="0" i="0" u="sng" strike="noStrike" cap="none" dirty="0">
                <a:solidFill>
                  <a:schemeClr val="hlink"/>
                </a:solidFill>
                <a:latin typeface="Calibri"/>
                <a:ea typeface="Calibri"/>
                <a:cs typeface="Calibri"/>
                <a:sym typeface="Calibri"/>
                <a:hlinkClick r:id="rId5"/>
              </a:rPr>
              <a:t>Richtlinien für barrierefreie Webinhalte (WCAG) </a:t>
            </a:r>
            <a:r>
              <a:rPr lang="sl-SI" b="0" i="0" u="none" strike="noStrike" cap="none" dirty="0">
                <a:solidFill>
                  <a:srgbClr val="5F625F"/>
                </a:solidFill>
                <a:latin typeface="Calibri"/>
                <a:ea typeface="Calibri"/>
                <a:cs typeface="Calibri"/>
                <a:sym typeface="Calibri"/>
              </a:rPr>
              <a:t>bei der Entwicklung digitaler Inhalte. Beispiele: Alternativtexte für Bilder, Tastaturnavigation für alle interaktiven Elemente.</a:t>
            </a:r>
            <a:endParaRPr b="1" i="1" u="none" strike="noStrike" cap="none" dirty="0">
              <a:solidFill>
                <a:srgbClr val="5F625F"/>
              </a:solidFill>
              <a:latin typeface="Calibri"/>
              <a:ea typeface="Calibri"/>
              <a:cs typeface="Calibri"/>
              <a:sym typeface="Calibri"/>
            </a:endParaRPr>
          </a:p>
        </p:txBody>
      </p:sp>
      <p:pic>
        <p:nvPicPr>
          <p:cNvPr id="520" name="Google Shape;520;g3adc94a52c7_0_51"/>
          <p:cNvPicPr preferRelativeResize="0"/>
          <p:nvPr/>
        </p:nvPicPr>
        <p:blipFill>
          <a:blip r:embed="rId6">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64354FFC-05BB-8D17-9DC6-135FE538433C}"/>
              </a:ext>
            </a:extLst>
          </p:cNvPr>
          <p:cNvSpPr txBox="1"/>
          <p:nvPr/>
        </p:nvSpPr>
        <p:spPr>
          <a:xfrm>
            <a:off x="3164958" y="6260345"/>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t>
            </a:r>
            <a:r>
              <a:rPr lang="de-DE" sz="80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Autoen</a:t>
            </a: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525"/>
        <p:cNvGrpSpPr/>
        <p:nvPr/>
      </p:nvGrpSpPr>
      <p:grpSpPr>
        <a:xfrm>
          <a:off x="0" y="0"/>
          <a:ext cx="0" cy="0"/>
          <a:chOff x="0" y="0"/>
          <a:chExt cx="0" cy="0"/>
        </a:xfrm>
      </p:grpSpPr>
      <p:pic>
        <p:nvPicPr>
          <p:cNvPr id="526" name="Google Shape;526;g3ae70b7d73a_0_407"/>
          <p:cNvPicPr preferRelativeResize="0">
            <a:picLocks noGrp="1"/>
          </p:cNvPicPr>
          <p:nvPr>
            <p:ph type="pic" idx="2"/>
          </p:nvPr>
        </p:nvPicPr>
        <p:blipFill rotWithShape="1">
          <a:blip r:embed="rId4">
            <a:alphaModFix/>
          </a:blip>
          <a:srcRect t="3908" b="3916"/>
          <a:stretch/>
        </p:blipFill>
        <p:spPr>
          <a:xfrm>
            <a:off x="7837798" y="2177750"/>
            <a:ext cx="3785700" cy="3489600"/>
          </a:xfrm>
          <a:prstGeom prst="rect">
            <a:avLst/>
          </a:prstGeom>
          <a:noFill/>
          <a:ln>
            <a:noFill/>
          </a:ln>
        </p:spPr>
      </p:pic>
      <p:sp>
        <p:nvSpPr>
          <p:cNvPr id="527" name="Google Shape;527;g3ae70b7d73a_0_407"/>
          <p:cNvSpPr/>
          <p:nvPr/>
        </p:nvSpPr>
        <p:spPr>
          <a:xfrm>
            <a:off x="327803" y="1145073"/>
            <a:ext cx="6495600" cy="456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sl-SI" sz="2000" b="1" i="0" u="none" strike="noStrike" cap="none">
                <a:solidFill>
                  <a:srgbClr val="0070C0"/>
                </a:solidFill>
                <a:latin typeface="Calibri"/>
                <a:ea typeface="Calibri"/>
                <a:cs typeface="Calibri"/>
                <a:sym typeface="Calibri"/>
              </a:rPr>
              <a:t>Gestaltet es authentisch und inklusiv!</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5F625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sl-SI" sz="1600" b="0" i="0" u="none" strike="noStrike" cap="none">
                <a:solidFill>
                  <a:srgbClr val="5F625F"/>
                </a:solidFill>
                <a:latin typeface="Calibri"/>
                <a:ea typeface="Calibri"/>
                <a:cs typeface="Calibri"/>
                <a:sym typeface="Calibri"/>
              </a:rPr>
              <a:t>Es ist an der Zeit, die Leistungsbeurteilung neu zu gestalten und sie authentischer und inklusiver zu machen.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5F625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sl-SI" sz="1600" b="0" i="0" u="none" strike="noStrike" cap="none">
                <a:solidFill>
                  <a:srgbClr val="5F625F"/>
                </a:solidFill>
                <a:latin typeface="Calibri"/>
                <a:ea typeface="Calibri"/>
                <a:cs typeface="Calibri"/>
                <a:sym typeface="Calibri"/>
              </a:rPr>
              <a:t>Anweisungen:</a:t>
            </a:r>
            <a:endParaRPr sz="1600" b="0" i="0" u="none" strike="noStrike" cap="none">
              <a:solidFill>
                <a:srgbClr val="5F625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5F625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sl-SI" sz="1600" b="0" i="0" u="none" strike="noStrike" cap="none">
                <a:solidFill>
                  <a:srgbClr val="5F625F"/>
                </a:solidFill>
                <a:latin typeface="Calibri"/>
                <a:ea typeface="Calibri"/>
                <a:cs typeface="Calibri"/>
                <a:sym typeface="Calibri"/>
              </a:rPr>
              <a:t>Schritt 1. Sehen Sie sich die folgende Aufgabenstellung an: „Schreiben Sie einen 500 Wörter umfassenden Aufsatz über die Vorteile des Olivenöltourismus.“ Wo liegt hier das Problem?</a:t>
            </a:r>
            <a:endParaRPr sz="1600" b="0" i="0" u="none" strike="noStrike" cap="none">
              <a:solidFill>
                <a:srgbClr val="5F625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5F625F"/>
              </a:solidFill>
              <a:latin typeface="Calibri"/>
              <a:ea typeface="Calibri"/>
              <a:cs typeface="Calibri"/>
              <a:sym typeface="Calibri"/>
            </a:endParaRPr>
          </a:p>
          <a:p>
            <a:pPr marL="457200" marR="0" lvl="0" indent="-330200" algn="just" rtl="0">
              <a:lnSpc>
                <a:spcPct val="150000"/>
              </a:lnSpc>
              <a:spcBef>
                <a:spcPts val="0"/>
              </a:spcBef>
              <a:spcAft>
                <a:spcPts val="0"/>
              </a:spcAft>
              <a:buClr>
                <a:srgbClr val="5F625F"/>
              </a:buClr>
              <a:buSzPts val="1600"/>
              <a:buFont typeface="Calibri"/>
              <a:buChar char="➢"/>
            </a:pPr>
            <a:r>
              <a:rPr lang="sl-SI" sz="1600" b="0" i="0" u="none" strike="noStrike" cap="none">
                <a:solidFill>
                  <a:srgbClr val="5F625F"/>
                </a:solidFill>
                <a:latin typeface="Calibri"/>
                <a:ea typeface="Calibri"/>
                <a:cs typeface="Calibri"/>
                <a:sym typeface="Calibri"/>
              </a:rPr>
              <a:t>Mit KI ganz einfach.</a:t>
            </a:r>
            <a:endParaRPr sz="1600" b="0" i="0" u="none" strike="noStrike" cap="none">
              <a:solidFill>
                <a:srgbClr val="5F625F"/>
              </a:solidFill>
              <a:latin typeface="Calibri"/>
              <a:ea typeface="Calibri"/>
              <a:cs typeface="Calibri"/>
              <a:sym typeface="Calibri"/>
            </a:endParaRPr>
          </a:p>
          <a:p>
            <a:pPr marL="457200" marR="0" lvl="0" indent="-330200" algn="just" rtl="0">
              <a:lnSpc>
                <a:spcPct val="150000"/>
              </a:lnSpc>
              <a:spcBef>
                <a:spcPts val="0"/>
              </a:spcBef>
              <a:spcAft>
                <a:spcPts val="0"/>
              </a:spcAft>
              <a:buClr>
                <a:srgbClr val="5F625F"/>
              </a:buClr>
              <a:buSzPts val="1600"/>
              <a:buFont typeface="Calibri"/>
              <a:buChar char="➢"/>
            </a:pPr>
            <a:r>
              <a:rPr lang="sl-SI" sz="1600" b="0" i="0" u="none" strike="noStrike" cap="none">
                <a:solidFill>
                  <a:srgbClr val="5F625F"/>
                </a:solidFill>
                <a:latin typeface="Calibri"/>
                <a:ea typeface="Calibri"/>
                <a:cs typeface="Calibri"/>
                <a:sym typeface="Calibri"/>
              </a:rPr>
              <a:t>Keine Aufgabe aus dem „echten Leben“</a:t>
            </a:r>
            <a:endParaRPr sz="1600" b="0" i="0" u="none" strike="noStrike" cap="none">
              <a:solidFill>
                <a:srgbClr val="5F625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br>
              <a:rPr lang="sl-SI" sz="1600" b="0" i="0" u="none" strike="noStrike" cap="none">
                <a:solidFill>
                  <a:srgbClr val="5F625F"/>
                </a:solidFill>
                <a:latin typeface="Calibri"/>
                <a:ea typeface="Calibri"/>
                <a:cs typeface="Calibri"/>
                <a:sym typeface="Calibri"/>
              </a:rPr>
            </a:br>
            <a:r>
              <a:rPr lang="sl-SI" sz="1600" b="0" i="0" u="none" strike="noStrike" cap="none">
                <a:solidFill>
                  <a:srgbClr val="5F625F"/>
                </a:solidFill>
                <a:latin typeface="Calibri"/>
                <a:ea typeface="Calibri"/>
                <a:cs typeface="Calibri"/>
                <a:sym typeface="Calibri"/>
              </a:rPr>
              <a:t>Schritt 2. Gestalten Sie diese Aufgabe unter Anwendung authentischer </a:t>
            </a:r>
            <a:r>
              <a:rPr lang="sl-SI" sz="1600">
                <a:solidFill>
                  <a:srgbClr val="5F625F"/>
                </a:solidFill>
                <a:latin typeface="Calibri"/>
                <a:ea typeface="Calibri"/>
                <a:cs typeface="Calibri"/>
                <a:sym typeface="Calibri"/>
              </a:rPr>
              <a:t>Evaluierungs</a:t>
            </a:r>
            <a:r>
              <a:rPr lang="sl-SI" sz="1600" b="0" i="0" u="none" strike="noStrike" cap="none">
                <a:solidFill>
                  <a:srgbClr val="5F625F"/>
                </a:solidFill>
                <a:latin typeface="Calibri"/>
                <a:ea typeface="Calibri"/>
                <a:cs typeface="Calibri"/>
                <a:sym typeface="Calibri"/>
              </a:rPr>
              <a:t>prinzipien so um, dass sie für die Lernenden wertvoll ist und die Integrität gewahrt bleibt.</a:t>
            </a:r>
            <a:endParaRPr sz="1600" b="0" i="0" u="none" strike="noStrike" cap="none">
              <a:solidFill>
                <a:srgbClr val="5F625F"/>
              </a:solidFill>
              <a:latin typeface="Calibri"/>
              <a:ea typeface="Calibri"/>
              <a:cs typeface="Calibri"/>
              <a:sym typeface="Calibri"/>
            </a:endParaRPr>
          </a:p>
          <a:p>
            <a:pPr marL="0" marR="0" lvl="0" indent="0" algn="just" rtl="0">
              <a:lnSpc>
                <a:spcPct val="150000"/>
              </a:lnSpc>
              <a:spcBef>
                <a:spcPts val="0"/>
              </a:spcBef>
              <a:spcAft>
                <a:spcPts val="0"/>
              </a:spcAft>
              <a:buClr>
                <a:schemeClr val="dk2"/>
              </a:buClr>
              <a:buSzPts val="900"/>
              <a:buFont typeface="Arial"/>
              <a:buNone/>
            </a:pPr>
            <a:endParaRPr sz="1600" b="0" i="0" u="none" strike="noStrike" cap="none">
              <a:solidFill>
                <a:srgbClr val="5F625F"/>
              </a:solidFill>
              <a:latin typeface="Calibri"/>
              <a:ea typeface="Calibri"/>
              <a:cs typeface="Calibri"/>
              <a:sym typeface="Calibri"/>
            </a:endParaRPr>
          </a:p>
          <a:p>
            <a:pPr marL="0" marR="0" lvl="0" indent="0" algn="l" rtl="0">
              <a:lnSpc>
                <a:spcPct val="115000"/>
              </a:lnSpc>
              <a:spcBef>
                <a:spcPts val="1200"/>
              </a:spcBef>
              <a:spcAft>
                <a:spcPts val="0"/>
              </a:spcAft>
              <a:buClr>
                <a:srgbClr val="000000"/>
              </a:buClr>
              <a:buSzPts val="1600"/>
              <a:buFont typeface="Arial"/>
              <a:buNone/>
            </a:pPr>
            <a:endParaRPr sz="1600" b="1" i="0" u="none" strike="noStrike" cap="none">
              <a:solidFill>
                <a:schemeClr val="dk2"/>
              </a:solidFill>
              <a:latin typeface="Calibri"/>
              <a:ea typeface="Calibri"/>
              <a:cs typeface="Calibri"/>
              <a:sym typeface="Calibri"/>
            </a:endParaRPr>
          </a:p>
          <a:p>
            <a:pPr marL="0" marR="0" lvl="0" indent="0" algn="just" rtl="0">
              <a:lnSpc>
                <a:spcPct val="150000"/>
              </a:lnSpc>
              <a:spcBef>
                <a:spcPts val="1200"/>
              </a:spcBef>
              <a:spcAft>
                <a:spcPts val="0"/>
              </a:spcAft>
              <a:buClr>
                <a:srgbClr val="000000"/>
              </a:buClr>
              <a:buSzPts val="900"/>
              <a:buFont typeface="Arial"/>
              <a:buNone/>
            </a:pPr>
            <a:endParaRPr sz="900" b="0" i="0" u="none" strike="noStrike" cap="none">
              <a:solidFill>
                <a:srgbClr val="2D2E2D"/>
              </a:solidFill>
              <a:latin typeface="Arial"/>
              <a:ea typeface="Arial"/>
              <a:cs typeface="Arial"/>
              <a:sym typeface="Arial"/>
            </a:endParaRPr>
          </a:p>
        </p:txBody>
      </p:sp>
      <p:sp>
        <p:nvSpPr>
          <p:cNvPr id="528" name="Google Shape;528;g3ae70b7d73a_0_407"/>
          <p:cNvSpPr txBox="1"/>
          <p:nvPr/>
        </p:nvSpPr>
        <p:spPr>
          <a:xfrm>
            <a:off x="525861" y="407091"/>
            <a:ext cx="51159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sl-SI" sz="2400" b="1" i="0" u="none" strike="noStrike" cap="none">
                <a:solidFill>
                  <a:srgbClr val="C52B87"/>
                </a:solidFill>
                <a:latin typeface="Calibri"/>
                <a:ea typeface="Calibri"/>
                <a:cs typeface="Calibri"/>
                <a:sym typeface="Calibri"/>
              </a:rPr>
              <a:t>Aktivität 2</a:t>
            </a:r>
            <a:endParaRPr sz="1400" b="0" i="0" u="none" strike="noStrike" cap="none">
              <a:solidFill>
                <a:srgbClr val="000000"/>
              </a:solidFill>
              <a:latin typeface="Arial"/>
              <a:ea typeface="Arial"/>
              <a:cs typeface="Arial"/>
              <a:sym typeface="Arial"/>
            </a:endParaRPr>
          </a:p>
        </p:txBody>
      </p:sp>
      <p:pic>
        <p:nvPicPr>
          <p:cNvPr id="529" name="Google Shape;529;g3ae70b7d73a_0_407"/>
          <p:cNvPicPr preferRelativeResize="0"/>
          <p:nvPr/>
        </p:nvPicPr>
        <p:blipFill>
          <a:blip r:embed="rId5">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3799C7E9-3558-421D-65E2-8DE6BDE5D8B2}"/>
              </a:ext>
            </a:extLst>
          </p:cNvPr>
          <p:cNvSpPr txBox="1"/>
          <p:nvPr/>
        </p:nvSpPr>
        <p:spPr>
          <a:xfrm>
            <a:off x="3164958" y="6260345"/>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534"/>
        <p:cNvGrpSpPr/>
        <p:nvPr/>
      </p:nvGrpSpPr>
      <p:grpSpPr>
        <a:xfrm>
          <a:off x="0" y="0"/>
          <a:ext cx="0" cy="0"/>
          <a:chOff x="0" y="0"/>
          <a:chExt cx="0" cy="0"/>
        </a:xfrm>
      </p:grpSpPr>
      <p:pic>
        <p:nvPicPr>
          <p:cNvPr id="535" name="Google Shape;535;p6"/>
          <p:cNvPicPr preferRelativeResize="0">
            <a:picLocks noGrp="1"/>
          </p:cNvPicPr>
          <p:nvPr>
            <p:ph type="pic" idx="2"/>
          </p:nvPr>
        </p:nvPicPr>
        <p:blipFill rotWithShape="1">
          <a:blip r:embed="rId4">
            <a:alphaModFix/>
          </a:blip>
          <a:srcRect t="3908" b="3908"/>
          <a:stretch/>
        </p:blipFill>
        <p:spPr>
          <a:xfrm>
            <a:off x="8410797" y="2706027"/>
            <a:ext cx="3212700" cy="2961600"/>
          </a:xfrm>
          <a:prstGeom prst="rect">
            <a:avLst/>
          </a:prstGeom>
          <a:noFill/>
          <a:ln>
            <a:noFill/>
          </a:ln>
        </p:spPr>
      </p:pic>
      <p:sp>
        <p:nvSpPr>
          <p:cNvPr id="536" name="Google Shape;536;p6"/>
          <p:cNvSpPr txBox="1">
            <a:spLocks noGrp="1"/>
          </p:cNvSpPr>
          <p:nvPr>
            <p:ph type="title"/>
          </p:nvPr>
        </p:nvSpPr>
        <p:spPr>
          <a:xfrm>
            <a:off x="450011" y="232912"/>
            <a:ext cx="9601200" cy="114238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C52B87"/>
              </a:buClr>
              <a:buSzPts val="2600"/>
              <a:buFont typeface="Calibri"/>
              <a:buNone/>
            </a:pPr>
            <a:r>
              <a:rPr lang="sl-SI">
                <a:solidFill>
                  <a:srgbClr val="C52B87"/>
                </a:solidFill>
                <a:latin typeface="Calibri"/>
                <a:ea typeface="Calibri"/>
                <a:cs typeface="Calibri"/>
                <a:sym typeface="Calibri"/>
              </a:rPr>
              <a:t>Fallstudie (1/3)</a:t>
            </a:r>
            <a:endParaRPr/>
          </a:p>
        </p:txBody>
      </p:sp>
      <p:sp>
        <p:nvSpPr>
          <p:cNvPr id="537" name="Google Shape;537;p6"/>
          <p:cNvSpPr/>
          <p:nvPr/>
        </p:nvSpPr>
        <p:spPr>
          <a:xfrm>
            <a:off x="541400" y="1375300"/>
            <a:ext cx="7636200" cy="44322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1200"/>
              </a:spcBef>
              <a:spcAft>
                <a:spcPts val="0"/>
              </a:spcAft>
              <a:buClr>
                <a:schemeClr val="dk2"/>
              </a:buClr>
              <a:buSzPts val="1100"/>
              <a:buFont typeface="Arial"/>
              <a:buNone/>
            </a:pPr>
            <a:r>
              <a:rPr lang="sl-SI" sz="1600" b="1" i="0" u="none" strike="noStrike" cap="none">
                <a:solidFill>
                  <a:srgbClr val="5F625F"/>
                </a:solidFill>
                <a:latin typeface="Calibri"/>
                <a:ea typeface="Calibri"/>
                <a:cs typeface="Calibri"/>
                <a:sym typeface="Calibri"/>
              </a:rPr>
              <a:t>Der Kontext:</a:t>
            </a:r>
            <a:endParaRPr sz="1600" b="1" i="0" u="none" strike="noStrike" cap="none">
              <a:solidFill>
                <a:srgbClr val="5F625F"/>
              </a:solidFill>
              <a:latin typeface="Calibri"/>
              <a:ea typeface="Calibri"/>
              <a:cs typeface="Calibri"/>
              <a:sym typeface="Calibri"/>
            </a:endParaRPr>
          </a:p>
          <a:p>
            <a:pPr marL="0" marR="0" lvl="0" indent="0" algn="l" rtl="0">
              <a:lnSpc>
                <a:spcPct val="115000"/>
              </a:lnSpc>
              <a:spcBef>
                <a:spcPts val="1200"/>
              </a:spcBef>
              <a:spcAft>
                <a:spcPts val="0"/>
              </a:spcAft>
              <a:buClr>
                <a:schemeClr val="dk2"/>
              </a:buClr>
              <a:buSzPts val="1100"/>
              <a:buFont typeface="Arial"/>
              <a:buNone/>
            </a:pPr>
            <a:r>
              <a:rPr lang="sl-SI" sz="1600" b="0" i="0" u="none" strike="noStrike" cap="none">
                <a:solidFill>
                  <a:srgbClr val="5F625F"/>
                </a:solidFill>
                <a:latin typeface="Calibri"/>
                <a:ea typeface="Calibri"/>
                <a:cs typeface="Calibri"/>
                <a:sym typeface="Calibri"/>
              </a:rPr>
              <a:t>Nikos bereitet eine zusammenfassende </a:t>
            </a:r>
            <a:r>
              <a:rPr lang="sl-SI" sz="1600">
                <a:solidFill>
                  <a:srgbClr val="5F625F"/>
                </a:solidFill>
                <a:latin typeface="Calibri"/>
                <a:ea typeface="Calibri"/>
                <a:cs typeface="Calibri"/>
                <a:sym typeface="Calibri"/>
              </a:rPr>
              <a:t>Evaluierungs</a:t>
            </a:r>
            <a:r>
              <a:rPr lang="sl-SI" sz="1600" b="0" i="0" u="none" strike="noStrike" cap="none">
                <a:solidFill>
                  <a:srgbClr val="5F625F"/>
                </a:solidFill>
                <a:latin typeface="Calibri"/>
                <a:ea typeface="Calibri"/>
                <a:cs typeface="Calibri"/>
                <a:sym typeface="Calibri"/>
              </a:rPr>
              <a:t>aufgabe vor, um die Kompetenzen der Lernenden in der Anwendung von Praktiken für nachhaltigen Tourismus (z. B. Regeln zur Abfalltrennung und Energieeinsparung) zu ermitteln. In der Vergangenheit verwendete Nikos einen standardmäßigen Multiple-Choice-Test mit 30 Fragen. Die Herausforderung:</a:t>
            </a:r>
            <a:endParaRPr sz="1600" b="0" i="0" u="none" strike="noStrike" cap="none">
              <a:solidFill>
                <a:srgbClr val="5F625F"/>
              </a:solidFill>
              <a:latin typeface="Calibri"/>
              <a:ea typeface="Calibri"/>
              <a:cs typeface="Calibri"/>
              <a:sym typeface="Calibri"/>
            </a:endParaRPr>
          </a:p>
          <a:p>
            <a:pPr marL="0" marR="0" lvl="0" indent="0" algn="l" rtl="0">
              <a:lnSpc>
                <a:spcPct val="115000"/>
              </a:lnSpc>
              <a:spcBef>
                <a:spcPts val="1200"/>
              </a:spcBef>
              <a:spcAft>
                <a:spcPts val="0"/>
              </a:spcAft>
              <a:buClr>
                <a:schemeClr val="dk2"/>
              </a:buClr>
              <a:buSzPts val="1100"/>
              <a:buFont typeface="Arial"/>
              <a:buNone/>
            </a:pPr>
            <a:r>
              <a:rPr lang="sl-SI" sz="1600" b="1" i="0" u="none" strike="noStrike" cap="none">
                <a:solidFill>
                  <a:srgbClr val="5F625F"/>
                </a:solidFill>
                <a:latin typeface="Calibri"/>
                <a:ea typeface="Calibri"/>
                <a:cs typeface="Calibri"/>
                <a:sym typeface="Calibri"/>
              </a:rPr>
              <a:t>Die Herausforderung:</a:t>
            </a:r>
            <a:endParaRPr sz="1600" b="1" i="0" u="none" strike="noStrike" cap="none">
              <a:solidFill>
                <a:srgbClr val="5F625F"/>
              </a:solidFill>
              <a:latin typeface="Calibri"/>
              <a:ea typeface="Calibri"/>
              <a:cs typeface="Calibri"/>
              <a:sym typeface="Calibri"/>
            </a:endParaRPr>
          </a:p>
          <a:p>
            <a:pPr marL="0" marR="0" lvl="0" indent="0" algn="l" rtl="0">
              <a:lnSpc>
                <a:spcPct val="115000"/>
              </a:lnSpc>
              <a:spcBef>
                <a:spcPts val="1200"/>
              </a:spcBef>
              <a:spcAft>
                <a:spcPts val="1200"/>
              </a:spcAft>
              <a:buClr>
                <a:srgbClr val="000000"/>
              </a:buClr>
              <a:buSzPts val="1600"/>
              <a:buFont typeface="Arial"/>
              <a:buNone/>
            </a:pPr>
            <a:r>
              <a:rPr lang="sl-SI" sz="1600" b="0" i="0" u="none" strike="noStrike" cap="none">
                <a:solidFill>
                  <a:srgbClr val="5F625F"/>
                </a:solidFill>
                <a:latin typeface="Calibri"/>
                <a:ea typeface="Calibri"/>
                <a:cs typeface="Calibri"/>
                <a:sym typeface="Calibri"/>
              </a:rPr>
              <a:t>Für erwachsene Lernende war dies eine langweilige und unbefriedigende Aufgabe, da sie die Antworten nur auswendig lernten, um zu bestehen, ohne letztendlich etwas in ihren Unternehmen zu verändern. Nikos hat auch eine Schülerin, Frau Eleni (62), die ein kleines Ferienhaus in den Bergen erfolgreich betreibt. Sie ist leicht sehbehindert und hat Schwierigkeiten mit kleiner Schrift auf Bildschirmen. Sie fiel beim letzten Test durch, weil der „Weiter“-Button schwer zu finden war und der Timer zu viel Stress verursachte.</a:t>
            </a:r>
            <a:endParaRPr sz="1600" b="0" i="0" u="none" strike="noStrike" cap="none">
              <a:solidFill>
                <a:srgbClr val="5F625F"/>
              </a:solidFill>
              <a:latin typeface="Calibri"/>
              <a:ea typeface="Calibri"/>
              <a:cs typeface="Calibri"/>
              <a:sym typeface="Calibri"/>
            </a:endParaRPr>
          </a:p>
        </p:txBody>
      </p:sp>
      <p:pic>
        <p:nvPicPr>
          <p:cNvPr id="538" name="Google Shape;538;p6"/>
          <p:cNvPicPr preferRelativeResize="0"/>
          <p:nvPr/>
        </p:nvPicPr>
        <p:blipFill>
          <a:blip r:embed="rId5">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EDE1303A-A43A-7BCF-53EA-3495F92BCE41}"/>
              </a:ext>
            </a:extLst>
          </p:cNvPr>
          <p:cNvSpPr txBox="1"/>
          <p:nvPr/>
        </p:nvSpPr>
        <p:spPr>
          <a:xfrm>
            <a:off x="3164958" y="6260345"/>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543"/>
        <p:cNvGrpSpPr/>
        <p:nvPr/>
      </p:nvGrpSpPr>
      <p:grpSpPr>
        <a:xfrm>
          <a:off x="0" y="0"/>
          <a:ext cx="0" cy="0"/>
          <a:chOff x="0" y="0"/>
          <a:chExt cx="0" cy="0"/>
        </a:xfrm>
      </p:grpSpPr>
      <p:pic>
        <p:nvPicPr>
          <p:cNvPr id="544" name="Google Shape;544;g3ae70b7d73a_0_2"/>
          <p:cNvPicPr preferRelativeResize="0">
            <a:picLocks noGrp="1"/>
          </p:cNvPicPr>
          <p:nvPr>
            <p:ph type="pic" idx="2"/>
          </p:nvPr>
        </p:nvPicPr>
        <p:blipFill rotWithShape="1">
          <a:blip r:embed="rId4">
            <a:alphaModFix/>
          </a:blip>
          <a:srcRect t="3908" b="3908"/>
          <a:stretch/>
        </p:blipFill>
        <p:spPr>
          <a:xfrm>
            <a:off x="8410797" y="2706027"/>
            <a:ext cx="3212700" cy="2961600"/>
          </a:xfrm>
          <a:prstGeom prst="rect">
            <a:avLst/>
          </a:prstGeom>
          <a:noFill/>
          <a:ln>
            <a:noFill/>
          </a:ln>
        </p:spPr>
      </p:pic>
      <p:sp>
        <p:nvSpPr>
          <p:cNvPr id="545" name="Google Shape;545;g3ae70b7d73a_0_2"/>
          <p:cNvSpPr txBox="1">
            <a:spLocks noGrp="1"/>
          </p:cNvSpPr>
          <p:nvPr>
            <p:ph type="title"/>
          </p:nvPr>
        </p:nvSpPr>
        <p:spPr>
          <a:xfrm>
            <a:off x="450011" y="188087"/>
            <a:ext cx="9601200" cy="11424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C52B87"/>
              </a:buClr>
              <a:buSzPts val="2600"/>
              <a:buFont typeface="Calibri"/>
              <a:buNone/>
            </a:pPr>
            <a:r>
              <a:rPr lang="sl-SI">
                <a:solidFill>
                  <a:srgbClr val="C52B87"/>
                </a:solidFill>
                <a:latin typeface="Calibri"/>
                <a:ea typeface="Calibri"/>
                <a:cs typeface="Calibri"/>
                <a:sym typeface="Calibri"/>
              </a:rPr>
              <a:t>Fallstudie (2/3)</a:t>
            </a:r>
            <a:endParaRPr/>
          </a:p>
        </p:txBody>
      </p:sp>
      <p:sp>
        <p:nvSpPr>
          <p:cNvPr id="546" name="Google Shape;546;g3ae70b7d73a_0_2"/>
          <p:cNvSpPr/>
          <p:nvPr/>
        </p:nvSpPr>
        <p:spPr>
          <a:xfrm>
            <a:off x="588600" y="1330475"/>
            <a:ext cx="7822200" cy="4738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200"/>
              </a:spcBef>
              <a:spcAft>
                <a:spcPts val="0"/>
              </a:spcAft>
              <a:buClr>
                <a:schemeClr val="dk2"/>
              </a:buClr>
              <a:buSzPts val="1100"/>
              <a:buFont typeface="Arial"/>
              <a:buNone/>
            </a:pPr>
            <a:r>
              <a:rPr lang="sl-SI" b="1" i="0" u="none" strike="noStrike" cap="none" dirty="0">
                <a:solidFill>
                  <a:srgbClr val="5F625F"/>
                </a:solidFill>
                <a:latin typeface="Calibri"/>
                <a:ea typeface="Calibri"/>
                <a:cs typeface="Calibri"/>
                <a:sym typeface="Calibri"/>
              </a:rPr>
              <a:t>Die Lösung:</a:t>
            </a:r>
            <a:endParaRPr b="1" i="0" u="none" strike="noStrike" cap="none" dirty="0">
              <a:solidFill>
                <a:srgbClr val="5F625F"/>
              </a:solidFill>
              <a:latin typeface="Calibri"/>
              <a:ea typeface="Calibri"/>
              <a:cs typeface="Calibri"/>
              <a:sym typeface="Calibri"/>
            </a:endParaRPr>
          </a:p>
          <a:p>
            <a:pPr marL="0" marR="0" lvl="0" indent="0" algn="l" rtl="0">
              <a:lnSpc>
                <a:spcPct val="115000"/>
              </a:lnSpc>
              <a:spcBef>
                <a:spcPts val="1200"/>
              </a:spcBef>
              <a:spcAft>
                <a:spcPts val="0"/>
              </a:spcAft>
              <a:buClr>
                <a:schemeClr val="dk2"/>
              </a:buClr>
              <a:buSzPts val="1100"/>
              <a:buFont typeface="Arial"/>
              <a:buNone/>
            </a:pPr>
            <a:r>
              <a:rPr lang="sl-SI" b="0" i="0" u="none" strike="noStrike" cap="none" dirty="0">
                <a:solidFill>
                  <a:srgbClr val="5F625F"/>
                </a:solidFill>
                <a:latin typeface="Calibri"/>
                <a:ea typeface="Calibri"/>
                <a:cs typeface="Calibri"/>
                <a:sym typeface="Calibri"/>
              </a:rPr>
              <a:t>In der überarbeiteten Aufgabe müssen die Teilnehmer*innen ihr eigenes Unternehmen selbst einschätzen. Zum Beispiel: „Gehen Sie durch Ihre Geschäftsräume. Identifizieren Sie drei Bereiche, in denen Sie derzeit gegen Nachhaltigkeitsregeln verstoßen (z. B. Einwegplastik). Schlagen Sie einen realistischen Drei-Punkte-Plan vor, um diese bis zur nächsten Saison zu beheben.“</a:t>
            </a:r>
            <a:endParaRPr b="0" i="0" u="none" strike="noStrike" cap="none" dirty="0">
              <a:solidFill>
                <a:srgbClr val="5F625F"/>
              </a:solidFill>
              <a:latin typeface="Calibri"/>
              <a:ea typeface="Calibri"/>
              <a:cs typeface="Calibri"/>
              <a:sym typeface="Calibri"/>
            </a:endParaRPr>
          </a:p>
          <a:p>
            <a:pPr marL="0" marR="0" lvl="0" indent="0" algn="l" rtl="0">
              <a:lnSpc>
                <a:spcPct val="115000"/>
              </a:lnSpc>
              <a:spcBef>
                <a:spcPts val="1200"/>
              </a:spcBef>
              <a:spcAft>
                <a:spcPts val="0"/>
              </a:spcAft>
              <a:buClr>
                <a:schemeClr val="dk2"/>
              </a:buClr>
              <a:buSzPts val="1100"/>
              <a:buFont typeface="Arial"/>
              <a:buNone/>
            </a:pPr>
            <a:r>
              <a:rPr lang="sl-SI" b="0" i="0" u="none" strike="noStrike" cap="none" dirty="0">
                <a:solidFill>
                  <a:srgbClr val="5F625F"/>
                </a:solidFill>
                <a:latin typeface="Calibri"/>
                <a:ea typeface="Calibri"/>
                <a:cs typeface="Calibri"/>
                <a:sym typeface="Calibri"/>
              </a:rPr>
              <a:t> </a:t>
            </a:r>
            <a:r>
              <a:rPr lang="sl-SI" b="1" i="0" u="none" strike="noStrike" cap="none" dirty="0">
                <a:solidFill>
                  <a:srgbClr val="5F625F"/>
                </a:solidFill>
                <a:latin typeface="Calibri"/>
                <a:ea typeface="Calibri"/>
                <a:cs typeface="Calibri"/>
                <a:sym typeface="Calibri"/>
              </a:rPr>
              <a:t>Warum es authentisch ist:</a:t>
            </a:r>
            <a:endParaRPr b="1" i="0" u="none" strike="noStrike" cap="none" dirty="0">
              <a:solidFill>
                <a:srgbClr val="5F625F"/>
              </a:solidFill>
              <a:latin typeface="Calibri"/>
              <a:ea typeface="Calibri"/>
              <a:cs typeface="Calibri"/>
              <a:sym typeface="Calibri"/>
            </a:endParaRPr>
          </a:p>
          <a:p>
            <a:pPr marL="914400" marR="0" lvl="1" indent="-323850" algn="l" rtl="0">
              <a:lnSpc>
                <a:spcPct val="115000"/>
              </a:lnSpc>
              <a:spcBef>
                <a:spcPts val="1200"/>
              </a:spcBef>
              <a:spcAft>
                <a:spcPts val="0"/>
              </a:spcAft>
              <a:buClr>
                <a:srgbClr val="5F625F"/>
              </a:buClr>
              <a:buSzPts val="1500"/>
              <a:buFont typeface="Arial"/>
              <a:buChar char="○"/>
            </a:pPr>
            <a:r>
              <a:rPr lang="sl-SI" b="0" i="0" u="none" strike="noStrike" cap="none" dirty="0">
                <a:solidFill>
                  <a:srgbClr val="5F625F"/>
                </a:solidFill>
                <a:latin typeface="Calibri"/>
                <a:ea typeface="Calibri"/>
                <a:cs typeface="Calibri"/>
                <a:sym typeface="Calibri"/>
              </a:rPr>
              <a:t>Es ist </a:t>
            </a:r>
            <a:r>
              <a:rPr lang="sl-SI" b="1" i="0" u="none" strike="noStrike" cap="none" dirty="0">
                <a:solidFill>
                  <a:srgbClr val="5F625F"/>
                </a:solidFill>
                <a:latin typeface="Calibri"/>
                <a:ea typeface="Calibri"/>
                <a:cs typeface="Calibri"/>
                <a:sym typeface="Calibri"/>
              </a:rPr>
              <a:t>realistisch </a:t>
            </a:r>
            <a:r>
              <a:rPr lang="sl-SI" b="0" i="0" u="none" strike="noStrike" cap="none" dirty="0">
                <a:solidFill>
                  <a:srgbClr val="5F625F"/>
                </a:solidFill>
                <a:latin typeface="Calibri"/>
                <a:ea typeface="Calibri"/>
                <a:cs typeface="Calibri"/>
                <a:sym typeface="Calibri"/>
              </a:rPr>
              <a:t>und bildet den Kontext nach, in dem die Lernenden das Wissen anwenden werden.</a:t>
            </a:r>
            <a:endParaRPr b="0" i="0" u="none" strike="noStrike" cap="none" dirty="0">
              <a:solidFill>
                <a:srgbClr val="5F625F"/>
              </a:solidFill>
              <a:latin typeface="Calibri"/>
              <a:ea typeface="Calibri"/>
              <a:cs typeface="Calibri"/>
              <a:sym typeface="Calibri"/>
            </a:endParaRPr>
          </a:p>
          <a:p>
            <a:pPr marL="914400" marR="0" lvl="1" indent="-323850" algn="l" rtl="0">
              <a:lnSpc>
                <a:spcPct val="115000"/>
              </a:lnSpc>
              <a:spcBef>
                <a:spcPts val="0"/>
              </a:spcBef>
              <a:spcAft>
                <a:spcPts val="0"/>
              </a:spcAft>
              <a:buClr>
                <a:srgbClr val="5F625F"/>
              </a:buClr>
              <a:buSzPts val="1500"/>
              <a:buFont typeface="Arial"/>
              <a:buChar char="○"/>
            </a:pPr>
            <a:r>
              <a:rPr lang="sl-SI" b="0" i="0" u="none" strike="noStrike" cap="none" dirty="0">
                <a:solidFill>
                  <a:srgbClr val="5F625F"/>
                </a:solidFill>
                <a:latin typeface="Calibri"/>
                <a:ea typeface="Calibri"/>
                <a:cs typeface="Calibri"/>
                <a:sym typeface="Calibri"/>
              </a:rPr>
              <a:t>Es erfordert </a:t>
            </a:r>
            <a:r>
              <a:rPr lang="sl-SI" b="1" i="0" u="none" strike="noStrike" cap="none" dirty="0">
                <a:solidFill>
                  <a:srgbClr val="5F625F"/>
                </a:solidFill>
                <a:latin typeface="Calibri"/>
                <a:ea typeface="Calibri"/>
                <a:cs typeface="Calibri"/>
                <a:sym typeface="Calibri"/>
              </a:rPr>
              <a:t>höheres Denkvermögen </a:t>
            </a:r>
            <a:r>
              <a:rPr lang="sl-SI" b="0" i="0" u="none" strike="noStrike" cap="none" dirty="0">
                <a:solidFill>
                  <a:srgbClr val="5F625F"/>
                </a:solidFill>
                <a:latin typeface="Calibri"/>
                <a:ea typeface="Calibri"/>
                <a:cs typeface="Calibri"/>
                <a:sym typeface="Calibri"/>
              </a:rPr>
              <a:t>(Bewertung/Innovation) statt bloßem Auswendiglernen.</a:t>
            </a:r>
            <a:endParaRPr b="0" i="0" u="none" strike="noStrike" cap="none" dirty="0">
              <a:solidFill>
                <a:srgbClr val="5F625F"/>
              </a:solidFill>
              <a:latin typeface="Calibri"/>
              <a:ea typeface="Calibri"/>
              <a:cs typeface="Calibri"/>
              <a:sym typeface="Calibri"/>
            </a:endParaRPr>
          </a:p>
          <a:p>
            <a:pPr marL="914400" marR="0" lvl="1" indent="-323850" algn="l" rtl="0">
              <a:lnSpc>
                <a:spcPct val="115000"/>
              </a:lnSpc>
              <a:spcBef>
                <a:spcPts val="0"/>
              </a:spcBef>
              <a:spcAft>
                <a:spcPts val="0"/>
              </a:spcAft>
              <a:buClr>
                <a:srgbClr val="5F625F"/>
              </a:buClr>
              <a:buSzPts val="1500"/>
              <a:buFont typeface="Arial"/>
              <a:buChar char="○"/>
            </a:pPr>
            <a:r>
              <a:rPr lang="sl-SI" b="0" i="0" u="none" strike="noStrike" cap="none" dirty="0">
                <a:solidFill>
                  <a:srgbClr val="5F625F"/>
                </a:solidFill>
                <a:latin typeface="Calibri"/>
                <a:ea typeface="Calibri"/>
                <a:cs typeface="Calibri"/>
                <a:sym typeface="Calibri"/>
              </a:rPr>
              <a:t>Es handelt sich um eine </a:t>
            </a:r>
            <a:r>
              <a:rPr lang="sl-SI" b="1" i="0" u="none" strike="noStrike" cap="none" dirty="0">
                <a:solidFill>
                  <a:srgbClr val="5F625F"/>
                </a:solidFill>
                <a:latin typeface="Calibri"/>
                <a:ea typeface="Calibri"/>
                <a:cs typeface="Calibri"/>
                <a:sym typeface="Calibri"/>
              </a:rPr>
              <a:t>komplexe Aufgabe </a:t>
            </a:r>
            <a:r>
              <a:rPr lang="sl-SI" b="0" i="0" u="none" strike="noStrike" cap="none" dirty="0">
                <a:solidFill>
                  <a:srgbClr val="5F625F"/>
                </a:solidFill>
                <a:latin typeface="Calibri"/>
                <a:ea typeface="Calibri"/>
                <a:cs typeface="Calibri"/>
                <a:sym typeface="Calibri"/>
              </a:rPr>
              <a:t>, die nicht mit einem einzigen Klick oder einer einfachen KI-Aufgabe gelöst werden kann.</a:t>
            </a:r>
            <a:endParaRPr b="0" i="0" u="none" strike="noStrike" cap="none" dirty="0">
              <a:solidFill>
                <a:srgbClr val="5F625F"/>
              </a:solidFill>
              <a:latin typeface="Calibri"/>
              <a:ea typeface="Calibri"/>
              <a:cs typeface="Calibri"/>
              <a:sym typeface="Calibri"/>
            </a:endParaRPr>
          </a:p>
          <a:p>
            <a:pPr marL="0" marR="0" lvl="0" indent="0" algn="l" rtl="0">
              <a:lnSpc>
                <a:spcPct val="115000"/>
              </a:lnSpc>
              <a:spcBef>
                <a:spcPts val="1200"/>
              </a:spcBef>
              <a:spcAft>
                <a:spcPts val="1200"/>
              </a:spcAft>
              <a:buClr>
                <a:srgbClr val="000000"/>
              </a:buClr>
              <a:buSzPts val="1600"/>
              <a:buFont typeface="Arial"/>
              <a:buNone/>
            </a:pPr>
            <a:r>
              <a:rPr lang="sl-SI" b="0" i="0" u="none" strike="noStrike" cap="none" dirty="0">
                <a:solidFill>
                  <a:srgbClr val="5F625F"/>
                </a:solidFill>
                <a:latin typeface="Calibri"/>
                <a:ea typeface="Calibri"/>
                <a:cs typeface="Calibri"/>
                <a:sym typeface="Calibri"/>
              </a:rPr>
              <a:t>Er fordert die Lernenden auf, ein einfaches </a:t>
            </a:r>
            <a:r>
              <a:rPr lang="sl-SI" b="1" i="0" u="none" strike="noStrike" cap="none" dirty="0">
                <a:solidFill>
                  <a:srgbClr val="5F625F"/>
                </a:solidFill>
                <a:latin typeface="Calibri"/>
                <a:ea typeface="Calibri"/>
                <a:cs typeface="Calibri"/>
                <a:sym typeface="Calibri"/>
              </a:rPr>
              <a:t>digitales Portfolio zu erstellen </a:t>
            </a:r>
            <a:r>
              <a:rPr lang="sl-SI" b="0" i="0" u="none" strike="noStrike" cap="none" dirty="0">
                <a:solidFill>
                  <a:srgbClr val="5F625F"/>
                </a:solidFill>
                <a:latin typeface="Calibri"/>
                <a:ea typeface="Calibri"/>
                <a:cs typeface="Calibri"/>
                <a:sym typeface="Calibri"/>
              </a:rPr>
              <a:t>(z. B. mit einem Tool wie Padlet oder einem einfachen Google-Ordner). Sie sollen Fotos vom „Vorher“-Zustand (den Problemen) und ein kurzes Video oder einen Text hochladen, der den „Nachher“-Plan erläutert. So wird der </a:t>
            </a:r>
            <a:r>
              <a:rPr lang="sl-SI" b="0" i="0" u="sng" strike="noStrike" cap="none" dirty="0">
                <a:solidFill>
                  <a:srgbClr val="5F625F"/>
                </a:solidFill>
                <a:latin typeface="Calibri"/>
                <a:ea typeface="Calibri"/>
                <a:cs typeface="Calibri"/>
                <a:sym typeface="Calibri"/>
              </a:rPr>
              <a:t>Fortschritt </a:t>
            </a:r>
            <a:r>
              <a:rPr lang="sl-SI" b="0" i="0" u="none" strike="noStrike" cap="none" dirty="0">
                <a:solidFill>
                  <a:srgbClr val="5F625F"/>
                </a:solidFill>
                <a:latin typeface="Calibri"/>
                <a:ea typeface="Calibri"/>
                <a:cs typeface="Calibri"/>
                <a:sym typeface="Calibri"/>
              </a:rPr>
              <a:t>ihrer Arbeit dokumentiert, nicht nur das </a:t>
            </a:r>
            <a:r>
              <a:rPr lang="sl-SI" b="0" i="0" u="sng" strike="noStrike" cap="none" dirty="0">
                <a:solidFill>
                  <a:srgbClr val="5F625F"/>
                </a:solidFill>
                <a:latin typeface="Calibri"/>
                <a:ea typeface="Calibri"/>
                <a:cs typeface="Calibri"/>
                <a:sym typeface="Calibri"/>
              </a:rPr>
              <a:t>Endergebnis.</a:t>
            </a:r>
            <a:endParaRPr b="0" i="0" u="sng" strike="noStrike" cap="none" dirty="0">
              <a:solidFill>
                <a:srgbClr val="5F625F"/>
              </a:solidFill>
              <a:latin typeface="Calibri"/>
              <a:ea typeface="Calibri"/>
              <a:cs typeface="Calibri"/>
              <a:sym typeface="Calibri"/>
            </a:endParaRPr>
          </a:p>
        </p:txBody>
      </p:sp>
      <p:pic>
        <p:nvPicPr>
          <p:cNvPr id="547" name="Google Shape;547;g3ae70b7d73a_0_2"/>
          <p:cNvPicPr preferRelativeResize="0"/>
          <p:nvPr/>
        </p:nvPicPr>
        <p:blipFill>
          <a:blip r:embed="rId5">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3F888C8F-979E-ACE9-8967-4BA6F09E2A54}"/>
              </a:ext>
            </a:extLst>
          </p:cNvPr>
          <p:cNvSpPr txBox="1"/>
          <p:nvPr/>
        </p:nvSpPr>
        <p:spPr>
          <a:xfrm>
            <a:off x="3164958" y="6260345"/>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552"/>
        <p:cNvGrpSpPr/>
        <p:nvPr/>
      </p:nvGrpSpPr>
      <p:grpSpPr>
        <a:xfrm>
          <a:off x="0" y="0"/>
          <a:ext cx="0" cy="0"/>
          <a:chOff x="0" y="0"/>
          <a:chExt cx="0" cy="0"/>
        </a:xfrm>
      </p:grpSpPr>
      <p:pic>
        <p:nvPicPr>
          <p:cNvPr id="553" name="Google Shape;553;g3ae70b7d73a_0_9"/>
          <p:cNvPicPr preferRelativeResize="0">
            <a:picLocks noGrp="1"/>
          </p:cNvPicPr>
          <p:nvPr>
            <p:ph type="pic" idx="2"/>
          </p:nvPr>
        </p:nvPicPr>
        <p:blipFill rotWithShape="1">
          <a:blip r:embed="rId4">
            <a:alphaModFix/>
          </a:blip>
          <a:srcRect t="3908" b="3908"/>
          <a:stretch/>
        </p:blipFill>
        <p:spPr>
          <a:xfrm>
            <a:off x="8410797" y="2706027"/>
            <a:ext cx="3212700" cy="2961600"/>
          </a:xfrm>
          <a:prstGeom prst="rect">
            <a:avLst/>
          </a:prstGeom>
          <a:noFill/>
          <a:ln>
            <a:noFill/>
          </a:ln>
        </p:spPr>
      </p:pic>
      <p:sp>
        <p:nvSpPr>
          <p:cNvPr id="554" name="Google Shape;554;g3ae70b7d73a_0_9"/>
          <p:cNvSpPr txBox="1">
            <a:spLocks noGrp="1"/>
          </p:cNvSpPr>
          <p:nvPr>
            <p:ph type="title"/>
          </p:nvPr>
        </p:nvSpPr>
        <p:spPr>
          <a:xfrm>
            <a:off x="450011" y="232912"/>
            <a:ext cx="9601200" cy="11424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C52B87"/>
              </a:buClr>
              <a:buSzPts val="2600"/>
              <a:buFont typeface="Calibri"/>
              <a:buNone/>
            </a:pPr>
            <a:r>
              <a:rPr lang="sl-SI">
                <a:solidFill>
                  <a:srgbClr val="C52B87"/>
                </a:solidFill>
                <a:latin typeface="Calibri"/>
                <a:ea typeface="Calibri"/>
                <a:cs typeface="Calibri"/>
                <a:sym typeface="Calibri"/>
              </a:rPr>
              <a:t>Fallstudie (3/3)</a:t>
            </a:r>
            <a:endParaRPr/>
          </a:p>
        </p:txBody>
      </p:sp>
      <p:sp>
        <p:nvSpPr>
          <p:cNvPr id="555" name="Google Shape;555;g3ae70b7d73a_0_9"/>
          <p:cNvSpPr/>
          <p:nvPr/>
        </p:nvSpPr>
        <p:spPr>
          <a:xfrm>
            <a:off x="541400" y="1375300"/>
            <a:ext cx="7636200" cy="44322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200"/>
              </a:spcBef>
              <a:spcAft>
                <a:spcPts val="0"/>
              </a:spcAft>
              <a:buClr>
                <a:schemeClr val="dk2"/>
              </a:buClr>
              <a:buSzPts val="1100"/>
              <a:buFont typeface="Arial"/>
              <a:buNone/>
            </a:pPr>
            <a:r>
              <a:rPr lang="sl-SI" sz="1600" b="1" i="0" u="none" strike="noStrike" cap="none">
                <a:solidFill>
                  <a:srgbClr val="5F625F"/>
                </a:solidFill>
                <a:latin typeface="Calibri"/>
                <a:ea typeface="Calibri"/>
                <a:cs typeface="Calibri"/>
                <a:sym typeface="Calibri"/>
              </a:rPr>
              <a:t>Die Lösung:</a:t>
            </a:r>
            <a:endParaRPr sz="1600" b="1" i="0" u="none" strike="noStrike" cap="none">
              <a:solidFill>
                <a:srgbClr val="5F625F"/>
              </a:solidFill>
              <a:latin typeface="Calibri"/>
              <a:ea typeface="Calibri"/>
              <a:cs typeface="Calibri"/>
              <a:sym typeface="Calibri"/>
            </a:endParaRPr>
          </a:p>
          <a:p>
            <a:pPr marL="0" marR="0" lvl="0" indent="0" algn="l" rtl="0">
              <a:lnSpc>
                <a:spcPct val="115000"/>
              </a:lnSpc>
              <a:spcBef>
                <a:spcPts val="1200"/>
              </a:spcBef>
              <a:spcAft>
                <a:spcPts val="0"/>
              </a:spcAft>
              <a:buClr>
                <a:srgbClr val="000000"/>
              </a:buClr>
              <a:buSzPts val="1600"/>
              <a:buFont typeface="Arial"/>
              <a:buNone/>
            </a:pPr>
            <a:r>
              <a:rPr lang="sl-SI" sz="1600" b="0" i="0" u="none" strike="noStrike" cap="none">
                <a:solidFill>
                  <a:srgbClr val="5F625F"/>
                </a:solidFill>
                <a:latin typeface="Calibri"/>
                <a:ea typeface="Calibri"/>
                <a:cs typeface="Calibri"/>
                <a:sym typeface="Calibri"/>
              </a:rPr>
              <a:t>Warum es inklusiv ist?</a:t>
            </a:r>
            <a:endParaRPr sz="1600" b="0" i="0" u="none" strike="noStrike" cap="none">
              <a:solidFill>
                <a:srgbClr val="5F625F"/>
              </a:solidFill>
              <a:latin typeface="Calibri"/>
              <a:ea typeface="Calibri"/>
              <a:cs typeface="Calibri"/>
              <a:sym typeface="Calibri"/>
            </a:endParaRPr>
          </a:p>
          <a:p>
            <a:pPr marL="0" marR="0" lvl="0" indent="0" algn="l" rtl="0">
              <a:lnSpc>
                <a:spcPct val="115000"/>
              </a:lnSpc>
              <a:spcBef>
                <a:spcPts val="1200"/>
              </a:spcBef>
              <a:spcAft>
                <a:spcPts val="0"/>
              </a:spcAft>
              <a:buClr>
                <a:srgbClr val="000000"/>
              </a:buClr>
              <a:buSzPts val="1600"/>
              <a:buFont typeface="Arial"/>
              <a:buNone/>
            </a:pPr>
            <a:r>
              <a:rPr lang="sl-SI" sz="1600" b="0" i="0" u="none" strike="noStrike" cap="none">
                <a:solidFill>
                  <a:srgbClr val="5F625F"/>
                </a:solidFill>
                <a:latin typeface="Calibri"/>
                <a:ea typeface="Calibri"/>
                <a:cs typeface="Calibri"/>
                <a:sym typeface="Calibri"/>
              </a:rPr>
              <a:t>Um sicherzustellen, dass Frau Eleni nicht benachteiligt wird, wendet Nikos </a:t>
            </a:r>
            <a:r>
              <a:rPr lang="sl-SI" sz="1600" b="1" i="0" u="none" strike="noStrike" cap="none">
                <a:solidFill>
                  <a:srgbClr val="5F625F"/>
                </a:solidFill>
                <a:latin typeface="Calibri"/>
                <a:ea typeface="Calibri"/>
                <a:cs typeface="Calibri"/>
                <a:sym typeface="Calibri"/>
              </a:rPr>
              <a:t>die WCAG-Richtlinien an </a:t>
            </a:r>
            <a:r>
              <a:rPr lang="sl-SI" sz="1600" b="0" i="0" u="none" strike="noStrike" cap="none">
                <a:solidFill>
                  <a:srgbClr val="5F625F"/>
                </a:solidFill>
                <a:latin typeface="Calibri"/>
                <a:ea typeface="Calibri"/>
                <a:cs typeface="Calibri"/>
                <a:sym typeface="Calibri"/>
              </a:rPr>
              <a:t>.</a:t>
            </a:r>
            <a:endParaRPr sz="1600" b="0" i="0" u="none" strike="noStrike" cap="none">
              <a:solidFill>
                <a:srgbClr val="5F625F"/>
              </a:solidFill>
              <a:latin typeface="Calibri"/>
              <a:ea typeface="Calibri"/>
              <a:cs typeface="Calibri"/>
              <a:sym typeface="Calibri"/>
            </a:endParaRPr>
          </a:p>
          <a:p>
            <a:pPr marL="457200" marR="0" lvl="0" indent="-330200" algn="l" rtl="0">
              <a:lnSpc>
                <a:spcPct val="115000"/>
              </a:lnSpc>
              <a:spcBef>
                <a:spcPts val="1200"/>
              </a:spcBef>
              <a:spcAft>
                <a:spcPts val="0"/>
              </a:spcAft>
              <a:buClr>
                <a:srgbClr val="5F625F"/>
              </a:buClr>
              <a:buSzPts val="1600"/>
              <a:buFont typeface="Arial"/>
              <a:buChar char="●"/>
            </a:pPr>
            <a:r>
              <a:rPr lang="sl-SI" sz="1600" b="1" i="0" u="none" strike="noStrike" cap="none">
                <a:solidFill>
                  <a:srgbClr val="5F625F"/>
                </a:solidFill>
                <a:latin typeface="Calibri"/>
                <a:ea typeface="Calibri"/>
                <a:cs typeface="Calibri"/>
                <a:sym typeface="Calibri"/>
              </a:rPr>
              <a:t>Mehrere Formate: </a:t>
            </a:r>
            <a:r>
              <a:rPr lang="sl-SI" sz="1600" b="0" i="0" u="none" strike="noStrike" cap="none">
                <a:solidFill>
                  <a:srgbClr val="5F625F"/>
                </a:solidFill>
                <a:latin typeface="Calibri"/>
                <a:ea typeface="Calibri"/>
                <a:cs typeface="Calibri"/>
                <a:sym typeface="Calibri"/>
              </a:rPr>
              <a:t>Er ermöglicht es den Lernenden, ihren Plan entweder als schriftliches Dokument oder als Sprach-/Videopräsentation einzureichen.</a:t>
            </a:r>
            <a:endParaRPr sz="1600" b="0" i="0" u="none" strike="noStrike" cap="none">
              <a:solidFill>
                <a:srgbClr val="5F625F"/>
              </a:solidFill>
              <a:latin typeface="Calibri"/>
              <a:ea typeface="Calibri"/>
              <a:cs typeface="Calibri"/>
              <a:sym typeface="Calibri"/>
            </a:endParaRPr>
          </a:p>
          <a:p>
            <a:pPr marL="457200" marR="0" lvl="0" indent="-330200" algn="l" rtl="0">
              <a:lnSpc>
                <a:spcPct val="115000"/>
              </a:lnSpc>
              <a:spcBef>
                <a:spcPts val="0"/>
              </a:spcBef>
              <a:spcAft>
                <a:spcPts val="0"/>
              </a:spcAft>
              <a:buClr>
                <a:srgbClr val="5F625F"/>
              </a:buClr>
              <a:buSzPts val="1600"/>
              <a:buFont typeface="Arial"/>
              <a:buChar char="●"/>
            </a:pPr>
            <a:r>
              <a:rPr lang="sl-SI" sz="1600" b="1" i="0" u="none" strike="noStrike" cap="none">
                <a:solidFill>
                  <a:srgbClr val="5F625F"/>
                </a:solidFill>
                <a:latin typeface="Calibri"/>
                <a:ea typeface="Calibri"/>
                <a:cs typeface="Calibri"/>
                <a:sym typeface="Calibri"/>
              </a:rPr>
              <a:t>Plattformwahl: </a:t>
            </a:r>
            <a:r>
              <a:rPr lang="sl-SI" sz="1600" b="0" i="0" u="none" strike="noStrike" cap="none">
                <a:solidFill>
                  <a:srgbClr val="5F625F"/>
                </a:solidFill>
                <a:latin typeface="Calibri"/>
                <a:ea typeface="Calibri"/>
                <a:cs typeface="Calibri"/>
                <a:sym typeface="Calibri"/>
              </a:rPr>
              <a:t>Er stellt sicher, dass die gewählte Plattform </a:t>
            </a:r>
            <a:r>
              <a:rPr lang="sl-SI" sz="1600" b="1" i="0" u="none" strike="noStrike" cap="none">
                <a:solidFill>
                  <a:srgbClr val="5F625F"/>
                </a:solidFill>
                <a:latin typeface="Calibri"/>
                <a:ea typeface="Calibri"/>
                <a:cs typeface="Calibri"/>
                <a:sym typeface="Calibri"/>
              </a:rPr>
              <a:t>Text-to-Speech unterstützt </a:t>
            </a:r>
            <a:r>
              <a:rPr lang="sl-SI" sz="1600" b="0" i="0" u="none" strike="noStrike" cap="none">
                <a:solidFill>
                  <a:srgbClr val="5F625F"/>
                </a:solidFill>
                <a:latin typeface="Calibri"/>
                <a:ea typeface="Calibri"/>
                <a:cs typeface="Calibri"/>
                <a:sym typeface="Calibri"/>
              </a:rPr>
              <a:t>und über kontrastreiche Navigationstasten verfügt.</a:t>
            </a:r>
            <a:endParaRPr sz="1600" b="0" i="0" u="none" strike="noStrike" cap="none">
              <a:solidFill>
                <a:srgbClr val="5F625F"/>
              </a:solidFill>
              <a:latin typeface="Calibri"/>
              <a:ea typeface="Calibri"/>
              <a:cs typeface="Calibri"/>
              <a:sym typeface="Calibri"/>
            </a:endParaRPr>
          </a:p>
          <a:p>
            <a:pPr marL="0" marR="0" lvl="0" indent="0" algn="just" rtl="0">
              <a:lnSpc>
                <a:spcPct val="150000"/>
              </a:lnSpc>
              <a:spcBef>
                <a:spcPts val="1200"/>
              </a:spcBef>
              <a:spcAft>
                <a:spcPts val="0"/>
              </a:spcAft>
              <a:buClr>
                <a:srgbClr val="000000"/>
              </a:buClr>
              <a:buSzPts val="1600"/>
              <a:buFont typeface="Arial"/>
              <a:buNone/>
            </a:pPr>
            <a:endParaRPr sz="1600" b="0" i="0" u="none" strike="noStrike" cap="none">
              <a:solidFill>
                <a:srgbClr val="5F625F"/>
              </a:solidFill>
              <a:latin typeface="Calibri"/>
              <a:ea typeface="Calibri"/>
              <a:cs typeface="Calibri"/>
              <a:sym typeface="Calibri"/>
            </a:endParaRPr>
          </a:p>
        </p:txBody>
      </p:sp>
      <p:pic>
        <p:nvPicPr>
          <p:cNvPr id="556" name="Google Shape;556;g3ae70b7d73a_0_9"/>
          <p:cNvPicPr preferRelativeResize="0"/>
          <p:nvPr/>
        </p:nvPicPr>
        <p:blipFill>
          <a:blip r:embed="rId5">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23598DDB-FB76-5640-B684-F13A5A50B36D}"/>
              </a:ext>
            </a:extLst>
          </p:cNvPr>
          <p:cNvSpPr txBox="1"/>
          <p:nvPr/>
        </p:nvSpPr>
        <p:spPr>
          <a:xfrm>
            <a:off x="3164958" y="6260345"/>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561"/>
        <p:cNvGrpSpPr/>
        <p:nvPr/>
      </p:nvGrpSpPr>
      <p:grpSpPr>
        <a:xfrm>
          <a:off x="0" y="0"/>
          <a:ext cx="0" cy="0"/>
          <a:chOff x="0" y="0"/>
          <a:chExt cx="0" cy="0"/>
        </a:xfrm>
      </p:grpSpPr>
      <p:pic>
        <p:nvPicPr>
          <p:cNvPr id="562" name="Google Shape;562;g3ae70b7d73a_0_413"/>
          <p:cNvPicPr preferRelativeResize="0">
            <a:picLocks noGrp="1"/>
          </p:cNvPicPr>
          <p:nvPr>
            <p:ph type="pic" idx="2"/>
          </p:nvPr>
        </p:nvPicPr>
        <p:blipFill rotWithShape="1">
          <a:blip r:embed="rId4">
            <a:alphaModFix/>
          </a:blip>
          <a:srcRect t="3908" b="3916"/>
          <a:stretch/>
        </p:blipFill>
        <p:spPr>
          <a:xfrm>
            <a:off x="8928450" y="1766850"/>
            <a:ext cx="2607000" cy="2403000"/>
          </a:xfrm>
          <a:prstGeom prst="rect">
            <a:avLst/>
          </a:prstGeom>
          <a:noFill/>
          <a:ln>
            <a:noFill/>
          </a:ln>
        </p:spPr>
      </p:pic>
      <p:sp>
        <p:nvSpPr>
          <p:cNvPr id="563" name="Google Shape;563;g3ae70b7d73a_0_413"/>
          <p:cNvSpPr txBox="1"/>
          <p:nvPr/>
        </p:nvSpPr>
        <p:spPr>
          <a:xfrm>
            <a:off x="568482" y="4879"/>
            <a:ext cx="9601200" cy="11424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C52B87"/>
              </a:buClr>
              <a:buSzPts val="2600"/>
              <a:buFont typeface="Calibri"/>
              <a:buNone/>
            </a:pPr>
            <a:r>
              <a:rPr lang="sl-SI" sz="2600" b="1" i="0" u="none" strike="noStrike" cap="none">
                <a:solidFill>
                  <a:srgbClr val="C52B87"/>
                </a:solidFill>
                <a:latin typeface="Calibri"/>
                <a:ea typeface="Calibri"/>
                <a:cs typeface="Calibri"/>
                <a:sym typeface="Calibri"/>
              </a:rPr>
              <a:t>Der Feedback-Kreislauf: Etwas zurückgeben, um sich zu verbessern</a:t>
            </a:r>
            <a:endParaRPr sz="2600" b="1" i="0" u="none" strike="noStrike" cap="none">
              <a:solidFill>
                <a:srgbClr val="C52B87"/>
              </a:solidFill>
              <a:latin typeface="Calibri"/>
              <a:ea typeface="Calibri"/>
              <a:cs typeface="Calibri"/>
              <a:sym typeface="Calibri"/>
            </a:endParaRPr>
          </a:p>
        </p:txBody>
      </p:sp>
      <p:sp>
        <p:nvSpPr>
          <p:cNvPr id="564" name="Google Shape;564;g3ae70b7d73a_0_413"/>
          <p:cNvSpPr/>
          <p:nvPr/>
        </p:nvSpPr>
        <p:spPr>
          <a:xfrm>
            <a:off x="678550" y="1252425"/>
            <a:ext cx="8027400" cy="49167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600"/>
              <a:buFont typeface="Arial"/>
              <a:buNone/>
            </a:pPr>
            <a:r>
              <a:rPr lang="sl-SI" b="0" i="0" u="none" strike="noStrike" cap="none" dirty="0">
                <a:solidFill>
                  <a:srgbClr val="5F625F"/>
                </a:solidFill>
                <a:latin typeface="Calibri"/>
                <a:ea typeface="Calibri"/>
                <a:cs typeface="Calibri"/>
                <a:sym typeface="Calibri"/>
              </a:rPr>
              <a:t>Obwohl individuelles Feedback ideal ist, ist es insbesondere in reinen Online-Kursen nicht immer praktikabel oder umsetzbar. Daher ist es wichtig, verschiedene Feedback-Formate zu kombinieren: Dozent</a:t>
            </a:r>
            <a:r>
              <a:rPr lang="sl-SI" dirty="0">
                <a:solidFill>
                  <a:srgbClr val="5F625F"/>
                </a:solidFill>
                <a:latin typeface="Calibri"/>
                <a:ea typeface="Calibri"/>
                <a:cs typeface="Calibri"/>
                <a:sym typeface="Calibri"/>
              </a:rPr>
              <a:t>*innen</a:t>
            </a:r>
            <a:r>
              <a:rPr lang="sl-SI" b="0" i="0" u="none" strike="noStrike" cap="none" dirty="0">
                <a:solidFill>
                  <a:srgbClr val="5F625F"/>
                </a:solidFill>
                <a:latin typeface="Calibri"/>
                <a:ea typeface="Calibri"/>
                <a:cs typeface="Calibri"/>
                <a:sym typeface="Calibri"/>
              </a:rPr>
              <a:t>-, Peer- und automatisiertes Feedback. Dies trägt dazu bei, die Lernenden miteinander zu vernetzen.</a:t>
            </a:r>
            <a:endParaRPr b="0" i="0" u="none" strike="noStrike" cap="none" dirty="0">
              <a:solidFill>
                <a:srgbClr val="5F625F"/>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endParaRPr b="0" i="0" u="none" strike="noStrike" cap="none" dirty="0">
              <a:solidFill>
                <a:srgbClr val="5F625F"/>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sl-SI" b="0" i="0" u="none" strike="noStrike" cap="none" dirty="0">
                <a:solidFill>
                  <a:srgbClr val="5F625F"/>
                </a:solidFill>
                <a:latin typeface="Calibri"/>
                <a:ea typeface="Calibri"/>
                <a:cs typeface="Calibri"/>
                <a:sym typeface="Calibri"/>
              </a:rPr>
              <a:t>Feedback sollte mehr sein als nur „Gut gemacht!“. Um konstruktiv zu sein, könnte es den folgenden Prinzipien folgen:</a:t>
            </a:r>
            <a:endParaRPr b="0" i="0" u="none" strike="noStrike" cap="none" dirty="0">
              <a:solidFill>
                <a:srgbClr val="5F625F"/>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endParaRPr b="0" i="0" u="none" strike="noStrike" cap="none" dirty="0">
              <a:solidFill>
                <a:srgbClr val="5F625F"/>
              </a:solidFill>
              <a:latin typeface="Calibri"/>
              <a:ea typeface="Calibri"/>
              <a:cs typeface="Calibri"/>
              <a:sym typeface="Calibri"/>
            </a:endParaRPr>
          </a:p>
          <a:p>
            <a:pPr marL="457200" marR="0" lvl="0" indent="-330200" algn="just" rtl="0">
              <a:lnSpc>
                <a:spcPct val="100000"/>
              </a:lnSpc>
              <a:spcBef>
                <a:spcPts val="0"/>
              </a:spcBef>
              <a:spcAft>
                <a:spcPts val="0"/>
              </a:spcAft>
              <a:buClr>
                <a:srgbClr val="5F625F"/>
              </a:buClr>
              <a:buSzPts val="1600"/>
              <a:buFont typeface="Calibri"/>
              <a:buChar char="➢"/>
            </a:pPr>
            <a:r>
              <a:rPr lang="sl-SI" b="1" i="0" u="none" strike="noStrike" cap="none" dirty="0">
                <a:solidFill>
                  <a:srgbClr val="5F625F"/>
                </a:solidFill>
                <a:latin typeface="Calibri"/>
                <a:ea typeface="Calibri"/>
                <a:cs typeface="Calibri"/>
                <a:sym typeface="Calibri"/>
              </a:rPr>
              <a:t>Zielorientiert </a:t>
            </a:r>
            <a:r>
              <a:rPr lang="sl-SI" b="0" i="0" u="none" strike="noStrike" cap="none" dirty="0">
                <a:solidFill>
                  <a:srgbClr val="5F625F"/>
                </a:solidFill>
                <a:latin typeface="Calibri"/>
                <a:ea typeface="Calibri"/>
                <a:cs typeface="Calibri"/>
                <a:sym typeface="Calibri"/>
              </a:rPr>
              <a:t>: Richten Sie die Kommentare direkt an den Lernzielen aus (z. B. „Sie haben die Kriterien für die kritische Analyse erfüllt, aber...“).</a:t>
            </a:r>
            <a:endParaRPr b="0" i="0" u="none" strike="noStrike" cap="none" dirty="0">
              <a:solidFill>
                <a:srgbClr val="5F625F"/>
              </a:solidFill>
              <a:latin typeface="Calibri"/>
              <a:ea typeface="Calibri"/>
              <a:cs typeface="Calibri"/>
              <a:sym typeface="Calibri"/>
            </a:endParaRPr>
          </a:p>
          <a:p>
            <a:pPr marL="457200" marR="0" lvl="0" indent="-330200" algn="just" rtl="0">
              <a:lnSpc>
                <a:spcPct val="100000"/>
              </a:lnSpc>
              <a:spcBef>
                <a:spcPts val="0"/>
              </a:spcBef>
              <a:spcAft>
                <a:spcPts val="0"/>
              </a:spcAft>
              <a:buClr>
                <a:srgbClr val="5F625F"/>
              </a:buClr>
              <a:buSzPts val="1600"/>
              <a:buFont typeface="Calibri"/>
              <a:buChar char="➢"/>
            </a:pPr>
            <a:r>
              <a:rPr lang="sl-SI" b="1" i="0" u="none" strike="noStrike" cap="none" dirty="0">
                <a:solidFill>
                  <a:srgbClr val="5F625F"/>
                </a:solidFill>
                <a:latin typeface="Calibri"/>
                <a:ea typeface="Calibri"/>
                <a:cs typeface="Calibri"/>
                <a:sym typeface="Calibri"/>
              </a:rPr>
              <a:t>Konkret und klar </a:t>
            </a:r>
            <a:r>
              <a:rPr lang="sl-SI" b="0" i="0" u="none" strike="noStrike" cap="none" dirty="0">
                <a:solidFill>
                  <a:srgbClr val="5F625F"/>
                </a:solidFill>
                <a:latin typeface="Calibri"/>
                <a:ea typeface="Calibri"/>
                <a:cs typeface="Calibri"/>
                <a:sym typeface="Calibri"/>
              </a:rPr>
              <a:t>: Verwenden Sie konkrete Beweise. Vermeiden Sie vage Lobeshymnen.</a:t>
            </a:r>
            <a:endParaRPr b="0" i="0" u="none" strike="noStrike" cap="none" dirty="0">
              <a:solidFill>
                <a:srgbClr val="5F625F"/>
              </a:solidFill>
              <a:latin typeface="Calibri"/>
              <a:ea typeface="Calibri"/>
              <a:cs typeface="Calibri"/>
              <a:sym typeface="Calibri"/>
            </a:endParaRPr>
          </a:p>
          <a:p>
            <a:pPr marL="457200" marR="0" lvl="0" indent="-330200" algn="just" rtl="0">
              <a:lnSpc>
                <a:spcPct val="100000"/>
              </a:lnSpc>
              <a:spcBef>
                <a:spcPts val="0"/>
              </a:spcBef>
              <a:spcAft>
                <a:spcPts val="0"/>
              </a:spcAft>
              <a:buClr>
                <a:srgbClr val="5F625F"/>
              </a:buClr>
              <a:buSzPts val="1600"/>
              <a:buFont typeface="Calibri"/>
              <a:buChar char="➢"/>
            </a:pPr>
            <a:r>
              <a:rPr lang="sl-SI" b="1" i="0" u="none" strike="noStrike" cap="none" dirty="0">
                <a:solidFill>
                  <a:srgbClr val="5F625F"/>
                </a:solidFill>
                <a:latin typeface="Calibri"/>
                <a:ea typeface="Calibri"/>
                <a:cs typeface="Calibri"/>
                <a:sym typeface="Calibri"/>
              </a:rPr>
              <a:t>Handlungsorientiert </a:t>
            </a:r>
            <a:r>
              <a:rPr lang="sl-SI" b="0" i="0" u="none" strike="noStrike" cap="none" dirty="0">
                <a:solidFill>
                  <a:srgbClr val="5F625F"/>
                </a:solidFill>
                <a:latin typeface="Calibri"/>
                <a:ea typeface="Calibri"/>
                <a:cs typeface="Calibri"/>
                <a:sym typeface="Calibri"/>
              </a:rPr>
              <a:t>: Geben Sie einen klaren "nächsten Schritt" oder einen Verbesserungsvorschlag an.</a:t>
            </a:r>
            <a:endParaRPr b="0" i="0" u="none" strike="noStrike" cap="none" dirty="0">
              <a:solidFill>
                <a:srgbClr val="5F625F"/>
              </a:solidFill>
              <a:latin typeface="Calibri"/>
              <a:ea typeface="Calibri"/>
              <a:cs typeface="Calibri"/>
              <a:sym typeface="Calibri"/>
            </a:endParaRPr>
          </a:p>
          <a:p>
            <a:pPr marL="457200" marR="0" lvl="0" indent="-330200" algn="just" rtl="0">
              <a:lnSpc>
                <a:spcPct val="100000"/>
              </a:lnSpc>
              <a:spcBef>
                <a:spcPts val="0"/>
              </a:spcBef>
              <a:spcAft>
                <a:spcPts val="0"/>
              </a:spcAft>
              <a:buClr>
                <a:srgbClr val="5F625F"/>
              </a:buClr>
              <a:buSzPts val="1600"/>
              <a:buFont typeface="Calibri"/>
              <a:buChar char="➢"/>
            </a:pPr>
            <a:r>
              <a:rPr lang="sl-SI" b="1" i="0" u="none" strike="noStrike" cap="none" dirty="0">
                <a:solidFill>
                  <a:srgbClr val="5F625F"/>
                </a:solidFill>
                <a:latin typeface="Calibri"/>
                <a:ea typeface="Calibri"/>
                <a:cs typeface="Calibri"/>
                <a:sym typeface="Calibri"/>
              </a:rPr>
              <a:t>Zeitnah </a:t>
            </a:r>
            <a:r>
              <a:rPr lang="sl-SI" b="0" i="0" u="none" strike="noStrike" cap="none" dirty="0">
                <a:solidFill>
                  <a:srgbClr val="5F625F"/>
                </a:solidFill>
                <a:latin typeface="Calibri"/>
                <a:ea typeface="Calibri"/>
                <a:cs typeface="Calibri"/>
                <a:sym typeface="Calibri"/>
              </a:rPr>
              <a:t>: Erwachsene Lernende benötigen schnelle Rückmeldungen, um diese in ihrer Arbeit anwenden zu können.</a:t>
            </a:r>
            <a:endParaRPr b="0" i="0" u="none" strike="noStrike" cap="none" dirty="0">
              <a:solidFill>
                <a:srgbClr val="5F625F"/>
              </a:solidFill>
              <a:latin typeface="Calibri"/>
              <a:ea typeface="Calibri"/>
              <a:cs typeface="Calibri"/>
              <a:sym typeface="Calibri"/>
            </a:endParaRPr>
          </a:p>
          <a:p>
            <a:pPr marL="457200" marR="0" lvl="0" indent="-330200" algn="just" rtl="0">
              <a:lnSpc>
                <a:spcPct val="100000"/>
              </a:lnSpc>
              <a:spcBef>
                <a:spcPts val="0"/>
              </a:spcBef>
              <a:spcAft>
                <a:spcPts val="0"/>
              </a:spcAft>
              <a:buClr>
                <a:srgbClr val="5F625F"/>
              </a:buClr>
              <a:buSzPts val="1600"/>
              <a:buFont typeface="Calibri"/>
              <a:buChar char="➢"/>
            </a:pPr>
            <a:r>
              <a:rPr lang="sl-SI" b="1" i="0" u="none" strike="noStrike" cap="none" dirty="0">
                <a:solidFill>
                  <a:srgbClr val="5F625F"/>
                </a:solidFill>
                <a:latin typeface="Calibri"/>
                <a:ea typeface="Calibri"/>
                <a:cs typeface="Calibri"/>
                <a:sym typeface="Calibri"/>
              </a:rPr>
              <a:t>Kulturell relevant </a:t>
            </a:r>
            <a:r>
              <a:rPr lang="sl-SI" b="0" i="0" u="none" strike="noStrike" cap="none" dirty="0">
                <a:solidFill>
                  <a:srgbClr val="5F625F"/>
                </a:solidFill>
                <a:latin typeface="Calibri"/>
                <a:ea typeface="Calibri"/>
                <a:cs typeface="Calibri"/>
                <a:sym typeface="Calibri"/>
              </a:rPr>
              <a:t>: In heterogenen Erwachsenengruppen muss Feedback kulturelle Unterschiede berücksichtigen. Manche Kulturen bevorzugen beispielsweise direkte Korrektur, während andere Anonymität schätzen. Steht die Sprache nicht im Fokus der Bewertung, sollte man übermäßige Syntaxkorrekturen vermeiden, da dies erwachsene Lernende demotivieren kann.</a:t>
            </a:r>
            <a:endParaRPr b="0" i="0" u="none" strike="noStrike" cap="none" dirty="0">
              <a:solidFill>
                <a:srgbClr val="5F625F"/>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endParaRPr b="0" i="0" u="none" strike="noStrike" cap="none" dirty="0">
              <a:solidFill>
                <a:srgbClr val="5F625F"/>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endParaRPr b="0" i="0" u="none" strike="noStrike" cap="none" dirty="0">
              <a:solidFill>
                <a:srgbClr val="5F625F"/>
              </a:solidFill>
              <a:latin typeface="Calibri"/>
              <a:ea typeface="Calibri"/>
              <a:cs typeface="Calibri"/>
              <a:sym typeface="Calibri"/>
            </a:endParaRPr>
          </a:p>
        </p:txBody>
      </p:sp>
      <p:pic>
        <p:nvPicPr>
          <p:cNvPr id="565" name="Google Shape;565;g3ae70b7d73a_0_413"/>
          <p:cNvPicPr preferRelativeResize="0"/>
          <p:nvPr/>
        </p:nvPicPr>
        <p:blipFill>
          <a:blip r:embed="rId5">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C956B653-9D7D-C008-440B-B5A8FEA3F182}"/>
              </a:ext>
            </a:extLst>
          </p:cNvPr>
          <p:cNvSpPr txBox="1"/>
          <p:nvPr/>
        </p:nvSpPr>
        <p:spPr>
          <a:xfrm>
            <a:off x="3164958" y="6260345"/>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06"/>
        <p:cNvGrpSpPr/>
        <p:nvPr/>
      </p:nvGrpSpPr>
      <p:grpSpPr>
        <a:xfrm>
          <a:off x="0" y="0"/>
          <a:ext cx="0" cy="0"/>
          <a:chOff x="0" y="0"/>
          <a:chExt cx="0" cy="0"/>
        </a:xfrm>
      </p:grpSpPr>
      <p:sp>
        <p:nvSpPr>
          <p:cNvPr id="407" name="Google Shape;407;p2"/>
          <p:cNvSpPr txBox="1">
            <a:spLocks noGrp="1"/>
          </p:cNvSpPr>
          <p:nvPr>
            <p:ph type="title"/>
          </p:nvPr>
        </p:nvSpPr>
        <p:spPr>
          <a:xfrm>
            <a:off x="7702526" y="1017916"/>
            <a:ext cx="3657600" cy="66578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C52B87"/>
              </a:buClr>
              <a:buSzPts val="2600"/>
              <a:buFont typeface="Calibri"/>
              <a:buNone/>
            </a:pPr>
            <a:r>
              <a:rPr lang="sl-SI">
                <a:solidFill>
                  <a:srgbClr val="C52B87"/>
                </a:solidFill>
                <a:latin typeface="Calibri"/>
                <a:ea typeface="Calibri"/>
                <a:cs typeface="Calibri"/>
                <a:sym typeface="Calibri"/>
              </a:rPr>
              <a:t>Ziel der Einheit</a:t>
            </a:r>
            <a:endParaRPr/>
          </a:p>
        </p:txBody>
      </p:sp>
      <p:sp>
        <p:nvSpPr>
          <p:cNvPr id="408" name="Google Shape;408;p2"/>
          <p:cNvSpPr txBox="1">
            <a:spLocks noGrp="1"/>
          </p:cNvSpPr>
          <p:nvPr>
            <p:ph type="body" idx="1"/>
          </p:nvPr>
        </p:nvSpPr>
        <p:spPr>
          <a:xfrm>
            <a:off x="6915125" y="1801225"/>
            <a:ext cx="4244400" cy="315480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SzPts val="1360"/>
              <a:buNone/>
            </a:pPr>
            <a:r>
              <a:rPr lang="sl-SI" sz="1660">
                <a:solidFill>
                  <a:srgbClr val="5F625F"/>
                </a:solidFill>
                <a:latin typeface="Calibri"/>
                <a:ea typeface="Calibri"/>
                <a:cs typeface="Calibri"/>
                <a:sym typeface="Calibri"/>
              </a:rPr>
              <a:t>Ziel dieser Einheit ist es, Erwachsenenbildner*innen Werkzeuge für die Konzeption und Durchführung effektiver Leistungsbeurteilungen im digitalen Zeitalter an die Hand zu geben. Sie verbindet theoretisches und praktisches Wissen mit dem Ziel, die Teilnehmenden zu befähigen, flexible und lernerzentrierte Beurteilungen zu gestalten. In diesem Zusammenhang versteht die Einheit Feedback als Mechanismus zur Stärkung der Lernenden und zur Förderung ihres kontinuierlichen Lernfortschritts.</a:t>
            </a:r>
            <a:endParaRPr sz="1660"/>
          </a:p>
        </p:txBody>
      </p:sp>
      <p:pic>
        <p:nvPicPr>
          <p:cNvPr id="409" name="Google Shape;409;p2"/>
          <p:cNvPicPr preferRelativeResize="0"/>
          <p:nvPr/>
        </p:nvPicPr>
        <p:blipFill rotWithShape="1">
          <a:blip r:embed="rId4">
            <a:alphaModFix/>
          </a:blip>
          <a:srcRect l="8595" r="8595"/>
          <a:stretch/>
        </p:blipFill>
        <p:spPr>
          <a:xfrm>
            <a:off x="1657625" y="688150"/>
            <a:ext cx="3780600" cy="4565475"/>
          </a:xfrm>
          <a:prstGeom prst="rect">
            <a:avLst/>
          </a:prstGeom>
          <a:noFill/>
          <a:ln>
            <a:noFill/>
          </a:ln>
        </p:spPr>
      </p:pic>
      <p:pic>
        <p:nvPicPr>
          <p:cNvPr id="410" name="Google Shape;410;p2"/>
          <p:cNvPicPr preferRelativeResize="0"/>
          <p:nvPr/>
        </p:nvPicPr>
        <p:blipFill>
          <a:blip r:embed="rId5">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845BD65F-A614-173A-E980-B32F75E66E86}"/>
              </a:ext>
            </a:extLst>
          </p:cNvPr>
          <p:cNvSpPr txBox="1"/>
          <p:nvPr/>
        </p:nvSpPr>
        <p:spPr>
          <a:xfrm>
            <a:off x="3164958" y="6260345"/>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570"/>
        <p:cNvGrpSpPr/>
        <p:nvPr/>
      </p:nvGrpSpPr>
      <p:grpSpPr>
        <a:xfrm>
          <a:off x="0" y="0"/>
          <a:ext cx="0" cy="0"/>
          <a:chOff x="0" y="0"/>
          <a:chExt cx="0" cy="0"/>
        </a:xfrm>
      </p:grpSpPr>
      <p:pic>
        <p:nvPicPr>
          <p:cNvPr id="571" name="Google Shape;571;g3ae70b7d73a_0_421"/>
          <p:cNvPicPr preferRelativeResize="0">
            <a:picLocks noGrp="1"/>
          </p:cNvPicPr>
          <p:nvPr>
            <p:ph type="pic" idx="2"/>
          </p:nvPr>
        </p:nvPicPr>
        <p:blipFill rotWithShape="1">
          <a:blip r:embed="rId4">
            <a:alphaModFix/>
          </a:blip>
          <a:srcRect t="3908" b="3916"/>
          <a:stretch/>
        </p:blipFill>
        <p:spPr>
          <a:xfrm>
            <a:off x="8928450" y="1766850"/>
            <a:ext cx="2607000" cy="2403000"/>
          </a:xfrm>
          <a:prstGeom prst="rect">
            <a:avLst/>
          </a:prstGeom>
          <a:noFill/>
          <a:ln>
            <a:noFill/>
          </a:ln>
        </p:spPr>
      </p:pic>
      <p:sp>
        <p:nvSpPr>
          <p:cNvPr id="572" name="Google Shape;572;g3ae70b7d73a_0_421"/>
          <p:cNvSpPr txBox="1"/>
          <p:nvPr/>
        </p:nvSpPr>
        <p:spPr>
          <a:xfrm>
            <a:off x="568482" y="4879"/>
            <a:ext cx="9601200" cy="11424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C52B87"/>
              </a:buClr>
              <a:buSzPts val="2600"/>
              <a:buFont typeface="Calibri"/>
              <a:buNone/>
            </a:pPr>
            <a:r>
              <a:rPr lang="sl-SI" sz="2600" b="1" i="0" u="none" strike="noStrike" cap="none">
                <a:solidFill>
                  <a:srgbClr val="C52B87"/>
                </a:solidFill>
                <a:latin typeface="Calibri"/>
                <a:ea typeface="Calibri"/>
                <a:cs typeface="Calibri"/>
                <a:sym typeface="Calibri"/>
              </a:rPr>
              <a:t>Der Feedback-Kreislauf: Etwas zurückgeben, um sich zu verbessern</a:t>
            </a:r>
            <a:endParaRPr sz="2600" b="1" i="0" u="none" strike="noStrike" cap="none">
              <a:solidFill>
                <a:srgbClr val="C52B87"/>
              </a:solidFill>
              <a:latin typeface="Calibri"/>
              <a:ea typeface="Calibri"/>
              <a:cs typeface="Calibri"/>
              <a:sym typeface="Calibri"/>
            </a:endParaRPr>
          </a:p>
        </p:txBody>
      </p:sp>
      <p:sp>
        <p:nvSpPr>
          <p:cNvPr id="573" name="Google Shape;573;g3ae70b7d73a_0_421"/>
          <p:cNvSpPr/>
          <p:nvPr/>
        </p:nvSpPr>
        <p:spPr>
          <a:xfrm>
            <a:off x="678550" y="1252425"/>
            <a:ext cx="8250000" cy="49167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200"/>
              </a:spcBef>
              <a:spcAft>
                <a:spcPts val="0"/>
              </a:spcAft>
              <a:buClr>
                <a:schemeClr val="dk2"/>
              </a:buClr>
              <a:buSzPts val="1100"/>
              <a:buFont typeface="Arial"/>
              <a:buNone/>
            </a:pPr>
            <a:r>
              <a:rPr lang="sl-SI" sz="1600" b="1" i="0" u="none" strike="noStrike" cap="none">
                <a:solidFill>
                  <a:srgbClr val="5F625F"/>
                </a:solidFill>
                <a:latin typeface="Calibri"/>
                <a:ea typeface="Calibri"/>
                <a:cs typeface="Calibri"/>
                <a:sym typeface="Calibri"/>
              </a:rPr>
              <a:t>Technik: Die „Sandwich-Methode“</a:t>
            </a:r>
            <a:endParaRPr sz="1600" b="1" i="0" u="none" strike="noStrike" cap="none">
              <a:solidFill>
                <a:srgbClr val="5F625F"/>
              </a:solidFill>
              <a:latin typeface="Calibri"/>
              <a:ea typeface="Calibri"/>
              <a:cs typeface="Calibri"/>
              <a:sym typeface="Calibri"/>
            </a:endParaRPr>
          </a:p>
          <a:p>
            <a:pPr marL="0" marR="0" lvl="0" indent="0" algn="l" rtl="0">
              <a:lnSpc>
                <a:spcPct val="115000"/>
              </a:lnSpc>
              <a:spcBef>
                <a:spcPts val="1200"/>
              </a:spcBef>
              <a:spcAft>
                <a:spcPts val="0"/>
              </a:spcAft>
              <a:buClr>
                <a:schemeClr val="dk2"/>
              </a:buClr>
              <a:buSzPts val="1100"/>
              <a:buFont typeface="Arial"/>
              <a:buNone/>
            </a:pPr>
            <a:r>
              <a:rPr lang="sl-SI" sz="1600" b="0" i="0" u="none" strike="noStrike" cap="none">
                <a:solidFill>
                  <a:srgbClr val="5F625F"/>
                </a:solidFill>
                <a:latin typeface="Calibri"/>
                <a:ea typeface="Calibri"/>
                <a:cs typeface="Calibri"/>
                <a:sym typeface="Calibri"/>
              </a:rPr>
              <a:t>Eine klassische Struktur für Kommentare:</a:t>
            </a:r>
            <a:endParaRPr sz="1600" b="0" i="0" u="none" strike="noStrike" cap="none">
              <a:solidFill>
                <a:srgbClr val="5F625F"/>
              </a:solidFill>
              <a:latin typeface="Calibri"/>
              <a:ea typeface="Calibri"/>
              <a:cs typeface="Calibri"/>
              <a:sym typeface="Calibri"/>
            </a:endParaRPr>
          </a:p>
          <a:p>
            <a:pPr marL="457200" marR="0" lvl="0" indent="-330200" algn="l" rtl="0">
              <a:lnSpc>
                <a:spcPct val="115000"/>
              </a:lnSpc>
              <a:spcBef>
                <a:spcPts val="1200"/>
              </a:spcBef>
              <a:spcAft>
                <a:spcPts val="0"/>
              </a:spcAft>
              <a:buClr>
                <a:srgbClr val="5F625F"/>
              </a:buClr>
              <a:buSzPts val="1600"/>
              <a:buFont typeface="Arial"/>
              <a:buAutoNum type="arabicPeriod"/>
            </a:pPr>
            <a:r>
              <a:rPr lang="sl-SI" sz="1600" b="1" i="0" u="none" strike="noStrike" cap="none">
                <a:solidFill>
                  <a:srgbClr val="5F625F"/>
                </a:solidFill>
                <a:latin typeface="Calibri"/>
                <a:ea typeface="Calibri"/>
                <a:cs typeface="Calibri"/>
                <a:sym typeface="Calibri"/>
              </a:rPr>
              <a:t>Oberste Ebene: </a:t>
            </a:r>
            <a:r>
              <a:rPr lang="sl-SI" sz="1600" b="0" i="0" u="none" strike="noStrike" cap="none">
                <a:solidFill>
                  <a:srgbClr val="5F625F"/>
                </a:solidFill>
                <a:latin typeface="Calibri"/>
                <a:ea typeface="Calibri"/>
                <a:cs typeface="Calibri"/>
                <a:sym typeface="Calibri"/>
              </a:rPr>
              <a:t>Positives Feedback zu Einsatz/Stärken („Ich schätze die Gründlichkeit Ihrer Recherche…“).</a:t>
            </a:r>
            <a:endParaRPr sz="1600" b="0" i="0" u="none" strike="noStrike" cap="none">
              <a:solidFill>
                <a:srgbClr val="5F625F"/>
              </a:solidFill>
              <a:latin typeface="Calibri"/>
              <a:ea typeface="Calibri"/>
              <a:cs typeface="Calibri"/>
              <a:sym typeface="Calibri"/>
            </a:endParaRPr>
          </a:p>
          <a:p>
            <a:pPr marL="457200" marR="0" lvl="0" indent="-330200" algn="l" rtl="0">
              <a:lnSpc>
                <a:spcPct val="115000"/>
              </a:lnSpc>
              <a:spcBef>
                <a:spcPts val="0"/>
              </a:spcBef>
              <a:spcAft>
                <a:spcPts val="0"/>
              </a:spcAft>
              <a:buClr>
                <a:srgbClr val="5F625F"/>
              </a:buClr>
              <a:buSzPts val="1600"/>
              <a:buFont typeface="Arial"/>
              <a:buAutoNum type="arabicPeriod"/>
            </a:pPr>
            <a:r>
              <a:rPr lang="sl-SI" sz="1600" b="1" i="0" u="none" strike="noStrike" cap="none">
                <a:solidFill>
                  <a:srgbClr val="5F625F"/>
                </a:solidFill>
                <a:latin typeface="Calibri"/>
                <a:ea typeface="Calibri"/>
                <a:cs typeface="Calibri"/>
                <a:sym typeface="Calibri"/>
              </a:rPr>
              <a:t>Mittlere Ebene: </a:t>
            </a:r>
            <a:r>
              <a:rPr lang="sl-SI" sz="1600" b="0" i="0" u="none" strike="noStrike" cap="none">
                <a:solidFill>
                  <a:srgbClr val="5F625F"/>
                </a:solidFill>
                <a:latin typeface="Calibri"/>
                <a:ea typeface="Calibri"/>
                <a:cs typeface="Calibri"/>
                <a:sym typeface="Calibri"/>
              </a:rPr>
              <a:t>Kritischer Kommentar zu Verbesserungsmöglichkeiten („Allerdings ist der Bezug zur Theorie schwach…“).</a:t>
            </a:r>
            <a:endParaRPr sz="1600" b="0" i="0" u="none" strike="noStrike" cap="none">
              <a:solidFill>
                <a:srgbClr val="5F625F"/>
              </a:solidFill>
              <a:latin typeface="Calibri"/>
              <a:ea typeface="Calibri"/>
              <a:cs typeface="Calibri"/>
              <a:sym typeface="Calibri"/>
            </a:endParaRPr>
          </a:p>
          <a:p>
            <a:pPr marL="457200" marR="0" lvl="0" indent="-330200" algn="l" rtl="0">
              <a:lnSpc>
                <a:spcPct val="115000"/>
              </a:lnSpc>
              <a:spcBef>
                <a:spcPts val="0"/>
              </a:spcBef>
              <a:spcAft>
                <a:spcPts val="0"/>
              </a:spcAft>
              <a:buClr>
                <a:srgbClr val="5F625F"/>
              </a:buClr>
              <a:buSzPts val="1600"/>
              <a:buFont typeface="Arial"/>
              <a:buAutoNum type="arabicPeriod"/>
            </a:pPr>
            <a:r>
              <a:rPr lang="sl-SI" sz="1600" b="1" i="0" u="none" strike="noStrike" cap="none">
                <a:solidFill>
                  <a:srgbClr val="5F625F"/>
                </a:solidFill>
                <a:latin typeface="Calibri"/>
                <a:ea typeface="Calibri"/>
                <a:cs typeface="Calibri"/>
                <a:sym typeface="Calibri"/>
              </a:rPr>
              <a:t>Unterste Ebene: </a:t>
            </a:r>
            <a:r>
              <a:rPr lang="sl-SI" sz="1600" b="0" i="0" u="none" strike="noStrike" cap="none">
                <a:solidFill>
                  <a:srgbClr val="5F625F"/>
                </a:solidFill>
                <a:latin typeface="Calibri"/>
                <a:ea typeface="Calibri"/>
                <a:cs typeface="Calibri"/>
                <a:sym typeface="Calibri"/>
              </a:rPr>
              <a:t>Abschließender positiver Kommentar zum Schluss („Mit dieser Anpassung wird das Argument sehr stark sein, denn...“).</a:t>
            </a:r>
            <a:endParaRPr sz="1600" b="0" i="0" u="none" strike="noStrike" cap="none">
              <a:solidFill>
                <a:srgbClr val="5F625F"/>
              </a:solidFill>
              <a:latin typeface="Calibri"/>
              <a:ea typeface="Calibri"/>
              <a:cs typeface="Calibri"/>
              <a:sym typeface="Calibri"/>
            </a:endParaRPr>
          </a:p>
          <a:p>
            <a:pPr marL="0" marR="0" lvl="0" indent="0" algn="l" rtl="0">
              <a:lnSpc>
                <a:spcPct val="115000"/>
              </a:lnSpc>
              <a:spcBef>
                <a:spcPts val="1200"/>
              </a:spcBef>
              <a:spcAft>
                <a:spcPts val="0"/>
              </a:spcAft>
              <a:buClr>
                <a:srgbClr val="000000"/>
              </a:buClr>
              <a:buSzPts val="1600"/>
              <a:buFont typeface="Arial"/>
              <a:buNone/>
            </a:pPr>
            <a:endParaRPr sz="1600" b="0" i="0" u="none" strike="noStrike" cap="none">
              <a:solidFill>
                <a:schemeClr val="dk2"/>
              </a:solidFill>
              <a:latin typeface="Calibri"/>
              <a:ea typeface="Calibri"/>
              <a:cs typeface="Calibri"/>
              <a:sym typeface="Calibri"/>
            </a:endParaRPr>
          </a:p>
          <a:p>
            <a:pPr marL="0" marR="0" lvl="0" indent="0" algn="l" rtl="0">
              <a:lnSpc>
                <a:spcPct val="115000"/>
              </a:lnSpc>
              <a:spcBef>
                <a:spcPts val="1200"/>
              </a:spcBef>
              <a:spcAft>
                <a:spcPts val="1200"/>
              </a:spcAft>
              <a:buClr>
                <a:srgbClr val="000000"/>
              </a:buClr>
              <a:buSzPts val="1600"/>
              <a:buFont typeface="Arial"/>
              <a:buNone/>
            </a:pPr>
            <a:endParaRPr sz="1600" b="0" i="0" u="none" strike="noStrike" cap="none">
              <a:solidFill>
                <a:schemeClr val="dk2"/>
              </a:solidFill>
              <a:latin typeface="Calibri"/>
              <a:ea typeface="Calibri"/>
              <a:cs typeface="Calibri"/>
              <a:sym typeface="Calibri"/>
            </a:endParaRPr>
          </a:p>
        </p:txBody>
      </p:sp>
      <p:pic>
        <p:nvPicPr>
          <p:cNvPr id="574" name="Google Shape;574;g3ae70b7d73a_0_421"/>
          <p:cNvPicPr preferRelativeResize="0"/>
          <p:nvPr/>
        </p:nvPicPr>
        <p:blipFill>
          <a:blip r:embed="rId5">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B4300BA1-7786-231D-E3CE-8D2592171338}"/>
              </a:ext>
            </a:extLst>
          </p:cNvPr>
          <p:cNvSpPr txBox="1"/>
          <p:nvPr/>
        </p:nvSpPr>
        <p:spPr>
          <a:xfrm>
            <a:off x="3164958" y="6260345"/>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579"/>
        <p:cNvGrpSpPr/>
        <p:nvPr/>
      </p:nvGrpSpPr>
      <p:grpSpPr>
        <a:xfrm>
          <a:off x="0" y="0"/>
          <a:ext cx="0" cy="0"/>
          <a:chOff x="0" y="0"/>
          <a:chExt cx="0" cy="0"/>
        </a:xfrm>
      </p:grpSpPr>
      <p:pic>
        <p:nvPicPr>
          <p:cNvPr id="580" name="Google Shape;580;g3ae70b7d73a_0_437"/>
          <p:cNvPicPr preferRelativeResize="0">
            <a:picLocks noGrp="1"/>
          </p:cNvPicPr>
          <p:nvPr>
            <p:ph type="pic" idx="2"/>
          </p:nvPr>
        </p:nvPicPr>
        <p:blipFill rotWithShape="1">
          <a:blip r:embed="rId4">
            <a:alphaModFix/>
          </a:blip>
          <a:srcRect t="3908" b="3916"/>
          <a:stretch/>
        </p:blipFill>
        <p:spPr>
          <a:xfrm>
            <a:off x="8928450" y="1766850"/>
            <a:ext cx="2607000" cy="2403000"/>
          </a:xfrm>
          <a:prstGeom prst="rect">
            <a:avLst/>
          </a:prstGeom>
          <a:noFill/>
          <a:ln>
            <a:noFill/>
          </a:ln>
        </p:spPr>
      </p:pic>
      <p:sp>
        <p:nvSpPr>
          <p:cNvPr id="581" name="Google Shape;581;g3ae70b7d73a_0_437"/>
          <p:cNvSpPr txBox="1"/>
          <p:nvPr/>
        </p:nvSpPr>
        <p:spPr>
          <a:xfrm>
            <a:off x="568482" y="4879"/>
            <a:ext cx="9601200" cy="11424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C52B87"/>
              </a:buClr>
              <a:buSzPts val="2600"/>
              <a:buFont typeface="Calibri"/>
              <a:buNone/>
            </a:pPr>
            <a:r>
              <a:rPr lang="sl-SI" sz="2600" b="1" i="0" u="none" strike="noStrike" cap="none">
                <a:solidFill>
                  <a:srgbClr val="C52B87"/>
                </a:solidFill>
                <a:latin typeface="Calibri"/>
                <a:ea typeface="Calibri"/>
                <a:cs typeface="Calibri"/>
                <a:sym typeface="Calibri"/>
              </a:rPr>
              <a:t>Der Feedback-Kreislauf: Geben, um verbessern</a:t>
            </a:r>
            <a:endParaRPr sz="2600" b="1" i="0" u="none" strike="noStrike" cap="none">
              <a:solidFill>
                <a:srgbClr val="C52B87"/>
              </a:solidFill>
              <a:latin typeface="Calibri"/>
              <a:ea typeface="Calibri"/>
              <a:cs typeface="Calibri"/>
              <a:sym typeface="Calibri"/>
            </a:endParaRPr>
          </a:p>
        </p:txBody>
      </p:sp>
      <p:sp>
        <p:nvSpPr>
          <p:cNvPr id="582" name="Google Shape;582;g3ae70b7d73a_0_437"/>
          <p:cNvSpPr/>
          <p:nvPr/>
        </p:nvSpPr>
        <p:spPr>
          <a:xfrm>
            <a:off x="678550" y="1252425"/>
            <a:ext cx="8250000" cy="49167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200"/>
              </a:spcBef>
              <a:spcAft>
                <a:spcPts val="0"/>
              </a:spcAft>
              <a:buClr>
                <a:schemeClr val="dk2"/>
              </a:buClr>
              <a:buSzPts val="1100"/>
              <a:buFont typeface="Arial"/>
              <a:buNone/>
            </a:pPr>
            <a:r>
              <a:rPr lang="sl-SI" sz="1600" b="1" i="0" u="none" strike="noStrike" cap="none">
                <a:solidFill>
                  <a:srgbClr val="5F625F"/>
                </a:solidFill>
                <a:latin typeface="Calibri"/>
                <a:ea typeface="Calibri"/>
                <a:cs typeface="Calibri"/>
                <a:sym typeface="Calibri"/>
              </a:rPr>
              <a:t>Methode: Peer-Review und Selbsteinschätzung</a:t>
            </a:r>
            <a:endParaRPr sz="1600" b="0" i="0" u="none" strike="noStrike" cap="none">
              <a:solidFill>
                <a:srgbClr val="5F625F"/>
              </a:solidFill>
              <a:latin typeface="Calibri"/>
              <a:ea typeface="Calibri"/>
              <a:cs typeface="Calibri"/>
              <a:sym typeface="Calibri"/>
            </a:endParaRPr>
          </a:p>
          <a:p>
            <a:pPr marL="0" marR="0" lvl="0" indent="0" algn="l" rtl="0">
              <a:lnSpc>
                <a:spcPct val="115000"/>
              </a:lnSpc>
              <a:spcBef>
                <a:spcPts val="1200"/>
              </a:spcBef>
              <a:spcAft>
                <a:spcPts val="0"/>
              </a:spcAft>
              <a:buClr>
                <a:srgbClr val="000000"/>
              </a:buClr>
              <a:buSzPts val="1600"/>
              <a:buFont typeface="Arial"/>
              <a:buNone/>
            </a:pPr>
            <a:r>
              <a:rPr lang="sl-SI" sz="1600" b="0" i="0" u="none" strike="noStrike" cap="none">
                <a:solidFill>
                  <a:srgbClr val="5F625F"/>
                </a:solidFill>
                <a:latin typeface="Calibri"/>
                <a:ea typeface="Calibri"/>
                <a:cs typeface="Calibri"/>
                <a:sym typeface="Calibri"/>
              </a:rPr>
              <a:t>Um </a:t>
            </a:r>
            <a:r>
              <a:rPr lang="sl-SI" sz="1600">
                <a:solidFill>
                  <a:srgbClr val="5F625F"/>
                </a:solidFill>
                <a:latin typeface="Calibri"/>
                <a:ea typeface="Calibri"/>
                <a:cs typeface="Calibri"/>
                <a:sym typeface="Calibri"/>
              </a:rPr>
              <a:t>Evaluierung </a:t>
            </a:r>
            <a:r>
              <a:rPr lang="sl-SI" sz="1600" b="0" i="0" u="none" strike="noStrike" cap="none">
                <a:solidFill>
                  <a:srgbClr val="5F625F"/>
                </a:solidFill>
                <a:latin typeface="Calibri"/>
                <a:ea typeface="Calibri"/>
                <a:cs typeface="Calibri"/>
                <a:sym typeface="Calibri"/>
              </a:rPr>
              <a:t>als Lernprozess“ zu fördern, können wir den Fokus auf die Lernenden selbst verlagern.</a:t>
            </a:r>
            <a:endParaRPr sz="1600" b="0" i="0" u="none" strike="noStrike" cap="none">
              <a:solidFill>
                <a:srgbClr val="5F625F"/>
              </a:solidFill>
              <a:latin typeface="Calibri"/>
              <a:ea typeface="Calibri"/>
              <a:cs typeface="Calibri"/>
              <a:sym typeface="Calibri"/>
            </a:endParaRPr>
          </a:p>
          <a:p>
            <a:pPr marL="457200" marR="0" lvl="0" indent="-330200" algn="l" rtl="0">
              <a:lnSpc>
                <a:spcPct val="115000"/>
              </a:lnSpc>
              <a:spcBef>
                <a:spcPts val="1200"/>
              </a:spcBef>
              <a:spcAft>
                <a:spcPts val="0"/>
              </a:spcAft>
              <a:buClr>
                <a:srgbClr val="5F625F"/>
              </a:buClr>
              <a:buSzPts val="1600"/>
              <a:buFont typeface="Arial"/>
              <a:buChar char="●"/>
            </a:pPr>
            <a:r>
              <a:rPr lang="sl-SI" sz="1600" b="1" i="0" u="none" strike="noStrike" cap="none">
                <a:solidFill>
                  <a:srgbClr val="5F625F"/>
                </a:solidFill>
                <a:latin typeface="Calibri"/>
                <a:ea typeface="Calibri"/>
                <a:cs typeface="Calibri"/>
                <a:sym typeface="Calibri"/>
              </a:rPr>
              <a:t>Peer-Review: </a:t>
            </a:r>
            <a:r>
              <a:rPr lang="sl-SI" sz="1600" b="0" i="0" u="none" strike="noStrike" cap="none">
                <a:solidFill>
                  <a:srgbClr val="5F625F"/>
                </a:solidFill>
                <a:latin typeface="Calibri"/>
                <a:ea typeface="Calibri"/>
                <a:cs typeface="Calibri"/>
                <a:sym typeface="Calibri"/>
              </a:rPr>
              <a:t>Die Lernenden geben sich gegenseitig Feedback.</a:t>
            </a:r>
            <a:endParaRPr sz="1600" b="0" i="0" u="none" strike="noStrike" cap="none">
              <a:solidFill>
                <a:srgbClr val="5F625F"/>
              </a:solidFill>
              <a:latin typeface="Calibri"/>
              <a:ea typeface="Calibri"/>
              <a:cs typeface="Calibri"/>
              <a:sym typeface="Calibri"/>
            </a:endParaRPr>
          </a:p>
          <a:p>
            <a:pPr marL="914400" marR="0" lvl="1" indent="-330200" algn="l" rtl="0">
              <a:lnSpc>
                <a:spcPct val="115000"/>
              </a:lnSpc>
              <a:spcBef>
                <a:spcPts val="0"/>
              </a:spcBef>
              <a:spcAft>
                <a:spcPts val="0"/>
              </a:spcAft>
              <a:buClr>
                <a:srgbClr val="5F625F"/>
              </a:buClr>
              <a:buSzPts val="1600"/>
              <a:buFont typeface="Calibri"/>
              <a:buChar char="○"/>
            </a:pPr>
            <a:r>
              <a:rPr lang="sl-SI" sz="1600" b="0" i="1" u="none" strike="noStrike" cap="none">
                <a:solidFill>
                  <a:srgbClr val="5F625F"/>
                </a:solidFill>
                <a:latin typeface="Calibri"/>
                <a:ea typeface="Calibri"/>
                <a:cs typeface="Calibri"/>
                <a:sym typeface="Calibri"/>
              </a:rPr>
              <a:t>Schritt 1: </a:t>
            </a:r>
            <a:r>
              <a:rPr lang="sl-SI" sz="1600" b="0" i="0" u="none" strike="noStrike" cap="none">
                <a:solidFill>
                  <a:srgbClr val="5F625F"/>
                </a:solidFill>
                <a:latin typeface="Calibri"/>
                <a:ea typeface="Calibri"/>
                <a:cs typeface="Calibri"/>
                <a:sym typeface="Calibri"/>
              </a:rPr>
              <a:t>Klare Erwartungen kommunizieren.</a:t>
            </a:r>
            <a:endParaRPr sz="1600" b="0" i="0" u="none" strike="noStrike" cap="none">
              <a:solidFill>
                <a:srgbClr val="5F625F"/>
              </a:solidFill>
              <a:latin typeface="Calibri"/>
              <a:ea typeface="Calibri"/>
              <a:cs typeface="Calibri"/>
              <a:sym typeface="Calibri"/>
            </a:endParaRPr>
          </a:p>
          <a:p>
            <a:pPr marL="914400" marR="0" lvl="1" indent="-330200" algn="l" rtl="0">
              <a:lnSpc>
                <a:spcPct val="115000"/>
              </a:lnSpc>
              <a:spcBef>
                <a:spcPts val="0"/>
              </a:spcBef>
              <a:spcAft>
                <a:spcPts val="0"/>
              </a:spcAft>
              <a:buClr>
                <a:srgbClr val="5F625F"/>
              </a:buClr>
              <a:buSzPts val="1600"/>
              <a:buFont typeface="Arial"/>
              <a:buChar char="○"/>
            </a:pPr>
            <a:r>
              <a:rPr lang="sl-SI" sz="1600" b="0" i="1" u="none" strike="noStrike" cap="none">
                <a:solidFill>
                  <a:srgbClr val="5F625F"/>
                </a:solidFill>
                <a:latin typeface="Calibri"/>
                <a:ea typeface="Calibri"/>
                <a:cs typeface="Calibri"/>
                <a:sym typeface="Calibri"/>
              </a:rPr>
              <a:t>Schritt 2: </a:t>
            </a:r>
            <a:r>
              <a:rPr lang="sl-SI" sz="1600" b="0" i="0" u="none" strike="noStrike" cap="none">
                <a:solidFill>
                  <a:srgbClr val="5F625F"/>
                </a:solidFill>
                <a:latin typeface="Calibri"/>
                <a:ea typeface="Calibri"/>
                <a:cs typeface="Calibri"/>
                <a:sym typeface="Calibri"/>
              </a:rPr>
              <a:t>Eine konkrete </a:t>
            </a:r>
            <a:r>
              <a:rPr lang="sl-SI" sz="1600" b="1" i="0" u="none" strike="noStrike" cap="none">
                <a:solidFill>
                  <a:srgbClr val="5F625F"/>
                </a:solidFill>
                <a:latin typeface="Calibri"/>
                <a:ea typeface="Calibri"/>
                <a:cs typeface="Calibri"/>
                <a:sym typeface="Calibri"/>
              </a:rPr>
              <a:t>Checkliste oder einen Bewertungsbogen bereitstellen </a:t>
            </a:r>
            <a:r>
              <a:rPr lang="sl-SI" sz="1600" b="0" i="0" u="none" strike="noStrike" cap="none">
                <a:solidFill>
                  <a:srgbClr val="5F625F"/>
                </a:solidFill>
                <a:latin typeface="Calibri"/>
                <a:ea typeface="Calibri"/>
                <a:cs typeface="Calibri"/>
                <a:sym typeface="Calibri"/>
              </a:rPr>
              <a:t>.</a:t>
            </a:r>
            <a:endParaRPr sz="1600" b="0" i="0" u="none" strike="noStrike" cap="none">
              <a:solidFill>
                <a:srgbClr val="5F625F"/>
              </a:solidFill>
              <a:latin typeface="Calibri"/>
              <a:ea typeface="Calibri"/>
              <a:cs typeface="Calibri"/>
              <a:sym typeface="Calibri"/>
            </a:endParaRPr>
          </a:p>
          <a:p>
            <a:pPr marL="914400" marR="0" lvl="1" indent="-330200" algn="l" rtl="0">
              <a:lnSpc>
                <a:spcPct val="115000"/>
              </a:lnSpc>
              <a:spcBef>
                <a:spcPts val="0"/>
              </a:spcBef>
              <a:spcAft>
                <a:spcPts val="0"/>
              </a:spcAft>
              <a:buClr>
                <a:srgbClr val="5F625F"/>
              </a:buClr>
              <a:buSzPts val="1600"/>
              <a:buFont typeface="Calibri"/>
              <a:buChar char="○"/>
            </a:pPr>
            <a:r>
              <a:rPr lang="sl-SI" sz="1600" b="0" i="1" u="none" strike="noStrike" cap="none">
                <a:solidFill>
                  <a:srgbClr val="5F625F"/>
                </a:solidFill>
                <a:latin typeface="Calibri"/>
                <a:ea typeface="Calibri"/>
                <a:cs typeface="Calibri"/>
                <a:sym typeface="Calibri"/>
              </a:rPr>
              <a:t>Schritt 3: </a:t>
            </a:r>
            <a:r>
              <a:rPr lang="sl-SI" sz="1600" b="0" i="0" u="none" strike="noStrike" cap="none">
                <a:solidFill>
                  <a:srgbClr val="5F625F"/>
                </a:solidFill>
                <a:latin typeface="Calibri"/>
                <a:ea typeface="Calibri"/>
                <a:cs typeface="Calibri"/>
                <a:sym typeface="Calibri"/>
              </a:rPr>
              <a:t>Das erwartete Verhalten vorleben (zeigen Sie ihnen, wie gutes Feedback aussieht).</a:t>
            </a:r>
            <a:endParaRPr sz="1600" b="0" i="0" u="none" strike="noStrike" cap="none">
              <a:solidFill>
                <a:srgbClr val="5F625F"/>
              </a:solidFill>
              <a:latin typeface="Calibri"/>
              <a:ea typeface="Calibri"/>
              <a:cs typeface="Calibri"/>
              <a:sym typeface="Calibri"/>
            </a:endParaRPr>
          </a:p>
          <a:p>
            <a:pPr marL="457200" marR="0" lvl="0" indent="-330200" algn="l" rtl="0">
              <a:lnSpc>
                <a:spcPct val="115000"/>
              </a:lnSpc>
              <a:spcBef>
                <a:spcPts val="0"/>
              </a:spcBef>
              <a:spcAft>
                <a:spcPts val="0"/>
              </a:spcAft>
              <a:buClr>
                <a:srgbClr val="5F625F"/>
              </a:buClr>
              <a:buSzPts val="1600"/>
              <a:buFont typeface="Arial"/>
              <a:buChar char="●"/>
            </a:pPr>
            <a:r>
              <a:rPr lang="sl-SI" sz="1600" b="1" i="0" u="none" strike="noStrike" cap="none">
                <a:solidFill>
                  <a:srgbClr val="5F625F"/>
                </a:solidFill>
                <a:latin typeface="Calibri"/>
                <a:ea typeface="Calibri"/>
                <a:cs typeface="Calibri"/>
                <a:sym typeface="Calibri"/>
              </a:rPr>
              <a:t>Selbsteinschätzung: </a:t>
            </a:r>
            <a:r>
              <a:rPr lang="sl-SI" sz="1600" b="0" i="0" u="none" strike="noStrike" cap="none">
                <a:solidFill>
                  <a:srgbClr val="5F625F"/>
                </a:solidFill>
                <a:latin typeface="Calibri"/>
                <a:ea typeface="Calibri"/>
                <a:cs typeface="Calibri"/>
                <a:sym typeface="Calibri"/>
              </a:rPr>
              <a:t>Bevor die Lernenden ihre Arbeit einreichen, bitten Sie sie, sich anhand der Bewertungskriterien selbst zu bewerten. Dies zwingt sie, über ihren eigenen Fortschritt zu reflektieren und verringert die Diskrepanz zwischen ihrer Wahrnehmung und der Realität.</a:t>
            </a:r>
            <a:endParaRPr sz="1600" b="0" i="0" u="none" strike="noStrike" cap="none">
              <a:solidFill>
                <a:srgbClr val="5F625F"/>
              </a:solidFill>
              <a:latin typeface="Calibri"/>
              <a:ea typeface="Calibri"/>
              <a:cs typeface="Calibri"/>
              <a:sym typeface="Calibri"/>
            </a:endParaRPr>
          </a:p>
          <a:p>
            <a:pPr marL="0" marR="0" lvl="0" indent="0" algn="l" rtl="0">
              <a:lnSpc>
                <a:spcPct val="115000"/>
              </a:lnSpc>
              <a:spcBef>
                <a:spcPts val="1200"/>
              </a:spcBef>
              <a:spcAft>
                <a:spcPts val="0"/>
              </a:spcAft>
              <a:buClr>
                <a:srgbClr val="000000"/>
              </a:buClr>
              <a:buSzPts val="1600"/>
              <a:buFont typeface="Arial"/>
              <a:buNone/>
            </a:pPr>
            <a:endParaRPr sz="1600" b="0" i="0" u="none" strike="noStrike" cap="none">
              <a:solidFill>
                <a:srgbClr val="5F625F"/>
              </a:solidFill>
              <a:latin typeface="Calibri"/>
              <a:ea typeface="Calibri"/>
              <a:cs typeface="Calibri"/>
              <a:sym typeface="Calibri"/>
            </a:endParaRPr>
          </a:p>
          <a:p>
            <a:pPr marL="0" marR="0" lvl="0" indent="0" algn="l" rtl="0">
              <a:lnSpc>
                <a:spcPct val="115000"/>
              </a:lnSpc>
              <a:spcBef>
                <a:spcPts val="1200"/>
              </a:spcBef>
              <a:spcAft>
                <a:spcPts val="1200"/>
              </a:spcAft>
              <a:buClr>
                <a:srgbClr val="000000"/>
              </a:buClr>
              <a:buSzPts val="1600"/>
              <a:buFont typeface="Arial"/>
              <a:buNone/>
            </a:pPr>
            <a:endParaRPr sz="1600" b="0" i="0" u="none" strike="noStrike" cap="none">
              <a:solidFill>
                <a:srgbClr val="5F625F"/>
              </a:solidFill>
              <a:latin typeface="Calibri"/>
              <a:ea typeface="Calibri"/>
              <a:cs typeface="Calibri"/>
              <a:sym typeface="Calibri"/>
            </a:endParaRPr>
          </a:p>
        </p:txBody>
      </p:sp>
      <p:pic>
        <p:nvPicPr>
          <p:cNvPr id="583" name="Google Shape;583;g3ae70b7d73a_0_437"/>
          <p:cNvPicPr preferRelativeResize="0"/>
          <p:nvPr/>
        </p:nvPicPr>
        <p:blipFill>
          <a:blip r:embed="rId5">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D590F032-96D2-4757-40E3-DBD9341B8206}"/>
              </a:ext>
            </a:extLst>
          </p:cNvPr>
          <p:cNvSpPr txBox="1"/>
          <p:nvPr/>
        </p:nvSpPr>
        <p:spPr>
          <a:xfrm>
            <a:off x="3164958" y="6260345"/>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588"/>
        <p:cNvGrpSpPr/>
        <p:nvPr/>
      </p:nvGrpSpPr>
      <p:grpSpPr>
        <a:xfrm>
          <a:off x="0" y="0"/>
          <a:ext cx="0" cy="0"/>
          <a:chOff x="0" y="0"/>
          <a:chExt cx="0" cy="0"/>
        </a:xfrm>
      </p:grpSpPr>
      <p:pic>
        <p:nvPicPr>
          <p:cNvPr id="589" name="Google Shape;589;g3ae70b7d73a_0_429"/>
          <p:cNvPicPr preferRelativeResize="0">
            <a:picLocks noGrp="1"/>
          </p:cNvPicPr>
          <p:nvPr>
            <p:ph type="pic" idx="2"/>
          </p:nvPr>
        </p:nvPicPr>
        <p:blipFill rotWithShape="1">
          <a:blip r:embed="rId4">
            <a:alphaModFix/>
          </a:blip>
          <a:srcRect t="3908" b="3916"/>
          <a:stretch/>
        </p:blipFill>
        <p:spPr>
          <a:xfrm>
            <a:off x="8928450" y="1766850"/>
            <a:ext cx="2607000" cy="2403000"/>
          </a:xfrm>
          <a:prstGeom prst="rect">
            <a:avLst/>
          </a:prstGeom>
          <a:noFill/>
          <a:ln>
            <a:noFill/>
          </a:ln>
        </p:spPr>
      </p:pic>
      <p:sp>
        <p:nvSpPr>
          <p:cNvPr id="590" name="Google Shape;590;g3ae70b7d73a_0_429"/>
          <p:cNvSpPr txBox="1"/>
          <p:nvPr/>
        </p:nvSpPr>
        <p:spPr>
          <a:xfrm>
            <a:off x="568482" y="4879"/>
            <a:ext cx="9601200" cy="11424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C52B87"/>
              </a:buClr>
              <a:buSzPts val="2600"/>
              <a:buFont typeface="Calibri"/>
              <a:buNone/>
            </a:pPr>
            <a:r>
              <a:rPr lang="sl-SI" sz="2600" b="1" i="0" u="none" strike="noStrike" cap="none">
                <a:solidFill>
                  <a:srgbClr val="C52B87"/>
                </a:solidFill>
                <a:latin typeface="Calibri"/>
                <a:ea typeface="Calibri"/>
                <a:cs typeface="Calibri"/>
                <a:sym typeface="Calibri"/>
              </a:rPr>
              <a:t>Der Feedback-Kreislauf: Geben, um verbessern</a:t>
            </a:r>
            <a:endParaRPr sz="2600" b="1" i="0" u="none" strike="noStrike" cap="none">
              <a:solidFill>
                <a:srgbClr val="C52B87"/>
              </a:solidFill>
              <a:latin typeface="Calibri"/>
              <a:ea typeface="Calibri"/>
              <a:cs typeface="Calibri"/>
              <a:sym typeface="Calibri"/>
            </a:endParaRPr>
          </a:p>
        </p:txBody>
      </p:sp>
      <p:sp>
        <p:nvSpPr>
          <p:cNvPr id="591" name="Google Shape;591;g3ae70b7d73a_0_429"/>
          <p:cNvSpPr/>
          <p:nvPr/>
        </p:nvSpPr>
        <p:spPr>
          <a:xfrm>
            <a:off x="678550" y="1252425"/>
            <a:ext cx="8291400" cy="49167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400"/>
              </a:spcBef>
              <a:spcAft>
                <a:spcPts val="0"/>
              </a:spcAft>
              <a:buClr>
                <a:srgbClr val="000000"/>
              </a:buClr>
              <a:buSzPts val="1600"/>
              <a:buFont typeface="Arial"/>
              <a:buNone/>
            </a:pPr>
            <a:r>
              <a:rPr lang="sl-SI" b="1" i="0" u="none" strike="noStrike" cap="none" dirty="0">
                <a:solidFill>
                  <a:srgbClr val="5F625F"/>
                </a:solidFill>
                <a:latin typeface="Calibri"/>
                <a:ea typeface="Calibri"/>
                <a:cs typeface="Calibri"/>
                <a:sym typeface="Calibri"/>
              </a:rPr>
              <a:t>KI-gestütztes Feedback: Automatisierung mit menschlicher Note</a:t>
            </a:r>
            <a:endParaRPr b="1" i="0" u="none" strike="noStrike" cap="none" dirty="0">
              <a:solidFill>
                <a:srgbClr val="5F625F"/>
              </a:solidFill>
              <a:latin typeface="Calibri"/>
              <a:ea typeface="Calibri"/>
              <a:cs typeface="Calibri"/>
              <a:sym typeface="Calibri"/>
            </a:endParaRPr>
          </a:p>
          <a:p>
            <a:pPr marL="0" marR="0" lvl="0" indent="0" algn="l" rtl="0">
              <a:lnSpc>
                <a:spcPct val="115000"/>
              </a:lnSpc>
              <a:spcBef>
                <a:spcPts val="1200"/>
              </a:spcBef>
              <a:spcAft>
                <a:spcPts val="0"/>
              </a:spcAft>
              <a:buClr>
                <a:srgbClr val="000000"/>
              </a:buClr>
              <a:buSzPts val="1600"/>
              <a:buFont typeface="Arial"/>
              <a:buNone/>
            </a:pPr>
            <a:r>
              <a:rPr lang="sl-SI" b="0" i="0" u="none" strike="noStrike" cap="none" dirty="0">
                <a:solidFill>
                  <a:srgbClr val="5F625F"/>
                </a:solidFill>
                <a:latin typeface="Calibri"/>
                <a:ea typeface="Calibri"/>
                <a:cs typeface="Calibri"/>
                <a:sym typeface="Calibri"/>
              </a:rPr>
              <a:t>KI kann Sie unterstützen, indem sie die „schwierigere Aufgabe“ des ersten Entwurfs übernimmt, sodass Sie sich auf die Personalisierung konzentrieren können .</a:t>
            </a:r>
            <a:endParaRPr b="0" i="0" u="none" strike="noStrike" cap="none" dirty="0">
              <a:solidFill>
                <a:srgbClr val="5F625F"/>
              </a:solidFill>
              <a:latin typeface="Calibri"/>
              <a:ea typeface="Calibri"/>
              <a:cs typeface="Calibri"/>
              <a:sym typeface="Calibri"/>
            </a:endParaRPr>
          </a:p>
          <a:p>
            <a:pPr marL="457200" marR="0" lvl="0" indent="-323850" algn="l" rtl="0">
              <a:lnSpc>
                <a:spcPct val="115000"/>
              </a:lnSpc>
              <a:spcBef>
                <a:spcPts val="1200"/>
              </a:spcBef>
              <a:spcAft>
                <a:spcPts val="0"/>
              </a:spcAft>
              <a:buClr>
                <a:srgbClr val="5F625F"/>
              </a:buClr>
              <a:buSzPts val="1500"/>
              <a:buFont typeface="Arial"/>
              <a:buChar char="●"/>
            </a:pPr>
            <a:r>
              <a:rPr lang="sl-SI" b="0" i="0" u="none" strike="noStrike" cap="none" dirty="0">
                <a:solidFill>
                  <a:srgbClr val="5F625F"/>
                </a:solidFill>
                <a:latin typeface="Calibri"/>
                <a:ea typeface="Calibri"/>
                <a:cs typeface="Calibri"/>
                <a:sym typeface="Calibri"/>
              </a:rPr>
              <a:t>Nutzen Sie GenAI, um anhand einer </a:t>
            </a:r>
            <a:r>
              <a:rPr lang="sl-SI" dirty="0">
                <a:solidFill>
                  <a:srgbClr val="5F625F"/>
                </a:solidFill>
                <a:latin typeface="Calibri"/>
                <a:ea typeface="Calibri"/>
                <a:cs typeface="Calibri"/>
                <a:sym typeface="Calibri"/>
              </a:rPr>
              <a:t>Evaluierungs</a:t>
            </a:r>
            <a:r>
              <a:rPr lang="sl-SI" b="0" i="0" u="none" strike="noStrike" cap="none" dirty="0">
                <a:solidFill>
                  <a:srgbClr val="5F625F"/>
                </a:solidFill>
                <a:latin typeface="Calibri"/>
                <a:ea typeface="Calibri"/>
                <a:cs typeface="Calibri"/>
                <a:sym typeface="Calibri"/>
              </a:rPr>
              <a:t>matrix einen ersten Feedback-Entwurf zu erstellen. Fügen Sie beispielsweise die (anonymisierte) Antwort eines Lernenden und Ihre Bewertungsmatrix in ChatGPT ein und wählen Sie „Antwort anhand der </a:t>
            </a:r>
            <a:r>
              <a:rPr lang="sl-SI" dirty="0">
                <a:solidFill>
                  <a:srgbClr val="5F625F"/>
                </a:solidFill>
                <a:latin typeface="Calibri"/>
                <a:ea typeface="Calibri"/>
                <a:cs typeface="Calibri"/>
                <a:sym typeface="Calibri"/>
              </a:rPr>
              <a:t>Evaluierungs</a:t>
            </a:r>
            <a:r>
              <a:rPr lang="sl-SI" b="0" i="0" u="none" strike="noStrike" cap="none" dirty="0">
                <a:solidFill>
                  <a:srgbClr val="5F625F"/>
                </a:solidFill>
                <a:latin typeface="Calibri"/>
                <a:ea typeface="Calibri"/>
                <a:cs typeface="Calibri"/>
                <a:sym typeface="Calibri"/>
              </a:rPr>
              <a:t>matrix überprüfen“. Enthält das Ergebnis Verbesserungsvorschläge, können Sie das Tool bitten, sowohl die Stärken als auch die Schwächen aufzuzeigen. Anschließend können Sie das Ergebnis überprüfen und bearbeiten, um Ihre persönliche Note einzubringen.</a:t>
            </a:r>
            <a:endParaRPr b="0" i="0" u="none" strike="noStrike" cap="none" dirty="0">
              <a:solidFill>
                <a:srgbClr val="5F625F"/>
              </a:solidFill>
              <a:latin typeface="Calibri"/>
              <a:ea typeface="Calibri"/>
              <a:cs typeface="Calibri"/>
              <a:sym typeface="Calibri"/>
            </a:endParaRPr>
          </a:p>
          <a:p>
            <a:pPr marL="457200" marR="0" lvl="0" indent="-323850" algn="l" rtl="0">
              <a:lnSpc>
                <a:spcPct val="115000"/>
              </a:lnSpc>
              <a:spcBef>
                <a:spcPts val="0"/>
              </a:spcBef>
              <a:spcAft>
                <a:spcPts val="0"/>
              </a:spcAft>
              <a:buClr>
                <a:srgbClr val="5F625F"/>
              </a:buClr>
              <a:buSzPts val="1500"/>
              <a:buFont typeface="Arial"/>
              <a:buChar char="●"/>
            </a:pPr>
            <a:r>
              <a:rPr lang="sl-SI" b="0" i="0" u="none" strike="noStrike" cap="none" dirty="0">
                <a:solidFill>
                  <a:srgbClr val="5F625F"/>
                </a:solidFill>
                <a:latin typeface="Calibri"/>
                <a:ea typeface="Calibri"/>
                <a:cs typeface="Calibri"/>
                <a:sym typeface="Calibri"/>
              </a:rPr>
              <a:t>Tools wie Brisk Teaching können automatisch „Glows“ (Stärken) und „Grows“ (Verbesserungspotenziale) generieren, die auf die Standards abgestimmt sind.</a:t>
            </a:r>
            <a:endParaRPr b="0" i="0" u="none" strike="noStrike" cap="none" dirty="0">
              <a:solidFill>
                <a:srgbClr val="5F625F"/>
              </a:solidFill>
              <a:latin typeface="Calibri"/>
              <a:ea typeface="Calibri"/>
              <a:cs typeface="Calibri"/>
              <a:sym typeface="Calibri"/>
            </a:endParaRPr>
          </a:p>
          <a:p>
            <a:pPr marL="457200" marR="0" lvl="0" indent="-323850" algn="l" rtl="0">
              <a:lnSpc>
                <a:spcPct val="100000"/>
              </a:lnSpc>
              <a:spcBef>
                <a:spcPts val="1000"/>
              </a:spcBef>
              <a:spcAft>
                <a:spcPts val="0"/>
              </a:spcAft>
              <a:buClr>
                <a:srgbClr val="5F625F"/>
              </a:buClr>
              <a:buSzPts val="1500"/>
              <a:buFont typeface="Calibri"/>
              <a:buChar char="★"/>
            </a:pPr>
            <a:r>
              <a:rPr lang="sl-SI" b="0" i="0" u="none" strike="noStrike" cap="none" dirty="0">
                <a:solidFill>
                  <a:srgbClr val="5F625F"/>
                </a:solidFill>
                <a:latin typeface="Calibri"/>
                <a:ea typeface="Calibri"/>
                <a:cs typeface="Calibri"/>
                <a:sym typeface="Calibri"/>
              </a:rPr>
              <a:t>Sie können Lernende dazu anregen, ein umfangreiches Sprachmodell (z. B. ChatGPT, Gemini) zu verwenden, um Feedback und Verbesserungsvorschläge zu erhalten. Beachten Sie jedoch, dass KI oft Inhalte generiert, die zwar korrekt erscheinen, aber tatsächlich falsch oder voreingenommen sind. Ihr fehlt das tiefgreifende Verständnis spezifischer Fachgebiete oder des Hintergrunds der Lernenden, weshalb sie allgemeine oder ungenaue Ratschläge geben kann. Können Lernende die KI-Ausgabe nicht kritisch bewerten, akzeptieren sie diese möglicherweise als unumstößliche Wahrheit.</a:t>
            </a:r>
            <a:endParaRPr b="0" i="0" u="none" strike="noStrike" cap="none" dirty="0">
              <a:solidFill>
                <a:srgbClr val="5F625F"/>
              </a:solidFill>
              <a:latin typeface="Calibri"/>
              <a:ea typeface="Calibri"/>
              <a:cs typeface="Calibri"/>
              <a:sym typeface="Calibri"/>
            </a:endParaRPr>
          </a:p>
          <a:p>
            <a:pPr marL="0" marR="0" lvl="0" indent="0" algn="l" rtl="0">
              <a:lnSpc>
                <a:spcPct val="115000"/>
              </a:lnSpc>
              <a:spcBef>
                <a:spcPts val="1200"/>
              </a:spcBef>
              <a:spcAft>
                <a:spcPts val="1200"/>
              </a:spcAft>
              <a:buClr>
                <a:srgbClr val="000000"/>
              </a:buClr>
              <a:buSzPts val="1600"/>
              <a:buFont typeface="Arial"/>
              <a:buNone/>
            </a:pPr>
            <a:endParaRPr b="1" i="0" u="none" strike="noStrike" cap="none" dirty="0">
              <a:solidFill>
                <a:schemeClr val="dk2"/>
              </a:solidFill>
              <a:latin typeface="Calibri"/>
              <a:ea typeface="Calibri"/>
              <a:cs typeface="Calibri"/>
              <a:sym typeface="Calibri"/>
            </a:endParaRPr>
          </a:p>
        </p:txBody>
      </p:sp>
      <p:pic>
        <p:nvPicPr>
          <p:cNvPr id="592" name="Google Shape;592;g3ae70b7d73a_0_429"/>
          <p:cNvPicPr preferRelativeResize="0"/>
          <p:nvPr/>
        </p:nvPicPr>
        <p:blipFill>
          <a:blip r:embed="rId5">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5C44E151-CEE7-3381-213D-A82BD190E4AC}"/>
              </a:ext>
            </a:extLst>
          </p:cNvPr>
          <p:cNvSpPr txBox="1"/>
          <p:nvPr/>
        </p:nvSpPr>
        <p:spPr>
          <a:xfrm>
            <a:off x="3164958" y="6260345"/>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597"/>
        <p:cNvGrpSpPr/>
        <p:nvPr/>
      </p:nvGrpSpPr>
      <p:grpSpPr>
        <a:xfrm>
          <a:off x="0" y="0"/>
          <a:ext cx="0" cy="0"/>
          <a:chOff x="0" y="0"/>
          <a:chExt cx="0" cy="0"/>
        </a:xfrm>
      </p:grpSpPr>
      <p:pic>
        <p:nvPicPr>
          <p:cNvPr id="598" name="Google Shape;598;p7"/>
          <p:cNvPicPr preferRelativeResize="0">
            <a:picLocks noGrp="1"/>
          </p:cNvPicPr>
          <p:nvPr>
            <p:ph type="pic" idx="2"/>
          </p:nvPr>
        </p:nvPicPr>
        <p:blipFill rotWithShape="1">
          <a:blip r:embed="rId4">
            <a:alphaModFix/>
          </a:blip>
          <a:srcRect t="3908" b="3908"/>
          <a:stretch/>
        </p:blipFill>
        <p:spPr>
          <a:xfrm>
            <a:off x="7116023" y="1512476"/>
            <a:ext cx="4507500" cy="4155000"/>
          </a:xfrm>
          <a:prstGeom prst="rect">
            <a:avLst/>
          </a:prstGeom>
          <a:noFill/>
          <a:ln>
            <a:noFill/>
          </a:ln>
        </p:spPr>
      </p:pic>
      <p:sp>
        <p:nvSpPr>
          <p:cNvPr id="599" name="Google Shape;599;p7"/>
          <p:cNvSpPr txBox="1"/>
          <p:nvPr/>
        </p:nvSpPr>
        <p:spPr>
          <a:xfrm>
            <a:off x="1034827" y="976425"/>
            <a:ext cx="2883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sl-SI" sz="2400" b="1" i="0" u="none" strike="noStrike" cap="none">
                <a:solidFill>
                  <a:srgbClr val="C52B87"/>
                </a:solidFill>
                <a:latin typeface="Arial"/>
                <a:ea typeface="Arial"/>
                <a:cs typeface="Arial"/>
                <a:sym typeface="Arial"/>
              </a:rPr>
              <a:t>Fallstudie (1/3)</a:t>
            </a:r>
            <a:endParaRPr sz="2400" b="1" i="0" u="none" strike="noStrike" cap="none">
              <a:solidFill>
                <a:srgbClr val="C52B87"/>
              </a:solidFill>
              <a:latin typeface="Arial"/>
              <a:ea typeface="Arial"/>
              <a:cs typeface="Arial"/>
              <a:sym typeface="Arial"/>
            </a:endParaRPr>
          </a:p>
        </p:txBody>
      </p:sp>
      <p:sp>
        <p:nvSpPr>
          <p:cNvPr id="600" name="Google Shape;600;p7"/>
          <p:cNvSpPr/>
          <p:nvPr/>
        </p:nvSpPr>
        <p:spPr>
          <a:xfrm>
            <a:off x="723014" y="1570625"/>
            <a:ext cx="6058311" cy="4535817"/>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1200"/>
              </a:spcBef>
              <a:spcAft>
                <a:spcPts val="0"/>
              </a:spcAft>
              <a:buClr>
                <a:schemeClr val="dk2"/>
              </a:buClr>
              <a:buSzPts val="1100"/>
              <a:buFont typeface="Arial"/>
              <a:buNone/>
            </a:pPr>
            <a:r>
              <a:rPr lang="sl-SI" sz="1500" b="1" i="0" u="none" strike="noStrike" cap="none" dirty="0">
                <a:solidFill>
                  <a:srgbClr val="5F625F"/>
                </a:solidFill>
                <a:latin typeface="Calibri"/>
                <a:ea typeface="Calibri"/>
                <a:cs typeface="Calibri"/>
                <a:sym typeface="Calibri"/>
              </a:rPr>
              <a:t>Der Kontext:</a:t>
            </a:r>
            <a:endParaRPr sz="1500" b="1" i="0" u="none" strike="noStrike" cap="none" dirty="0">
              <a:solidFill>
                <a:srgbClr val="5F625F"/>
              </a:solidFill>
              <a:latin typeface="Calibri"/>
              <a:ea typeface="Calibri"/>
              <a:cs typeface="Calibri"/>
              <a:sym typeface="Calibri"/>
            </a:endParaRPr>
          </a:p>
          <a:p>
            <a:pPr marL="0" marR="0" lvl="0" indent="0" algn="l" rtl="0">
              <a:lnSpc>
                <a:spcPct val="115000"/>
              </a:lnSpc>
              <a:spcBef>
                <a:spcPts val="1200"/>
              </a:spcBef>
              <a:spcAft>
                <a:spcPts val="0"/>
              </a:spcAft>
              <a:buClr>
                <a:schemeClr val="dk2"/>
              </a:buClr>
              <a:buSzPts val="1100"/>
              <a:buFont typeface="Arial"/>
              <a:buNone/>
            </a:pPr>
            <a:r>
              <a:rPr lang="sl-SI" sz="1500" b="0" i="0" u="none" strike="noStrike" cap="none" dirty="0">
                <a:solidFill>
                  <a:srgbClr val="5F625F"/>
                </a:solidFill>
                <a:latin typeface="Calibri"/>
                <a:ea typeface="Calibri"/>
                <a:cs typeface="Calibri"/>
                <a:sym typeface="Calibri"/>
              </a:rPr>
              <a:t>Nikos leitet einen Weiterbildungskurs für lokale Pensionsbesitzer*innen in Ioannina. Einer seiner Kursteilnehmer ist Herr Giorgos, Inhaber einer kleinen Taverne mit 30 Jahren Erfahrung, aber begrenzten digitalen Kenntnissen. Die aktuelle Kurseinheit befasst sich mit dem Online-Reputationsmanagement. Eine der Prüfungsleistungen besteht darin, eine professionelle Antwort auf eine negative Gästebewertung zu verfassen.</a:t>
            </a:r>
            <a:endParaRPr sz="1500" b="0" i="0" u="none" strike="noStrike" cap="none" dirty="0">
              <a:solidFill>
                <a:srgbClr val="5F625F"/>
              </a:solidFill>
              <a:latin typeface="Calibri"/>
              <a:ea typeface="Calibri"/>
              <a:cs typeface="Calibri"/>
              <a:sym typeface="Calibri"/>
            </a:endParaRPr>
          </a:p>
          <a:p>
            <a:pPr marL="0" marR="0" lvl="0" indent="0" algn="l" rtl="0">
              <a:lnSpc>
                <a:spcPct val="115000"/>
              </a:lnSpc>
              <a:spcBef>
                <a:spcPts val="1200"/>
              </a:spcBef>
              <a:spcAft>
                <a:spcPts val="0"/>
              </a:spcAft>
              <a:buClr>
                <a:schemeClr val="dk2"/>
              </a:buClr>
              <a:buSzPts val="1100"/>
              <a:buFont typeface="Arial"/>
              <a:buNone/>
            </a:pPr>
            <a:r>
              <a:rPr lang="sl-SI" sz="1500" b="1" i="0" u="none" strike="noStrike" cap="none" dirty="0">
                <a:solidFill>
                  <a:srgbClr val="5F625F"/>
                </a:solidFill>
                <a:latin typeface="Calibri"/>
                <a:ea typeface="Calibri"/>
                <a:cs typeface="Calibri"/>
                <a:sym typeface="Calibri"/>
              </a:rPr>
              <a:t>Die Herausforderung: </a:t>
            </a:r>
            <a:r>
              <a:rPr lang="sl-SI" sz="1500" b="0" i="0" u="none" strike="noStrike" cap="none" dirty="0">
                <a:solidFill>
                  <a:srgbClr val="5F625F"/>
                </a:solidFill>
                <a:latin typeface="Calibri"/>
                <a:ea typeface="Calibri"/>
                <a:cs typeface="Calibri"/>
                <a:sym typeface="Calibri"/>
              </a:rPr>
              <a:t>Herr Giorgos reicht seinen ersten Entwurf ein. Er ist in Großbuchstaben verfasst und lautet: </a:t>
            </a:r>
            <a:r>
              <a:rPr lang="sl-SI" sz="1500" b="0" i="1" u="none" strike="noStrike" cap="none" dirty="0">
                <a:solidFill>
                  <a:srgbClr val="5F625F"/>
                </a:solidFill>
                <a:latin typeface="Calibri"/>
                <a:ea typeface="Calibri"/>
                <a:cs typeface="Calibri"/>
                <a:sym typeface="Calibri"/>
              </a:rPr>
              <a:t>„WIR SIND DIE BESTE TAVERNE. DU KENNST DAS GRIECHISCHE ESSEN NICHT.“ </a:t>
            </a:r>
            <a:r>
              <a:rPr lang="sl-SI" sz="1500" b="0" i="0" u="none" strike="noStrike" cap="none" dirty="0">
                <a:solidFill>
                  <a:srgbClr val="5F625F"/>
                </a:solidFill>
                <a:latin typeface="Calibri"/>
                <a:ea typeface="Calibri"/>
                <a:cs typeface="Calibri"/>
                <a:sym typeface="Calibri"/>
              </a:rPr>
              <a:t>Der </a:t>
            </a:r>
            <a:r>
              <a:rPr lang="sl-SI" sz="1500" dirty="0">
                <a:solidFill>
                  <a:srgbClr val="5F625F"/>
                </a:solidFill>
                <a:latin typeface="Calibri"/>
                <a:ea typeface="Calibri"/>
                <a:cs typeface="Calibri"/>
                <a:sym typeface="Calibri"/>
              </a:rPr>
              <a:t>Trainer </a:t>
            </a:r>
            <a:r>
              <a:rPr lang="sl-SI" sz="1500" b="0" i="0" u="none" strike="noStrike" cap="none" dirty="0">
                <a:solidFill>
                  <a:srgbClr val="5F625F"/>
                </a:solidFill>
                <a:latin typeface="Calibri"/>
                <a:ea typeface="Calibri"/>
                <a:cs typeface="Calibri"/>
                <a:sym typeface="Calibri"/>
              </a:rPr>
              <a:t>Nikos eilt zwischen den Unterrichtsstunden herbei und hinterlässt einen kurzen Kommentar auf der Lernplattform: „Zu aggressiv. Bitte keine Großbuchstaben verwenden. Überarbeiten.“ Durch den fehlenden direkten Bezug und die im Imperativ formulierten Verben wirkte dieser Kommentar zu kühl und distanziert.</a:t>
            </a:r>
            <a:endParaRPr sz="1500" b="0" i="0" u="none" strike="noStrike" cap="none" dirty="0">
              <a:solidFill>
                <a:srgbClr val="5F625F"/>
              </a:solidFill>
              <a:latin typeface="Calibri"/>
              <a:ea typeface="Calibri"/>
              <a:cs typeface="Calibri"/>
              <a:sym typeface="Calibri"/>
            </a:endParaRPr>
          </a:p>
        </p:txBody>
      </p:sp>
      <p:pic>
        <p:nvPicPr>
          <p:cNvPr id="601" name="Google Shape;601;p7"/>
          <p:cNvPicPr preferRelativeResize="0"/>
          <p:nvPr/>
        </p:nvPicPr>
        <p:blipFill>
          <a:blip r:embed="rId5">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3E58EA39-4153-7F43-1E31-9D3C7A444B0F}"/>
              </a:ext>
            </a:extLst>
          </p:cNvPr>
          <p:cNvSpPr txBox="1"/>
          <p:nvPr/>
        </p:nvSpPr>
        <p:spPr>
          <a:xfrm>
            <a:off x="3164958" y="6260345"/>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606"/>
        <p:cNvGrpSpPr/>
        <p:nvPr/>
      </p:nvGrpSpPr>
      <p:grpSpPr>
        <a:xfrm>
          <a:off x="0" y="0"/>
          <a:ext cx="0" cy="0"/>
          <a:chOff x="0" y="0"/>
          <a:chExt cx="0" cy="0"/>
        </a:xfrm>
      </p:grpSpPr>
      <p:sp>
        <p:nvSpPr>
          <p:cNvPr id="607" name="Google Shape;607;g3ae70b7d73a_0_451"/>
          <p:cNvSpPr>
            <a:spLocks noGrp="1"/>
          </p:cNvSpPr>
          <p:nvPr>
            <p:ph type="pic" idx="2"/>
          </p:nvPr>
        </p:nvSpPr>
        <p:spPr>
          <a:xfrm>
            <a:off x="7116023" y="1512476"/>
            <a:ext cx="4507500" cy="4155000"/>
          </a:xfrm>
          <a:prstGeom prst="rect">
            <a:avLst/>
          </a:prstGeom>
          <a:noFill/>
          <a:ln>
            <a:noFill/>
          </a:ln>
        </p:spPr>
        <p:txBody>
          <a:bodyPr/>
          <a:lstStyle/>
          <a:p>
            <a:endParaRPr lang="en-AT"/>
          </a:p>
        </p:txBody>
      </p:sp>
      <p:sp>
        <p:nvSpPr>
          <p:cNvPr id="608" name="Google Shape;608;g3ae70b7d73a_0_451"/>
          <p:cNvSpPr txBox="1"/>
          <p:nvPr/>
        </p:nvSpPr>
        <p:spPr>
          <a:xfrm>
            <a:off x="1034827" y="976425"/>
            <a:ext cx="29316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sl-SI" sz="2400" b="1" i="0" u="none" strike="noStrike" cap="none">
                <a:solidFill>
                  <a:srgbClr val="C52B87"/>
                </a:solidFill>
                <a:latin typeface="Arial"/>
                <a:ea typeface="Arial"/>
                <a:cs typeface="Arial"/>
                <a:sym typeface="Arial"/>
              </a:rPr>
              <a:t>Fallstudie (2/3)</a:t>
            </a:r>
            <a:endParaRPr sz="2400" b="1" i="0" u="none" strike="noStrike" cap="none">
              <a:solidFill>
                <a:srgbClr val="C52B87"/>
              </a:solidFill>
              <a:latin typeface="Arial"/>
              <a:ea typeface="Arial"/>
              <a:cs typeface="Arial"/>
              <a:sym typeface="Arial"/>
            </a:endParaRPr>
          </a:p>
        </p:txBody>
      </p:sp>
      <p:sp>
        <p:nvSpPr>
          <p:cNvPr id="609" name="Google Shape;609;g3ae70b7d73a_0_451"/>
          <p:cNvSpPr/>
          <p:nvPr/>
        </p:nvSpPr>
        <p:spPr>
          <a:xfrm>
            <a:off x="637953" y="1570625"/>
            <a:ext cx="6143372" cy="44421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200"/>
              </a:spcBef>
              <a:spcAft>
                <a:spcPts val="0"/>
              </a:spcAft>
              <a:buClr>
                <a:schemeClr val="dk2"/>
              </a:buClr>
              <a:buSzPts val="1100"/>
              <a:buFont typeface="Arial"/>
              <a:buNone/>
            </a:pPr>
            <a:r>
              <a:rPr lang="sl-SI" sz="1500" b="1" i="0" u="none" strike="noStrike" cap="none" dirty="0">
                <a:solidFill>
                  <a:srgbClr val="5F625F"/>
                </a:solidFill>
                <a:latin typeface="Calibri"/>
                <a:ea typeface="Calibri"/>
                <a:cs typeface="Calibri"/>
                <a:sym typeface="Calibri"/>
              </a:rPr>
              <a:t>Die Lösung:</a:t>
            </a:r>
            <a:endParaRPr sz="1500" b="1" i="0" u="none" strike="noStrike" cap="none" dirty="0">
              <a:solidFill>
                <a:srgbClr val="5F625F"/>
              </a:solidFill>
              <a:latin typeface="Calibri"/>
              <a:ea typeface="Calibri"/>
              <a:cs typeface="Calibri"/>
              <a:sym typeface="Calibri"/>
            </a:endParaRPr>
          </a:p>
          <a:p>
            <a:pPr marL="0" marR="0" lvl="0" indent="0" algn="l" rtl="0">
              <a:lnSpc>
                <a:spcPct val="115000"/>
              </a:lnSpc>
              <a:spcBef>
                <a:spcPts val="1200"/>
              </a:spcBef>
              <a:spcAft>
                <a:spcPts val="0"/>
              </a:spcAft>
              <a:buClr>
                <a:schemeClr val="dk2"/>
              </a:buClr>
              <a:buSzPts val="1100"/>
              <a:buFont typeface="Arial"/>
              <a:buNone/>
            </a:pPr>
            <a:r>
              <a:rPr lang="sl-SI" sz="1500" b="0" i="0" u="none" strike="noStrike" cap="none" dirty="0">
                <a:solidFill>
                  <a:srgbClr val="5F625F"/>
                </a:solidFill>
                <a:latin typeface="Calibri"/>
                <a:ea typeface="Calibri"/>
                <a:cs typeface="Calibri"/>
                <a:sym typeface="Calibri"/>
              </a:rPr>
              <a:t>Nikos wiederholt das Feedback per Sprachnachricht (um es persönlicher zu gestalten) und wendet dabei die Sandwich-Methode an:</a:t>
            </a:r>
            <a:endParaRPr sz="1500" b="0" i="0" u="none" strike="noStrike" cap="none" dirty="0">
              <a:solidFill>
                <a:srgbClr val="5F625F"/>
              </a:solidFill>
              <a:latin typeface="Calibri"/>
              <a:ea typeface="Calibri"/>
              <a:cs typeface="Calibri"/>
              <a:sym typeface="Calibri"/>
            </a:endParaRPr>
          </a:p>
          <a:p>
            <a:pPr marL="457200" marR="0" lvl="0" indent="-323850" algn="l" rtl="0">
              <a:lnSpc>
                <a:spcPct val="115000"/>
              </a:lnSpc>
              <a:spcBef>
                <a:spcPts val="1200"/>
              </a:spcBef>
              <a:spcAft>
                <a:spcPts val="0"/>
              </a:spcAft>
              <a:buClr>
                <a:srgbClr val="5F625F"/>
              </a:buClr>
              <a:buSzPts val="1500"/>
              <a:buFont typeface="Calibri"/>
              <a:buChar char="➔"/>
            </a:pPr>
            <a:r>
              <a:rPr lang="sl-SI" sz="1500" b="1" i="0" u="none" strike="noStrike" cap="none" dirty="0">
                <a:solidFill>
                  <a:srgbClr val="5F625F"/>
                </a:solidFill>
                <a:latin typeface="Calibri"/>
                <a:ea typeface="Calibri"/>
                <a:cs typeface="Calibri"/>
                <a:sym typeface="Calibri"/>
              </a:rPr>
              <a:t>Oberste Ebene (Bestätigung): </a:t>
            </a:r>
            <a:r>
              <a:rPr lang="sl-SI" sz="1500" b="0" i="0" u="none" strike="noStrike" cap="none" dirty="0">
                <a:solidFill>
                  <a:srgbClr val="5F625F"/>
                </a:solidFill>
                <a:latin typeface="Calibri"/>
                <a:ea typeface="Calibri"/>
                <a:cs typeface="Calibri"/>
                <a:sym typeface="Calibri"/>
              </a:rPr>
              <a:t>Er beginnt mit den Worten: „Herr Giorgos, Ihre Leidenschaft ist offensichtlich. Sie haben Recht, die Qualität Ihrer Speisen zu verteidigen, die im Dorf berühmt sind.“</a:t>
            </a:r>
            <a:endParaRPr sz="1500" b="0" i="0" u="none" strike="noStrike" cap="none" dirty="0">
              <a:solidFill>
                <a:srgbClr val="5F625F"/>
              </a:solidFill>
              <a:latin typeface="Calibri"/>
              <a:ea typeface="Calibri"/>
              <a:cs typeface="Calibri"/>
              <a:sym typeface="Calibri"/>
            </a:endParaRPr>
          </a:p>
          <a:p>
            <a:pPr marL="457200" marR="0" lvl="0" indent="-323850" algn="l" rtl="0">
              <a:lnSpc>
                <a:spcPct val="115000"/>
              </a:lnSpc>
              <a:spcBef>
                <a:spcPts val="0"/>
              </a:spcBef>
              <a:spcAft>
                <a:spcPts val="0"/>
              </a:spcAft>
              <a:buClr>
                <a:srgbClr val="5F625F"/>
              </a:buClr>
              <a:buSzPts val="1500"/>
              <a:buFont typeface="Calibri"/>
              <a:buChar char="➔"/>
            </a:pPr>
            <a:r>
              <a:rPr lang="sl-SI" sz="1500" b="1" i="0" u="none" strike="noStrike" cap="none" dirty="0">
                <a:solidFill>
                  <a:srgbClr val="5F625F"/>
                </a:solidFill>
                <a:latin typeface="Calibri"/>
                <a:ea typeface="Calibri"/>
                <a:cs typeface="Calibri"/>
                <a:sym typeface="Calibri"/>
              </a:rPr>
              <a:t>Die mittlere Ebene (korrigierende, sinnvolle Maßnahme) </a:t>
            </a:r>
            <a:r>
              <a:rPr lang="sl-SI" sz="1500" b="0" i="0" u="none" strike="noStrike" cap="none" dirty="0">
                <a:solidFill>
                  <a:srgbClr val="5F625F"/>
                </a:solidFill>
                <a:latin typeface="Calibri"/>
                <a:ea typeface="Calibri"/>
                <a:cs typeface="Calibri"/>
                <a:sym typeface="Calibri"/>
              </a:rPr>
              <a:t>: Er geht zur Korrektur über: „Online-Gäste können Ihr Essen jedoch nicht schmecken. Großbuchstaben wirken wie Schreien. Ich schlage vor, wir dämpfen die Lautstärke. Versuchen wir es mit einer Formulierung wie: ‚Es tut uns leid, dass Sie das so empfunden haben. Bitte besuchen Sie uns bald wieder [und heben Sie Ihre positiven Aspekte hervor…]‘“</a:t>
            </a:r>
            <a:endParaRPr sz="1500" b="0" i="0" u="none" strike="noStrike" cap="none" dirty="0">
              <a:solidFill>
                <a:srgbClr val="5F625F"/>
              </a:solidFill>
              <a:latin typeface="Calibri"/>
              <a:ea typeface="Calibri"/>
              <a:cs typeface="Calibri"/>
              <a:sym typeface="Calibri"/>
            </a:endParaRPr>
          </a:p>
          <a:p>
            <a:pPr marL="457200" marR="0" lvl="0" indent="-323850" algn="l" rtl="0">
              <a:lnSpc>
                <a:spcPct val="115000"/>
              </a:lnSpc>
              <a:spcBef>
                <a:spcPts val="0"/>
              </a:spcBef>
              <a:spcAft>
                <a:spcPts val="0"/>
              </a:spcAft>
              <a:buClr>
                <a:srgbClr val="5F625F"/>
              </a:buClr>
              <a:buSzPts val="1500"/>
              <a:buFont typeface="Calibri"/>
              <a:buChar char="➔"/>
            </a:pPr>
            <a:r>
              <a:rPr lang="sl-SI" sz="1500" b="1" i="0" u="none" strike="noStrike" cap="none" dirty="0">
                <a:solidFill>
                  <a:srgbClr val="5F625F"/>
                </a:solidFill>
                <a:latin typeface="Calibri"/>
                <a:ea typeface="Calibri"/>
                <a:cs typeface="Calibri"/>
                <a:sym typeface="Calibri"/>
              </a:rPr>
              <a:t>Die unterste Ebene (Unterstützung) </a:t>
            </a:r>
            <a:r>
              <a:rPr lang="sl-SI" sz="1500" b="0" i="0" u="none" strike="noStrike" cap="none" dirty="0">
                <a:solidFill>
                  <a:srgbClr val="5F625F"/>
                </a:solidFill>
                <a:latin typeface="Calibri"/>
                <a:ea typeface="Calibri"/>
                <a:cs typeface="Calibri"/>
                <a:sym typeface="Calibri"/>
              </a:rPr>
              <a:t>: Er schließt: „Mit Ihrem guten Ruf und diesem sanfteren Ton werden Sie diese schlechte Kritik leicht in eine gute Werbung verwandeln.“</a:t>
            </a:r>
            <a:endParaRPr sz="1500" b="0" i="0" u="none" strike="noStrike" cap="none" dirty="0">
              <a:solidFill>
                <a:srgbClr val="5F625F"/>
              </a:solidFill>
              <a:latin typeface="Calibri"/>
              <a:ea typeface="Calibri"/>
              <a:cs typeface="Calibri"/>
              <a:sym typeface="Calibri"/>
            </a:endParaRPr>
          </a:p>
          <a:p>
            <a:pPr marL="0" marR="0" lvl="0" indent="0" algn="just" rtl="0">
              <a:lnSpc>
                <a:spcPct val="150000"/>
              </a:lnSpc>
              <a:spcBef>
                <a:spcPts val="1200"/>
              </a:spcBef>
              <a:spcAft>
                <a:spcPts val="0"/>
              </a:spcAft>
              <a:buClr>
                <a:srgbClr val="000000"/>
              </a:buClr>
              <a:buSzPts val="900"/>
              <a:buFont typeface="Arial"/>
              <a:buNone/>
            </a:pPr>
            <a:endParaRPr sz="1500" b="0" i="0" u="none" strike="noStrike" cap="none" dirty="0">
              <a:solidFill>
                <a:schemeClr val="dk1"/>
              </a:solidFill>
              <a:latin typeface="Calibri"/>
              <a:ea typeface="Calibri"/>
              <a:cs typeface="Calibri"/>
              <a:sym typeface="Calibri"/>
            </a:endParaRPr>
          </a:p>
        </p:txBody>
      </p:sp>
      <p:pic>
        <p:nvPicPr>
          <p:cNvPr id="610" name="Google Shape;610;g3ae70b7d73a_0_451"/>
          <p:cNvPicPr preferRelativeResize="0">
            <a:picLocks noGrp="1"/>
          </p:cNvPicPr>
          <p:nvPr>
            <p:ph type="pic" idx="2"/>
          </p:nvPr>
        </p:nvPicPr>
        <p:blipFill rotWithShape="1">
          <a:blip r:embed="rId4">
            <a:alphaModFix/>
          </a:blip>
          <a:srcRect t="3908" b="3908"/>
          <a:stretch/>
        </p:blipFill>
        <p:spPr>
          <a:xfrm>
            <a:off x="7116023" y="1512476"/>
            <a:ext cx="4507500" cy="4155000"/>
          </a:xfrm>
          <a:prstGeom prst="rect">
            <a:avLst/>
          </a:prstGeom>
          <a:noFill/>
          <a:ln>
            <a:noFill/>
          </a:ln>
        </p:spPr>
      </p:pic>
      <p:pic>
        <p:nvPicPr>
          <p:cNvPr id="611" name="Google Shape;611;g3ae70b7d73a_0_451"/>
          <p:cNvPicPr preferRelativeResize="0"/>
          <p:nvPr/>
        </p:nvPicPr>
        <p:blipFill>
          <a:blip r:embed="rId5">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997077E7-2450-8AE6-FFDB-A349DB90739F}"/>
              </a:ext>
            </a:extLst>
          </p:cNvPr>
          <p:cNvSpPr txBox="1"/>
          <p:nvPr/>
        </p:nvSpPr>
        <p:spPr>
          <a:xfrm>
            <a:off x="3164958" y="6260345"/>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616"/>
        <p:cNvGrpSpPr/>
        <p:nvPr/>
      </p:nvGrpSpPr>
      <p:grpSpPr>
        <a:xfrm>
          <a:off x="0" y="0"/>
          <a:ext cx="0" cy="0"/>
          <a:chOff x="0" y="0"/>
          <a:chExt cx="0" cy="0"/>
        </a:xfrm>
      </p:grpSpPr>
      <p:sp>
        <p:nvSpPr>
          <p:cNvPr id="617" name="Google Shape;617;g3af88922ed5_0_25"/>
          <p:cNvSpPr>
            <a:spLocks noGrp="1"/>
          </p:cNvSpPr>
          <p:nvPr>
            <p:ph type="pic" idx="2"/>
          </p:nvPr>
        </p:nvSpPr>
        <p:spPr>
          <a:xfrm>
            <a:off x="7116023" y="1512476"/>
            <a:ext cx="4507500" cy="4155000"/>
          </a:xfrm>
          <a:prstGeom prst="rect">
            <a:avLst/>
          </a:prstGeom>
          <a:noFill/>
          <a:ln>
            <a:noFill/>
          </a:ln>
        </p:spPr>
        <p:txBody>
          <a:bodyPr/>
          <a:lstStyle/>
          <a:p>
            <a:endParaRPr lang="en-AT"/>
          </a:p>
        </p:txBody>
      </p:sp>
      <p:sp>
        <p:nvSpPr>
          <p:cNvPr id="618" name="Google Shape;618;g3af88922ed5_0_25"/>
          <p:cNvSpPr txBox="1"/>
          <p:nvPr/>
        </p:nvSpPr>
        <p:spPr>
          <a:xfrm>
            <a:off x="1034827" y="976425"/>
            <a:ext cx="29316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sl-SI" sz="2400" b="1" i="0" u="none" strike="noStrike" cap="none">
                <a:solidFill>
                  <a:srgbClr val="C52B87"/>
                </a:solidFill>
                <a:latin typeface="Arial"/>
                <a:ea typeface="Arial"/>
                <a:cs typeface="Arial"/>
                <a:sym typeface="Arial"/>
              </a:rPr>
              <a:t>Fallstudie (3/3)</a:t>
            </a:r>
            <a:endParaRPr sz="2400" b="1" i="0" u="none" strike="noStrike" cap="none">
              <a:solidFill>
                <a:srgbClr val="C52B87"/>
              </a:solidFill>
              <a:latin typeface="Arial"/>
              <a:ea typeface="Arial"/>
              <a:cs typeface="Arial"/>
              <a:sym typeface="Arial"/>
            </a:endParaRPr>
          </a:p>
        </p:txBody>
      </p:sp>
      <p:sp>
        <p:nvSpPr>
          <p:cNvPr id="619" name="Google Shape;619;g3af88922ed5_0_25"/>
          <p:cNvSpPr/>
          <p:nvPr/>
        </p:nvSpPr>
        <p:spPr>
          <a:xfrm>
            <a:off x="627321" y="1570625"/>
            <a:ext cx="6488804" cy="47694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200"/>
              </a:spcBef>
              <a:spcAft>
                <a:spcPts val="0"/>
              </a:spcAft>
              <a:buClr>
                <a:srgbClr val="000000"/>
              </a:buClr>
              <a:buSzPts val="1600"/>
              <a:buFont typeface="Arial"/>
              <a:buNone/>
            </a:pPr>
            <a:r>
              <a:rPr lang="sl-SI" b="0" i="0" u="none" strike="noStrike" cap="none" dirty="0">
                <a:solidFill>
                  <a:srgbClr val="5F625F"/>
                </a:solidFill>
                <a:latin typeface="Calibri"/>
                <a:ea typeface="Calibri"/>
                <a:cs typeface="Calibri"/>
                <a:sym typeface="Calibri"/>
              </a:rPr>
              <a:t>Wird die Sandwich-Methode nicht korrekt angewendet, kann sie wirkungslos sein. Sie wurde unter anderem aus folgenden Gründen kritisiert:</a:t>
            </a:r>
            <a:endParaRPr sz="900" b="0" i="0" u="none" strike="noStrike" cap="none" dirty="0">
              <a:solidFill>
                <a:schemeClr val="dk2"/>
              </a:solidFill>
              <a:latin typeface="Arial"/>
              <a:ea typeface="Arial"/>
              <a:cs typeface="Arial"/>
              <a:sym typeface="Arial"/>
            </a:endParaRPr>
          </a:p>
          <a:p>
            <a:pPr marL="457200" marR="0" lvl="0" indent="-317500" algn="l" rtl="0">
              <a:lnSpc>
                <a:spcPct val="115000"/>
              </a:lnSpc>
              <a:spcBef>
                <a:spcPts val="1200"/>
              </a:spcBef>
              <a:spcAft>
                <a:spcPts val="0"/>
              </a:spcAft>
              <a:buClr>
                <a:srgbClr val="5F625F"/>
              </a:buClr>
              <a:buSzPts val="1400"/>
              <a:buFont typeface="Calibri"/>
              <a:buChar char="●"/>
            </a:pPr>
            <a:r>
              <a:rPr lang="sl-SI" b="0" i="0" u="none" strike="noStrike" cap="none" dirty="0">
                <a:solidFill>
                  <a:srgbClr val="5F625F"/>
                </a:solidFill>
                <a:latin typeface="Calibri"/>
                <a:ea typeface="Calibri"/>
                <a:cs typeface="Calibri"/>
                <a:sym typeface="Calibri"/>
              </a:rPr>
              <a:t>Das Lob könnte eher allgemein oder „vorgetäuscht“ sein, nicht aufrichtig.</a:t>
            </a:r>
            <a:endParaRPr b="0" i="0" u="none" strike="noStrike" cap="none" dirty="0">
              <a:solidFill>
                <a:srgbClr val="5F625F"/>
              </a:solidFill>
              <a:latin typeface="Calibri"/>
              <a:ea typeface="Calibri"/>
              <a:cs typeface="Calibri"/>
              <a:sym typeface="Calibri"/>
            </a:endParaRPr>
          </a:p>
          <a:p>
            <a:pPr marL="457200" marR="0" lvl="0" indent="-317500" algn="l" rtl="0">
              <a:lnSpc>
                <a:spcPct val="115000"/>
              </a:lnSpc>
              <a:spcBef>
                <a:spcPts val="0"/>
              </a:spcBef>
              <a:spcAft>
                <a:spcPts val="0"/>
              </a:spcAft>
              <a:buClr>
                <a:srgbClr val="5F625F"/>
              </a:buClr>
              <a:buSzPts val="1400"/>
              <a:buFont typeface="Calibri"/>
              <a:buChar char="●"/>
            </a:pPr>
            <a:r>
              <a:rPr lang="sl-SI" b="0" i="0" u="none" strike="noStrike" cap="none" dirty="0">
                <a:solidFill>
                  <a:srgbClr val="5F625F"/>
                </a:solidFill>
                <a:latin typeface="Calibri"/>
                <a:ea typeface="Calibri"/>
                <a:cs typeface="Calibri"/>
                <a:sym typeface="Calibri"/>
              </a:rPr>
              <a:t>Es könnte zu widersprüchlichen Signalen kommen, sodass die Lernenden nicht wissen, was sie ändern sollen.</a:t>
            </a:r>
            <a:endParaRPr b="0" i="0" u="none" strike="noStrike" cap="none" dirty="0">
              <a:solidFill>
                <a:srgbClr val="5F625F"/>
              </a:solidFill>
              <a:latin typeface="Calibri"/>
              <a:ea typeface="Calibri"/>
              <a:cs typeface="Calibri"/>
              <a:sym typeface="Calibri"/>
            </a:endParaRPr>
          </a:p>
          <a:p>
            <a:pPr marL="457200" marR="0" lvl="0" indent="-317500" algn="l" rtl="0">
              <a:lnSpc>
                <a:spcPct val="115000"/>
              </a:lnSpc>
              <a:spcBef>
                <a:spcPts val="0"/>
              </a:spcBef>
              <a:spcAft>
                <a:spcPts val="0"/>
              </a:spcAft>
              <a:buClr>
                <a:srgbClr val="5F625F"/>
              </a:buClr>
              <a:buSzPts val="1400"/>
              <a:buFont typeface="Calibri"/>
              <a:buChar char="●"/>
            </a:pPr>
            <a:r>
              <a:rPr lang="sl-SI" b="0" i="0" u="none" strike="noStrike" cap="none" dirty="0">
                <a:solidFill>
                  <a:srgbClr val="5F625F"/>
                </a:solidFill>
                <a:latin typeface="Calibri"/>
                <a:ea typeface="Calibri"/>
                <a:cs typeface="Calibri"/>
                <a:sym typeface="Calibri"/>
              </a:rPr>
              <a:t>Die positiven Kommentare scheinen die „schlechten Nachrichten“ abzumildern und werden daher nicht als konstruktiv angesehen.</a:t>
            </a:r>
            <a:endParaRPr b="0" i="0" u="none" strike="noStrike" cap="none" dirty="0">
              <a:solidFill>
                <a:srgbClr val="5F625F"/>
              </a:solidFill>
              <a:latin typeface="Calibri"/>
              <a:ea typeface="Calibri"/>
              <a:cs typeface="Calibri"/>
              <a:sym typeface="Calibri"/>
            </a:endParaRPr>
          </a:p>
          <a:p>
            <a:pPr marL="0" marR="0" lvl="0" indent="0" algn="l" rtl="0">
              <a:lnSpc>
                <a:spcPct val="115000"/>
              </a:lnSpc>
              <a:spcBef>
                <a:spcPts val="1200"/>
              </a:spcBef>
              <a:spcAft>
                <a:spcPts val="0"/>
              </a:spcAft>
              <a:buClr>
                <a:srgbClr val="000000"/>
              </a:buClr>
              <a:buSzPts val="1600"/>
              <a:buFont typeface="Arial"/>
              <a:buNone/>
            </a:pPr>
            <a:r>
              <a:rPr lang="sl-SI" b="0" i="0" u="none" strike="noStrike" cap="none" dirty="0">
                <a:solidFill>
                  <a:srgbClr val="5F625F"/>
                </a:solidFill>
                <a:latin typeface="Calibri"/>
                <a:ea typeface="Calibri"/>
                <a:cs typeface="Calibri"/>
                <a:sym typeface="Calibri"/>
              </a:rPr>
              <a:t>Versuchen Sie stattdessen Folgendes sicherzustellen:</a:t>
            </a:r>
            <a:endParaRPr b="0" i="0" u="none" strike="noStrike" cap="none" dirty="0">
              <a:solidFill>
                <a:srgbClr val="5F625F"/>
              </a:solidFill>
              <a:latin typeface="Calibri"/>
              <a:ea typeface="Calibri"/>
              <a:cs typeface="Calibri"/>
              <a:sym typeface="Calibri"/>
            </a:endParaRPr>
          </a:p>
          <a:p>
            <a:pPr marL="457200" marR="0" lvl="0" indent="-317500" algn="l" rtl="0">
              <a:lnSpc>
                <a:spcPct val="115000"/>
              </a:lnSpc>
              <a:spcBef>
                <a:spcPts val="1200"/>
              </a:spcBef>
              <a:spcAft>
                <a:spcPts val="0"/>
              </a:spcAft>
              <a:buClr>
                <a:srgbClr val="5F625F"/>
              </a:buClr>
              <a:buSzPts val="1400"/>
              <a:buFont typeface="Calibri"/>
              <a:buChar char="➔"/>
            </a:pPr>
            <a:r>
              <a:rPr lang="sl-SI" b="0" i="0" u="none" strike="noStrike" cap="none" dirty="0">
                <a:solidFill>
                  <a:srgbClr val="5F625F"/>
                </a:solidFill>
                <a:latin typeface="Calibri"/>
                <a:ea typeface="Calibri"/>
                <a:cs typeface="Calibri"/>
                <a:sym typeface="Calibri"/>
              </a:rPr>
              <a:t>Sie sind konkret – Sie beschreiben Kontext, Beobachtung, Ergebnis und die erwarteten nächsten Schritte.</a:t>
            </a:r>
            <a:endParaRPr b="0" i="0" u="none" strike="noStrike" cap="none" dirty="0">
              <a:solidFill>
                <a:srgbClr val="5F625F"/>
              </a:solidFill>
              <a:latin typeface="Calibri"/>
              <a:ea typeface="Calibri"/>
              <a:cs typeface="Calibri"/>
              <a:sym typeface="Calibri"/>
            </a:endParaRPr>
          </a:p>
          <a:p>
            <a:pPr marL="457200" marR="0" lvl="0" indent="-317500" algn="l" rtl="0">
              <a:lnSpc>
                <a:spcPct val="115000"/>
              </a:lnSpc>
              <a:spcBef>
                <a:spcPts val="0"/>
              </a:spcBef>
              <a:spcAft>
                <a:spcPts val="0"/>
              </a:spcAft>
              <a:buClr>
                <a:srgbClr val="5F625F"/>
              </a:buClr>
              <a:buSzPts val="1400"/>
              <a:buFont typeface="Calibri"/>
              <a:buChar char="➔"/>
            </a:pPr>
            <a:r>
              <a:rPr lang="sl-SI" b="0" i="0" u="none" strike="noStrike" cap="none" dirty="0">
                <a:solidFill>
                  <a:srgbClr val="5F625F"/>
                </a:solidFill>
                <a:latin typeface="Calibri"/>
                <a:ea typeface="Calibri"/>
                <a:cs typeface="Calibri"/>
                <a:sym typeface="Calibri"/>
              </a:rPr>
              <a:t>Die Kritik ist bescheiden, hilfreich, unmittelbar, privat und </a:t>
            </a:r>
            <a:r>
              <a:rPr lang="sl-SI" b="1" i="0" u="none" strike="noStrike" cap="none" dirty="0">
                <a:solidFill>
                  <a:srgbClr val="5F625F"/>
                </a:solidFill>
                <a:latin typeface="Calibri"/>
                <a:ea typeface="Calibri"/>
                <a:cs typeface="Calibri"/>
                <a:sym typeface="Calibri"/>
              </a:rPr>
              <a:t>konzentriert </a:t>
            </a:r>
            <a:r>
              <a:rPr lang="sl-SI" b="1" i="0" u="sng" strike="noStrike" cap="none" dirty="0">
                <a:solidFill>
                  <a:srgbClr val="5F625F"/>
                </a:solidFill>
                <a:latin typeface="Calibri"/>
                <a:ea typeface="Calibri"/>
                <a:cs typeface="Calibri"/>
                <a:sym typeface="Calibri"/>
              </a:rPr>
              <a:t>sich auf das Verhalten </a:t>
            </a:r>
            <a:r>
              <a:rPr lang="sl-SI" b="0" i="0" u="none" strike="noStrike" cap="none" dirty="0">
                <a:solidFill>
                  <a:srgbClr val="5F625F"/>
                </a:solidFill>
                <a:latin typeface="Calibri"/>
                <a:ea typeface="Calibri"/>
                <a:cs typeface="Calibri"/>
                <a:sym typeface="Calibri"/>
              </a:rPr>
              <a:t>, nicht auf die Persönlichkeit.</a:t>
            </a:r>
            <a:endParaRPr b="0" i="0" u="none" strike="noStrike" cap="none" dirty="0">
              <a:solidFill>
                <a:srgbClr val="5F625F"/>
              </a:solidFill>
              <a:latin typeface="Calibri"/>
              <a:ea typeface="Calibri"/>
              <a:cs typeface="Calibri"/>
              <a:sym typeface="Calibri"/>
            </a:endParaRPr>
          </a:p>
          <a:p>
            <a:pPr marL="457200" marR="0" lvl="0" indent="-317500" algn="l" rtl="0">
              <a:lnSpc>
                <a:spcPct val="115000"/>
              </a:lnSpc>
              <a:spcBef>
                <a:spcPts val="0"/>
              </a:spcBef>
              <a:spcAft>
                <a:spcPts val="0"/>
              </a:spcAft>
              <a:buClr>
                <a:srgbClr val="5F625F"/>
              </a:buClr>
              <a:buSzPts val="1400"/>
              <a:buFont typeface="Calibri"/>
              <a:buChar char="➔"/>
            </a:pPr>
            <a:r>
              <a:rPr lang="sl-SI" b="0" i="0" u="none" strike="noStrike" cap="none" dirty="0">
                <a:solidFill>
                  <a:srgbClr val="5F625F"/>
                </a:solidFill>
                <a:latin typeface="Calibri"/>
                <a:ea typeface="Calibri"/>
                <a:cs typeface="Calibri"/>
                <a:sym typeface="Calibri"/>
              </a:rPr>
              <a:t>Sie zeigen Ihr Interesse, indem Sie auf die Bedenken der Lernenden eingehen und deren emotionale Reaktionen wahrnehmen.</a:t>
            </a:r>
            <a:endParaRPr b="0" i="0" u="none" strike="noStrike" cap="none" dirty="0">
              <a:solidFill>
                <a:srgbClr val="5F625F"/>
              </a:solidFill>
              <a:latin typeface="Calibri"/>
              <a:ea typeface="Calibri"/>
              <a:cs typeface="Calibri"/>
              <a:sym typeface="Calibri"/>
            </a:endParaRPr>
          </a:p>
          <a:p>
            <a:pPr marL="0" marR="0" lvl="0" indent="0" algn="l" rtl="0">
              <a:lnSpc>
                <a:spcPct val="115000"/>
              </a:lnSpc>
              <a:spcBef>
                <a:spcPts val="1200"/>
              </a:spcBef>
              <a:spcAft>
                <a:spcPts val="0"/>
              </a:spcAft>
              <a:buClr>
                <a:srgbClr val="000000"/>
              </a:buClr>
              <a:buSzPts val="1600"/>
              <a:buFont typeface="Arial"/>
              <a:buNone/>
            </a:pPr>
            <a:endParaRPr b="1" i="0" u="none" strike="noStrike" cap="none" dirty="0">
              <a:solidFill>
                <a:srgbClr val="5F625F"/>
              </a:solidFill>
              <a:latin typeface="Calibri"/>
              <a:ea typeface="Calibri"/>
              <a:cs typeface="Calibri"/>
              <a:sym typeface="Calibri"/>
            </a:endParaRPr>
          </a:p>
          <a:p>
            <a:pPr marL="0" marR="0" lvl="0" indent="0" algn="just" rtl="0">
              <a:lnSpc>
                <a:spcPct val="150000"/>
              </a:lnSpc>
              <a:spcBef>
                <a:spcPts val="1200"/>
              </a:spcBef>
              <a:spcAft>
                <a:spcPts val="0"/>
              </a:spcAft>
              <a:buClr>
                <a:srgbClr val="000000"/>
              </a:buClr>
              <a:buSzPts val="900"/>
              <a:buFont typeface="Arial"/>
              <a:buNone/>
            </a:pPr>
            <a:endParaRPr b="0" i="0" u="none" strike="noStrike" cap="none" dirty="0">
              <a:solidFill>
                <a:schemeClr val="dk1"/>
              </a:solidFill>
              <a:latin typeface="Calibri"/>
              <a:ea typeface="Calibri"/>
              <a:cs typeface="Calibri"/>
              <a:sym typeface="Calibri"/>
            </a:endParaRPr>
          </a:p>
        </p:txBody>
      </p:sp>
      <p:pic>
        <p:nvPicPr>
          <p:cNvPr id="620" name="Google Shape;620;g3af88922ed5_0_25"/>
          <p:cNvPicPr preferRelativeResize="0">
            <a:picLocks noGrp="1"/>
          </p:cNvPicPr>
          <p:nvPr>
            <p:ph type="pic" idx="2"/>
          </p:nvPr>
        </p:nvPicPr>
        <p:blipFill rotWithShape="1">
          <a:blip r:embed="rId4">
            <a:alphaModFix/>
          </a:blip>
          <a:srcRect t="3908" b="3908"/>
          <a:stretch/>
        </p:blipFill>
        <p:spPr>
          <a:xfrm>
            <a:off x="7116023" y="1512476"/>
            <a:ext cx="4507500" cy="4155000"/>
          </a:xfrm>
          <a:prstGeom prst="rect">
            <a:avLst/>
          </a:prstGeom>
          <a:noFill/>
          <a:ln>
            <a:noFill/>
          </a:ln>
        </p:spPr>
      </p:pic>
      <p:pic>
        <p:nvPicPr>
          <p:cNvPr id="621" name="Google Shape;621;g3af88922ed5_0_25"/>
          <p:cNvPicPr preferRelativeResize="0"/>
          <p:nvPr/>
        </p:nvPicPr>
        <p:blipFill>
          <a:blip r:embed="rId5">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95A87ECC-A51D-577C-6E3F-3553C93D94E6}"/>
              </a:ext>
            </a:extLst>
          </p:cNvPr>
          <p:cNvSpPr txBox="1"/>
          <p:nvPr/>
        </p:nvSpPr>
        <p:spPr>
          <a:xfrm>
            <a:off x="3164958" y="6260345"/>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626"/>
        <p:cNvGrpSpPr/>
        <p:nvPr/>
      </p:nvGrpSpPr>
      <p:grpSpPr>
        <a:xfrm>
          <a:off x="0" y="0"/>
          <a:ext cx="0" cy="0"/>
          <a:chOff x="0" y="0"/>
          <a:chExt cx="0" cy="0"/>
        </a:xfrm>
      </p:grpSpPr>
      <p:pic>
        <p:nvPicPr>
          <p:cNvPr id="627" name="Google Shape;627;g3ae70b7d73a_0_444"/>
          <p:cNvPicPr preferRelativeResize="0">
            <a:picLocks noGrp="1"/>
          </p:cNvPicPr>
          <p:nvPr>
            <p:ph type="pic" idx="2"/>
          </p:nvPr>
        </p:nvPicPr>
        <p:blipFill rotWithShape="1">
          <a:blip r:embed="rId4">
            <a:alphaModFix/>
          </a:blip>
          <a:srcRect t="3908" b="3916"/>
          <a:stretch/>
        </p:blipFill>
        <p:spPr>
          <a:xfrm>
            <a:off x="7837798" y="2177750"/>
            <a:ext cx="3785700" cy="3489600"/>
          </a:xfrm>
          <a:prstGeom prst="rect">
            <a:avLst/>
          </a:prstGeom>
          <a:noFill/>
          <a:ln>
            <a:noFill/>
          </a:ln>
        </p:spPr>
      </p:pic>
      <p:sp>
        <p:nvSpPr>
          <p:cNvPr id="628" name="Google Shape;628;g3ae70b7d73a_0_444"/>
          <p:cNvSpPr/>
          <p:nvPr/>
        </p:nvSpPr>
        <p:spPr>
          <a:xfrm>
            <a:off x="529822" y="1293929"/>
            <a:ext cx="6495600" cy="456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sl-SI" sz="2000" b="1" i="0" u="none" strike="noStrike" cap="none" dirty="0">
                <a:solidFill>
                  <a:srgbClr val="0070C0"/>
                </a:solidFill>
                <a:latin typeface="Calibri"/>
                <a:ea typeface="Calibri"/>
                <a:cs typeface="Calibri"/>
                <a:sym typeface="Calibri"/>
              </a:rPr>
              <a:t>Gestalte es bedeutungsvoll!</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5F625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sl-SI" sz="1600" b="0" i="0" u="none" strike="noStrike" cap="none" dirty="0">
                <a:solidFill>
                  <a:srgbClr val="5F625F"/>
                </a:solidFill>
                <a:latin typeface="Calibri"/>
                <a:ea typeface="Calibri"/>
                <a:cs typeface="Calibri"/>
                <a:sym typeface="Calibri"/>
              </a:rPr>
              <a:t>Ist Feedback in irgendeiner Form erwünscht? Reflektieren Sie über einige Aussagen und verbessern Sie diese mithilfe der oben genannten Techniken und Tipps.</a:t>
            </a:r>
            <a:endParaRPr sz="1600" b="0" i="0" u="none" strike="noStrike" cap="none" dirty="0">
              <a:solidFill>
                <a:srgbClr val="5F625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5F625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sl-SI" sz="1600" b="0" i="0" u="none" strike="noStrike" cap="none" dirty="0">
                <a:solidFill>
                  <a:srgbClr val="5F625F"/>
                </a:solidFill>
                <a:latin typeface="Calibri"/>
                <a:ea typeface="Calibri"/>
                <a:cs typeface="Calibri"/>
                <a:sym typeface="Calibri"/>
              </a:rPr>
              <a:t>Schritt 1. Sehen Sie sich dieses Feedback an – Kommentare: „Das ist zu kurz. Sie haben das Recycling nicht erwähnt. Bitte korrigieren Sie das.“ und „Die Einreichung entspricht nicht den Längenanforderungen. Abschnitt 3 zum Thema Abfallmanagement fehlt. Bitte beachten Sie die Informationen zu Nachhaltigkeitsprotokollen im Lehrplan.“</a:t>
            </a:r>
            <a:endParaRPr sz="1600" b="0" i="0" u="none" strike="noStrike" cap="none" dirty="0">
              <a:solidFill>
                <a:srgbClr val="5F625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5F625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sl-SI" sz="1600" b="0" i="0" u="none" strike="noStrike" cap="none" dirty="0">
                <a:solidFill>
                  <a:srgbClr val="5F625F"/>
                </a:solidFill>
                <a:latin typeface="Calibri"/>
                <a:ea typeface="Calibri"/>
                <a:cs typeface="Calibri"/>
                <a:sym typeface="Calibri"/>
              </a:rPr>
              <a:t>Schritt 2. Halten Sie das für sinnvoll?</a:t>
            </a:r>
            <a:endParaRPr sz="1600" b="0" i="0" u="none" strike="noStrike" cap="none" dirty="0">
              <a:solidFill>
                <a:srgbClr val="5F625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5F625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sl-SI" sz="1600" b="0" i="0" u="none" strike="noStrike" cap="none" dirty="0">
                <a:solidFill>
                  <a:srgbClr val="5F625F"/>
                </a:solidFill>
                <a:latin typeface="Calibri"/>
                <a:ea typeface="Calibri"/>
                <a:cs typeface="Calibri"/>
                <a:sym typeface="Calibri"/>
              </a:rPr>
              <a:t>Schritt 3. Formulieren Sie dieses Feedback so um, dass es für erwachsene Lernende sinnvoll und ermutigend ist.</a:t>
            </a:r>
            <a:endParaRPr sz="1600" b="0" i="0" u="none" strike="noStrike" cap="none" dirty="0">
              <a:solidFill>
                <a:srgbClr val="5F625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5F625F"/>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5F625F"/>
              </a:solidFill>
              <a:latin typeface="Calibri"/>
              <a:ea typeface="Calibri"/>
              <a:cs typeface="Calibri"/>
              <a:sym typeface="Calibri"/>
            </a:endParaRPr>
          </a:p>
          <a:p>
            <a:pPr marL="0" marR="0" lvl="0" indent="0" algn="l" rtl="0">
              <a:lnSpc>
                <a:spcPct val="115000"/>
              </a:lnSpc>
              <a:spcBef>
                <a:spcPts val="1200"/>
              </a:spcBef>
              <a:spcAft>
                <a:spcPts val="0"/>
              </a:spcAft>
              <a:buClr>
                <a:srgbClr val="000000"/>
              </a:buClr>
              <a:buSzPts val="1600"/>
              <a:buFont typeface="Arial"/>
              <a:buNone/>
            </a:pPr>
            <a:endParaRPr sz="1600" b="1" i="0" u="none" strike="noStrike" cap="none" dirty="0">
              <a:solidFill>
                <a:schemeClr val="dk2"/>
              </a:solidFill>
              <a:latin typeface="Calibri"/>
              <a:ea typeface="Calibri"/>
              <a:cs typeface="Calibri"/>
              <a:sym typeface="Calibri"/>
            </a:endParaRPr>
          </a:p>
          <a:p>
            <a:pPr marL="0" marR="0" lvl="0" indent="0" algn="just" rtl="0">
              <a:lnSpc>
                <a:spcPct val="150000"/>
              </a:lnSpc>
              <a:spcBef>
                <a:spcPts val="1200"/>
              </a:spcBef>
              <a:spcAft>
                <a:spcPts val="0"/>
              </a:spcAft>
              <a:buClr>
                <a:srgbClr val="000000"/>
              </a:buClr>
              <a:buSzPts val="900"/>
              <a:buFont typeface="Arial"/>
              <a:buNone/>
            </a:pPr>
            <a:endParaRPr sz="900" b="0" i="0" u="none" strike="noStrike" cap="none" dirty="0">
              <a:solidFill>
                <a:srgbClr val="2D2E2D"/>
              </a:solidFill>
              <a:latin typeface="Arial"/>
              <a:ea typeface="Arial"/>
              <a:cs typeface="Arial"/>
              <a:sym typeface="Arial"/>
            </a:endParaRPr>
          </a:p>
        </p:txBody>
      </p:sp>
      <p:sp>
        <p:nvSpPr>
          <p:cNvPr id="629" name="Google Shape;629;g3ae70b7d73a_0_444"/>
          <p:cNvSpPr txBox="1"/>
          <p:nvPr/>
        </p:nvSpPr>
        <p:spPr>
          <a:xfrm>
            <a:off x="525861" y="407091"/>
            <a:ext cx="51159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sl-SI" sz="2400" b="1" i="0" u="none" strike="noStrike" cap="none">
                <a:solidFill>
                  <a:srgbClr val="C52B87"/>
                </a:solidFill>
                <a:latin typeface="Calibri"/>
                <a:ea typeface="Calibri"/>
                <a:cs typeface="Calibri"/>
                <a:sym typeface="Calibri"/>
              </a:rPr>
              <a:t>Aktivität 3</a:t>
            </a:r>
            <a:endParaRPr sz="1400" b="0" i="0" u="none" strike="noStrike" cap="none">
              <a:solidFill>
                <a:srgbClr val="000000"/>
              </a:solidFill>
              <a:latin typeface="Arial"/>
              <a:ea typeface="Arial"/>
              <a:cs typeface="Arial"/>
              <a:sym typeface="Arial"/>
            </a:endParaRPr>
          </a:p>
        </p:txBody>
      </p:sp>
      <p:pic>
        <p:nvPicPr>
          <p:cNvPr id="630" name="Google Shape;630;g3ae70b7d73a_0_444"/>
          <p:cNvPicPr preferRelativeResize="0"/>
          <p:nvPr/>
        </p:nvPicPr>
        <p:blipFill>
          <a:blip r:embed="rId5">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7E646664-95DA-2E6D-C16D-0E76667A8E0B}"/>
              </a:ext>
            </a:extLst>
          </p:cNvPr>
          <p:cNvSpPr txBox="1"/>
          <p:nvPr/>
        </p:nvSpPr>
        <p:spPr>
          <a:xfrm>
            <a:off x="3164958" y="6260345"/>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635"/>
        <p:cNvGrpSpPr/>
        <p:nvPr/>
      </p:nvGrpSpPr>
      <p:grpSpPr>
        <a:xfrm>
          <a:off x="0" y="0"/>
          <a:ext cx="0" cy="0"/>
          <a:chOff x="0" y="0"/>
          <a:chExt cx="0" cy="0"/>
        </a:xfrm>
      </p:grpSpPr>
      <p:pic>
        <p:nvPicPr>
          <p:cNvPr id="636" name="Google Shape;636;g3ae70b7d73a_0_457"/>
          <p:cNvPicPr preferRelativeResize="0">
            <a:picLocks noGrp="1"/>
          </p:cNvPicPr>
          <p:nvPr>
            <p:ph type="pic" idx="2"/>
          </p:nvPr>
        </p:nvPicPr>
        <p:blipFill rotWithShape="1">
          <a:blip r:embed="rId4">
            <a:alphaModFix/>
          </a:blip>
          <a:srcRect t="3908" b="3916"/>
          <a:stretch/>
        </p:blipFill>
        <p:spPr>
          <a:xfrm>
            <a:off x="8928450" y="1766850"/>
            <a:ext cx="2607000" cy="2403000"/>
          </a:xfrm>
          <a:prstGeom prst="rect">
            <a:avLst/>
          </a:prstGeom>
          <a:noFill/>
          <a:ln>
            <a:noFill/>
          </a:ln>
        </p:spPr>
      </p:pic>
      <p:sp>
        <p:nvSpPr>
          <p:cNvPr id="637" name="Google Shape;637;g3ae70b7d73a_0_457"/>
          <p:cNvSpPr txBox="1"/>
          <p:nvPr/>
        </p:nvSpPr>
        <p:spPr>
          <a:xfrm>
            <a:off x="568482" y="4879"/>
            <a:ext cx="9601200" cy="11424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C52B87"/>
              </a:buClr>
              <a:buSzPts val="2600"/>
              <a:buFont typeface="Calibri"/>
              <a:buNone/>
            </a:pPr>
            <a:r>
              <a:rPr lang="sl-SI" sz="2600" b="1" i="0" u="none" strike="noStrike" cap="none">
                <a:solidFill>
                  <a:srgbClr val="C52B87"/>
                </a:solidFill>
                <a:latin typeface="Calibri"/>
                <a:ea typeface="Calibri"/>
                <a:cs typeface="Calibri"/>
                <a:sym typeface="Calibri"/>
              </a:rPr>
              <a:t>Es ist auch eine Frage der Ethik.</a:t>
            </a:r>
            <a:endParaRPr sz="2600" b="1" i="0" u="none" strike="noStrike" cap="none">
              <a:solidFill>
                <a:srgbClr val="C52B87"/>
              </a:solidFill>
              <a:latin typeface="Calibri"/>
              <a:ea typeface="Calibri"/>
              <a:cs typeface="Calibri"/>
              <a:sym typeface="Calibri"/>
            </a:endParaRPr>
          </a:p>
        </p:txBody>
      </p:sp>
      <p:sp>
        <p:nvSpPr>
          <p:cNvPr id="638" name="Google Shape;638;g3ae70b7d73a_0_457"/>
          <p:cNvSpPr/>
          <p:nvPr/>
        </p:nvSpPr>
        <p:spPr>
          <a:xfrm>
            <a:off x="540326" y="1092936"/>
            <a:ext cx="8029515" cy="504205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400"/>
              </a:spcBef>
              <a:spcAft>
                <a:spcPts val="0"/>
              </a:spcAft>
              <a:buClr>
                <a:schemeClr val="dk2"/>
              </a:buClr>
              <a:buSzPts val="1100"/>
              <a:buFont typeface="Arial"/>
              <a:buNone/>
            </a:pPr>
            <a:r>
              <a:rPr lang="sl-SI" sz="1600" b="1" i="1" u="none" strike="noStrike" cap="none" dirty="0">
                <a:solidFill>
                  <a:srgbClr val="5F625F"/>
                </a:solidFill>
                <a:latin typeface="Calibri"/>
                <a:ea typeface="Calibri"/>
                <a:cs typeface="Calibri"/>
                <a:sym typeface="Calibri"/>
              </a:rPr>
              <a:t>1. Förderung von Vertrauenswürdigkeit</a:t>
            </a:r>
            <a:endParaRPr sz="1600" b="1" i="1" u="none" strike="noStrike" cap="none" dirty="0">
              <a:solidFill>
                <a:srgbClr val="5F625F"/>
              </a:solidFill>
              <a:latin typeface="Calibri"/>
              <a:ea typeface="Calibri"/>
              <a:cs typeface="Calibri"/>
              <a:sym typeface="Calibri"/>
            </a:endParaRPr>
          </a:p>
          <a:p>
            <a:pPr marL="0" marR="0" lvl="0" indent="0" algn="l" rtl="0">
              <a:lnSpc>
                <a:spcPct val="115000"/>
              </a:lnSpc>
              <a:spcBef>
                <a:spcPts val="1200"/>
              </a:spcBef>
              <a:spcAft>
                <a:spcPts val="0"/>
              </a:spcAft>
              <a:buClr>
                <a:schemeClr val="dk2"/>
              </a:buClr>
              <a:buSzPts val="1100"/>
              <a:buFont typeface="Arial"/>
              <a:buNone/>
            </a:pPr>
            <a:r>
              <a:rPr lang="sl-SI" sz="1600" b="0" i="0" u="none" strike="noStrike" cap="none" dirty="0">
                <a:solidFill>
                  <a:srgbClr val="5F625F"/>
                </a:solidFill>
                <a:latin typeface="Calibri"/>
                <a:ea typeface="Calibri"/>
                <a:cs typeface="Calibri"/>
                <a:sym typeface="Calibri"/>
              </a:rPr>
              <a:t>Vertrauenswürdigkeit bedeutet mehr als nur die Aufdeckung von Betrugsfällen. Sie umfasst die Gewährleistung einer sicheren, transparenten und datenschutzkonformen Bewertung.</a:t>
            </a:r>
            <a:endParaRPr sz="1600" b="0" i="0" u="none" strike="noStrike" cap="none" dirty="0">
              <a:solidFill>
                <a:srgbClr val="5F625F"/>
              </a:solidFill>
              <a:latin typeface="Calibri"/>
              <a:ea typeface="Calibri"/>
              <a:cs typeface="Calibri"/>
              <a:sym typeface="Calibri"/>
            </a:endParaRPr>
          </a:p>
          <a:p>
            <a:pPr marL="457200" marR="0" lvl="0" indent="-330200" algn="l" rtl="0">
              <a:lnSpc>
                <a:spcPct val="115000"/>
              </a:lnSpc>
              <a:spcBef>
                <a:spcPts val="1200"/>
              </a:spcBef>
              <a:spcAft>
                <a:spcPts val="0"/>
              </a:spcAft>
              <a:buClr>
                <a:srgbClr val="5F625F"/>
              </a:buClr>
              <a:buSzPts val="1600"/>
              <a:buFont typeface="Arial"/>
              <a:buChar char="●"/>
            </a:pPr>
            <a:r>
              <a:rPr lang="sl-SI" sz="1600" b="1" i="0" u="none" strike="noStrike" cap="none" dirty="0">
                <a:solidFill>
                  <a:srgbClr val="5F625F"/>
                </a:solidFill>
                <a:latin typeface="Calibri"/>
                <a:ea typeface="Calibri"/>
                <a:cs typeface="Calibri"/>
                <a:sym typeface="Calibri"/>
              </a:rPr>
              <a:t>Datenschutz (DSGVO): </a:t>
            </a:r>
            <a:r>
              <a:rPr lang="sl-SI" sz="1600" b="0" i="0" u="none" strike="noStrike" cap="none" dirty="0">
                <a:solidFill>
                  <a:srgbClr val="5F625F"/>
                </a:solidFill>
                <a:latin typeface="Calibri"/>
                <a:ea typeface="Calibri"/>
                <a:cs typeface="Calibri"/>
                <a:sym typeface="Calibri"/>
              </a:rPr>
              <a:t>Lesen Sie stets die Datenschutzrichtlinien der von Ihnen verwendeten Tools. Stellen Sie sicher, dass keine personenbezogenen Daten weitergegeben werden (z. B. Namen, Orte).</a:t>
            </a:r>
            <a:endParaRPr sz="1600" b="0" i="0" u="none" strike="noStrike" cap="none" dirty="0">
              <a:solidFill>
                <a:srgbClr val="5F625F"/>
              </a:solidFill>
              <a:latin typeface="Calibri"/>
              <a:ea typeface="Calibri"/>
              <a:cs typeface="Calibri"/>
              <a:sym typeface="Calibri"/>
            </a:endParaRPr>
          </a:p>
          <a:p>
            <a:pPr marL="457200" marR="0" lvl="0" indent="-330200" algn="l" rtl="0">
              <a:lnSpc>
                <a:spcPct val="115000"/>
              </a:lnSpc>
              <a:spcBef>
                <a:spcPts val="0"/>
              </a:spcBef>
              <a:spcAft>
                <a:spcPts val="0"/>
              </a:spcAft>
              <a:buClr>
                <a:srgbClr val="5F625F"/>
              </a:buClr>
              <a:buSzPts val="1600"/>
              <a:buFont typeface="Arial"/>
              <a:buChar char="●"/>
            </a:pPr>
            <a:r>
              <a:rPr lang="sl-SI" sz="1600" b="1" i="0" u="none" strike="noStrike" cap="none" dirty="0">
                <a:solidFill>
                  <a:srgbClr val="5F625F"/>
                </a:solidFill>
                <a:latin typeface="Calibri"/>
                <a:ea typeface="Calibri"/>
                <a:cs typeface="Calibri"/>
                <a:sym typeface="Calibri"/>
              </a:rPr>
              <a:t>Transparenz &amp; Quellenangaben: </a:t>
            </a:r>
            <a:r>
              <a:rPr lang="sl-SI" sz="1600" b="0" i="0" u="none" strike="noStrike" cap="none" dirty="0">
                <a:solidFill>
                  <a:srgbClr val="5F625F"/>
                </a:solidFill>
                <a:latin typeface="Calibri"/>
                <a:ea typeface="Calibri"/>
                <a:cs typeface="Calibri"/>
                <a:sym typeface="Calibri"/>
              </a:rPr>
              <a:t>Anstatt KI zu verbieten (was schwer durchzusetzen sein kann), sollten die Studierenden verpflichtet werden, ihre Nutzung zu dokumentieren.</a:t>
            </a:r>
            <a:endParaRPr sz="1600" b="0" i="0" u="none" strike="noStrike" cap="none" dirty="0">
              <a:solidFill>
                <a:srgbClr val="5F625F"/>
              </a:solidFill>
              <a:latin typeface="Calibri"/>
              <a:ea typeface="Calibri"/>
              <a:cs typeface="Calibri"/>
              <a:sym typeface="Calibri"/>
            </a:endParaRPr>
          </a:p>
          <a:p>
            <a:pPr marL="914400" marR="0" lvl="1" indent="-330200" algn="l" rtl="0">
              <a:lnSpc>
                <a:spcPct val="115000"/>
              </a:lnSpc>
              <a:spcBef>
                <a:spcPts val="0"/>
              </a:spcBef>
              <a:spcAft>
                <a:spcPts val="0"/>
              </a:spcAft>
              <a:buClr>
                <a:srgbClr val="5F625F"/>
              </a:buClr>
              <a:buSzPts val="1600"/>
              <a:buFont typeface="Calibri"/>
              <a:buChar char="○"/>
            </a:pPr>
            <a:r>
              <a:rPr lang="sl-SI" sz="1600" b="0" i="0" u="none" strike="noStrike" cap="none" dirty="0">
                <a:solidFill>
                  <a:srgbClr val="5F625F"/>
                </a:solidFill>
                <a:latin typeface="Calibri"/>
                <a:ea typeface="Calibri"/>
                <a:cs typeface="Calibri"/>
                <a:sym typeface="Calibri"/>
              </a:rPr>
              <a:t>Bitten Sie die Lernenden, KI als „persönliche Mitteilung“ zu zitieren oder eine Danksagung hinzuzufügen, in der erläutert wird, welche Teile der Arbeit KI-gestützt waren.</a:t>
            </a:r>
            <a:endParaRPr sz="1600" b="0" i="0" u="none" strike="noStrike" cap="none" dirty="0">
              <a:solidFill>
                <a:srgbClr val="5F625F"/>
              </a:solidFill>
              <a:latin typeface="Calibri"/>
              <a:ea typeface="Calibri"/>
              <a:cs typeface="Calibri"/>
              <a:sym typeface="Calibri"/>
            </a:endParaRPr>
          </a:p>
          <a:p>
            <a:pPr marL="914400" marR="0" lvl="1" indent="-330200" algn="l" rtl="0">
              <a:lnSpc>
                <a:spcPct val="115000"/>
              </a:lnSpc>
              <a:spcBef>
                <a:spcPts val="0"/>
              </a:spcBef>
              <a:spcAft>
                <a:spcPts val="0"/>
              </a:spcAft>
              <a:buClr>
                <a:srgbClr val="5F625F"/>
              </a:buClr>
              <a:buSzPts val="1600"/>
              <a:buFont typeface="Calibri"/>
              <a:buChar char="○"/>
            </a:pPr>
            <a:r>
              <a:rPr lang="sl-SI" sz="1600" b="0" i="0" u="none" strike="noStrike" cap="none" dirty="0">
                <a:solidFill>
                  <a:srgbClr val="5F625F"/>
                </a:solidFill>
                <a:latin typeface="Calibri"/>
                <a:ea typeface="Calibri"/>
                <a:cs typeface="Calibri"/>
                <a:sym typeface="Calibri"/>
              </a:rPr>
              <a:t>Verlagern Sie den Fokus der Bewertung vom Endprodukt auf den Prozess (z. B. Bewertung von Entwürfen, Gliederungen und Notizen der Studierenden).</a:t>
            </a:r>
            <a:endParaRPr sz="1600" b="0" i="0" u="none" strike="noStrike" cap="none" dirty="0">
              <a:solidFill>
                <a:srgbClr val="5F625F"/>
              </a:solidFill>
              <a:latin typeface="Calibri"/>
              <a:ea typeface="Calibri"/>
              <a:cs typeface="Calibri"/>
              <a:sym typeface="Calibri"/>
            </a:endParaRPr>
          </a:p>
          <a:p>
            <a:pPr marL="457200" marR="0" lvl="0" indent="-330200" algn="l" rtl="0">
              <a:lnSpc>
                <a:spcPct val="115000"/>
              </a:lnSpc>
              <a:spcBef>
                <a:spcPts val="0"/>
              </a:spcBef>
              <a:spcAft>
                <a:spcPts val="0"/>
              </a:spcAft>
              <a:buClr>
                <a:srgbClr val="5F625F"/>
              </a:buClr>
              <a:buSzPts val="1600"/>
              <a:buFont typeface="Arial"/>
              <a:buChar char="●"/>
            </a:pPr>
            <a:r>
              <a:rPr lang="sl-SI" sz="1600" b="1" i="0" u="none" strike="noStrike" cap="none" dirty="0">
                <a:solidFill>
                  <a:srgbClr val="5F625F"/>
                </a:solidFill>
                <a:latin typeface="Calibri"/>
                <a:ea typeface="Calibri"/>
                <a:cs typeface="Calibri"/>
                <a:sym typeface="Calibri"/>
              </a:rPr>
              <a:t>Interner Verhaltenskodex: </a:t>
            </a:r>
            <a:r>
              <a:rPr lang="sl-SI" sz="1600" b="0" i="0" u="none" strike="noStrike" cap="none" dirty="0">
                <a:solidFill>
                  <a:srgbClr val="5F625F"/>
                </a:solidFill>
                <a:latin typeface="Calibri"/>
                <a:ea typeface="Calibri"/>
                <a:cs typeface="Calibri"/>
                <a:sym typeface="Calibri"/>
              </a:rPr>
              <a:t>Regeln gemeinsam erarbeiten. Lernende neigen weniger zum Betrug, wenn sie verstehen, warum Integrität wichtig ist. Nehmen Sie sich Zeit, um ethische Fragen zu besprechen und gemeinsam Grenzen festzulegen.</a:t>
            </a:r>
            <a:endParaRPr sz="1600" b="0" i="0" u="none" strike="noStrike" cap="none" dirty="0">
              <a:solidFill>
                <a:srgbClr val="5F625F"/>
              </a:solidFill>
              <a:latin typeface="Calibri"/>
              <a:ea typeface="Calibri"/>
              <a:cs typeface="Calibri"/>
              <a:sym typeface="Calibri"/>
            </a:endParaRPr>
          </a:p>
          <a:p>
            <a:pPr marL="0" marR="0" lvl="0" indent="0" algn="just" rtl="0">
              <a:lnSpc>
                <a:spcPct val="100000"/>
              </a:lnSpc>
              <a:spcBef>
                <a:spcPts val="1200"/>
              </a:spcBef>
              <a:spcAft>
                <a:spcPts val="0"/>
              </a:spcAft>
              <a:buClr>
                <a:srgbClr val="000000"/>
              </a:buClr>
              <a:buSzPts val="1600"/>
              <a:buFont typeface="Arial"/>
              <a:buNone/>
            </a:pPr>
            <a:endParaRPr sz="1600" b="0" i="0" u="none" strike="noStrike" cap="none" dirty="0">
              <a:solidFill>
                <a:srgbClr val="5F625F"/>
              </a:solidFill>
              <a:latin typeface="Calibri"/>
              <a:ea typeface="Calibri"/>
              <a:cs typeface="Calibri"/>
              <a:sym typeface="Calibri"/>
            </a:endParaRPr>
          </a:p>
        </p:txBody>
      </p:sp>
      <p:pic>
        <p:nvPicPr>
          <p:cNvPr id="639" name="Google Shape;639;g3ae70b7d73a_0_457"/>
          <p:cNvPicPr preferRelativeResize="0"/>
          <p:nvPr/>
        </p:nvPicPr>
        <p:blipFill>
          <a:blip r:embed="rId5">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5E3FC67D-3368-618B-A347-6D2E80A7BADF}"/>
              </a:ext>
            </a:extLst>
          </p:cNvPr>
          <p:cNvSpPr txBox="1"/>
          <p:nvPr/>
        </p:nvSpPr>
        <p:spPr>
          <a:xfrm>
            <a:off x="3164958" y="6260345"/>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644"/>
        <p:cNvGrpSpPr/>
        <p:nvPr/>
      </p:nvGrpSpPr>
      <p:grpSpPr>
        <a:xfrm>
          <a:off x="0" y="0"/>
          <a:ext cx="0" cy="0"/>
          <a:chOff x="0" y="0"/>
          <a:chExt cx="0" cy="0"/>
        </a:xfrm>
      </p:grpSpPr>
      <p:pic>
        <p:nvPicPr>
          <p:cNvPr id="645" name="Google Shape;645;g3ae70b7d73a_0_464"/>
          <p:cNvPicPr preferRelativeResize="0">
            <a:picLocks noGrp="1"/>
          </p:cNvPicPr>
          <p:nvPr>
            <p:ph type="pic" idx="2"/>
          </p:nvPr>
        </p:nvPicPr>
        <p:blipFill rotWithShape="1">
          <a:blip r:embed="rId4">
            <a:alphaModFix/>
          </a:blip>
          <a:srcRect t="3908" b="3916"/>
          <a:stretch/>
        </p:blipFill>
        <p:spPr>
          <a:xfrm>
            <a:off x="8928450" y="1766850"/>
            <a:ext cx="2607000" cy="2403000"/>
          </a:xfrm>
          <a:prstGeom prst="rect">
            <a:avLst/>
          </a:prstGeom>
          <a:noFill/>
          <a:ln>
            <a:noFill/>
          </a:ln>
        </p:spPr>
      </p:pic>
      <p:sp>
        <p:nvSpPr>
          <p:cNvPr id="646" name="Google Shape;646;g3ae70b7d73a_0_464"/>
          <p:cNvSpPr txBox="1"/>
          <p:nvPr/>
        </p:nvSpPr>
        <p:spPr>
          <a:xfrm>
            <a:off x="568482" y="4879"/>
            <a:ext cx="9601200" cy="11424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C52B87"/>
              </a:buClr>
              <a:buSzPts val="2600"/>
              <a:buFont typeface="Calibri"/>
              <a:buNone/>
            </a:pPr>
            <a:r>
              <a:rPr lang="sl-SI" sz="2600" b="1" i="0" u="none" strike="noStrike" cap="none">
                <a:solidFill>
                  <a:srgbClr val="C52B87"/>
                </a:solidFill>
                <a:latin typeface="Calibri"/>
                <a:ea typeface="Calibri"/>
                <a:cs typeface="Calibri"/>
                <a:sym typeface="Calibri"/>
              </a:rPr>
              <a:t>Es ist auch eine Frage der Ethik.</a:t>
            </a:r>
            <a:endParaRPr sz="2600" b="1" i="0" u="none" strike="noStrike" cap="none">
              <a:solidFill>
                <a:srgbClr val="C52B87"/>
              </a:solidFill>
              <a:latin typeface="Calibri"/>
              <a:ea typeface="Calibri"/>
              <a:cs typeface="Calibri"/>
              <a:sym typeface="Calibri"/>
            </a:endParaRPr>
          </a:p>
        </p:txBody>
      </p:sp>
      <p:sp>
        <p:nvSpPr>
          <p:cNvPr id="647" name="Google Shape;647;g3ae70b7d73a_0_464"/>
          <p:cNvSpPr/>
          <p:nvPr/>
        </p:nvSpPr>
        <p:spPr>
          <a:xfrm>
            <a:off x="678550" y="1252425"/>
            <a:ext cx="8027400" cy="49167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400"/>
              </a:spcBef>
              <a:spcAft>
                <a:spcPts val="0"/>
              </a:spcAft>
              <a:buClr>
                <a:schemeClr val="dk2"/>
              </a:buClr>
              <a:buSzPts val="1100"/>
              <a:buFont typeface="Arial"/>
              <a:buNone/>
            </a:pPr>
            <a:r>
              <a:rPr lang="sl-SI" sz="1600" b="1" i="1" u="none" strike="noStrike" cap="none">
                <a:solidFill>
                  <a:srgbClr val="5F625F"/>
                </a:solidFill>
                <a:latin typeface="Calibri"/>
                <a:ea typeface="Calibri"/>
                <a:cs typeface="Calibri"/>
                <a:sym typeface="Calibri"/>
              </a:rPr>
              <a:t>2. Förderung der Validität</a:t>
            </a:r>
            <a:endParaRPr sz="1600" b="1" i="1" u="none" strike="noStrike" cap="none">
              <a:solidFill>
                <a:srgbClr val="5F625F"/>
              </a:solidFill>
              <a:latin typeface="Calibri"/>
              <a:ea typeface="Calibri"/>
              <a:cs typeface="Calibri"/>
              <a:sym typeface="Calibri"/>
            </a:endParaRPr>
          </a:p>
          <a:p>
            <a:pPr marL="0" marR="0" lvl="0" indent="0" algn="l" rtl="0">
              <a:lnSpc>
                <a:spcPct val="115000"/>
              </a:lnSpc>
              <a:spcBef>
                <a:spcPts val="1200"/>
              </a:spcBef>
              <a:spcAft>
                <a:spcPts val="0"/>
              </a:spcAft>
              <a:buClr>
                <a:srgbClr val="000000"/>
              </a:buClr>
              <a:buSzPts val="1600"/>
              <a:buFont typeface="Arial"/>
              <a:buNone/>
            </a:pPr>
            <a:r>
              <a:rPr lang="sl-SI" sz="1600" b="0" i="0" u="none" strike="noStrike" cap="none">
                <a:solidFill>
                  <a:srgbClr val="5F625F"/>
                </a:solidFill>
                <a:latin typeface="Calibri"/>
                <a:ea typeface="Calibri"/>
                <a:cs typeface="Calibri"/>
                <a:sym typeface="Calibri"/>
              </a:rPr>
              <a:t>Messen wir wirklich das, was wir messen wollen? Der Einsatz von KI stellt die Validität infrage. Wenn wir beispielsweise „Englische Schreibfähigkeiten“ bewerten und Lernende Grammarly oder ChatGPT nutz</a:t>
            </a:r>
            <a:r>
              <a:rPr lang="sl-SI" sz="1600">
                <a:solidFill>
                  <a:srgbClr val="5F625F"/>
                </a:solidFill>
                <a:latin typeface="Calibri"/>
                <a:ea typeface="Calibri"/>
                <a:cs typeface="Calibri"/>
                <a:sym typeface="Calibri"/>
              </a:rPr>
              <a:t>en</a:t>
            </a:r>
            <a:r>
              <a:rPr lang="sl-SI" sz="1600" b="0" i="0" u="none" strike="noStrike" cap="none">
                <a:solidFill>
                  <a:srgbClr val="5F625F"/>
                </a:solidFill>
                <a:latin typeface="Calibri"/>
                <a:ea typeface="Calibri"/>
                <a:cs typeface="Calibri"/>
                <a:sym typeface="Calibri"/>
              </a:rPr>
              <a:t>, um seinen Text zu optimieren, ist die </a:t>
            </a:r>
            <a:r>
              <a:rPr lang="sl-SI" sz="1600">
                <a:solidFill>
                  <a:srgbClr val="5F625F"/>
                </a:solidFill>
                <a:latin typeface="Calibri"/>
                <a:ea typeface="Calibri"/>
                <a:cs typeface="Calibri"/>
                <a:sym typeface="Calibri"/>
              </a:rPr>
              <a:t>Evaluierung </a:t>
            </a:r>
            <a:r>
              <a:rPr lang="sl-SI" sz="1600" b="0" i="0" u="none" strike="noStrike" cap="none">
                <a:solidFill>
                  <a:srgbClr val="5F625F"/>
                </a:solidFill>
                <a:latin typeface="Calibri"/>
                <a:ea typeface="Calibri"/>
                <a:cs typeface="Calibri"/>
                <a:sym typeface="Calibri"/>
              </a:rPr>
              <a:t>nicht mehr valide, da das Tool die Fähigkeit übernimmt, die wir eigentlich messen wollen.</a:t>
            </a:r>
            <a:endParaRPr sz="1600" b="0" i="0" u="none" strike="noStrike" cap="none">
              <a:solidFill>
                <a:srgbClr val="5F625F"/>
              </a:solidFill>
              <a:latin typeface="Calibri"/>
              <a:ea typeface="Calibri"/>
              <a:cs typeface="Calibri"/>
              <a:sym typeface="Calibri"/>
            </a:endParaRPr>
          </a:p>
          <a:p>
            <a:pPr marL="457200" marR="0" lvl="0" indent="-330200" algn="l" rtl="0">
              <a:lnSpc>
                <a:spcPct val="115000"/>
              </a:lnSpc>
              <a:spcBef>
                <a:spcPts val="1200"/>
              </a:spcBef>
              <a:spcAft>
                <a:spcPts val="0"/>
              </a:spcAft>
              <a:buClr>
                <a:srgbClr val="5F625F"/>
              </a:buClr>
              <a:buSzPts val="1600"/>
              <a:buFont typeface="Arial"/>
              <a:buChar char="●"/>
            </a:pPr>
            <a:r>
              <a:rPr lang="sl-SI" sz="1600" b="0" i="0" u="none" strike="noStrike" cap="none">
                <a:solidFill>
                  <a:srgbClr val="5F625F"/>
                </a:solidFill>
                <a:latin typeface="Calibri"/>
                <a:ea typeface="Calibri"/>
                <a:cs typeface="Calibri"/>
                <a:sym typeface="Calibri"/>
              </a:rPr>
              <a:t>Bevor Sie ein Hilfsmittel zuweisen, fragen Sie sich: „Beeinträchtigt die Verwendung des Hilfsmittels X die Messung der Schülerleistung?“</a:t>
            </a:r>
            <a:endParaRPr sz="1600" b="0" i="0" u="none" strike="noStrike" cap="none">
              <a:solidFill>
                <a:srgbClr val="5F625F"/>
              </a:solidFill>
              <a:latin typeface="Calibri"/>
              <a:ea typeface="Calibri"/>
              <a:cs typeface="Calibri"/>
              <a:sym typeface="Calibri"/>
            </a:endParaRPr>
          </a:p>
          <a:p>
            <a:pPr marL="457200" marR="0" lvl="0" indent="-330200" algn="l" rtl="0">
              <a:lnSpc>
                <a:spcPct val="115000"/>
              </a:lnSpc>
              <a:spcBef>
                <a:spcPts val="0"/>
              </a:spcBef>
              <a:spcAft>
                <a:spcPts val="0"/>
              </a:spcAft>
              <a:buClr>
                <a:srgbClr val="5F625F"/>
              </a:buClr>
              <a:buSzPts val="1600"/>
              <a:buFont typeface="Arial"/>
              <a:buChar char="●"/>
            </a:pPr>
            <a:r>
              <a:rPr lang="sl-SI" sz="1600" b="0" i="0" u="none" strike="noStrike" cap="none">
                <a:solidFill>
                  <a:srgbClr val="5F625F"/>
                </a:solidFill>
                <a:latin typeface="Calibri"/>
                <a:ea typeface="Calibri"/>
                <a:cs typeface="Calibri"/>
                <a:sym typeface="Calibri"/>
              </a:rPr>
              <a:t>Wenn das Lernziel auf die Verbesserung von Fähigkeiten wie Synthese oder Analyse ausgerichtet ist, führt der Einsatz von KI zur Korrektur der Grammatik nicht zur Ungültigkeit der </a:t>
            </a:r>
            <a:r>
              <a:rPr lang="sl-SI" sz="1600">
                <a:solidFill>
                  <a:srgbClr val="5F625F"/>
                </a:solidFill>
                <a:latin typeface="Calibri"/>
                <a:ea typeface="Calibri"/>
                <a:cs typeface="Calibri"/>
                <a:sym typeface="Calibri"/>
              </a:rPr>
              <a:t>Evaluierung </a:t>
            </a:r>
            <a:r>
              <a:rPr lang="sl-SI" sz="1600" b="0" i="0" u="none" strike="noStrike" cap="none">
                <a:solidFill>
                  <a:srgbClr val="5F625F"/>
                </a:solidFill>
                <a:latin typeface="Calibri"/>
                <a:ea typeface="Calibri"/>
                <a:cs typeface="Calibri"/>
                <a:sym typeface="Calibri"/>
              </a:rPr>
              <a:t>– im Gegensatz dazu, wenn das Lernziel auf die Sprachkompetenz ausgerichtet ist.</a:t>
            </a:r>
            <a:endParaRPr sz="1600" b="0" i="0" u="none" strike="noStrike" cap="none">
              <a:solidFill>
                <a:srgbClr val="5F625F"/>
              </a:solidFill>
              <a:latin typeface="Calibri"/>
              <a:ea typeface="Calibri"/>
              <a:cs typeface="Calibri"/>
              <a:sym typeface="Calibri"/>
            </a:endParaRPr>
          </a:p>
          <a:p>
            <a:pPr marL="457200" marR="0" lvl="0" indent="-330200" algn="l" rtl="0">
              <a:lnSpc>
                <a:spcPct val="115000"/>
              </a:lnSpc>
              <a:spcBef>
                <a:spcPts val="0"/>
              </a:spcBef>
              <a:spcAft>
                <a:spcPts val="0"/>
              </a:spcAft>
              <a:buClr>
                <a:srgbClr val="5F625F"/>
              </a:buClr>
              <a:buSzPts val="1600"/>
              <a:buFont typeface="Arial"/>
              <a:buChar char="●"/>
            </a:pPr>
            <a:r>
              <a:rPr lang="sl-SI" sz="1600" b="0" i="0" u="none" strike="noStrike" cap="none">
                <a:solidFill>
                  <a:srgbClr val="5F625F"/>
                </a:solidFill>
                <a:latin typeface="Calibri"/>
                <a:ea typeface="Calibri"/>
                <a:cs typeface="Calibri"/>
                <a:sym typeface="Calibri"/>
              </a:rPr>
              <a:t>KI-Algorithmen können in ihren Trainingsdaten vorhandene Verzerrungen (z. B. rassistische oder geschlechtsspezifische) verstärken und so zu unfairen Bewertungsergebnissen für bestimmte Gruppen führen. Überprüfen Sie daher stets die generierten Ergebnisse.</a:t>
            </a:r>
            <a:endParaRPr sz="1600" b="0" i="0" u="none" strike="noStrike" cap="none">
              <a:solidFill>
                <a:srgbClr val="5F625F"/>
              </a:solidFill>
              <a:latin typeface="Calibri"/>
              <a:ea typeface="Calibri"/>
              <a:cs typeface="Calibri"/>
              <a:sym typeface="Calibri"/>
            </a:endParaRPr>
          </a:p>
          <a:p>
            <a:pPr marL="0" marR="0" lvl="0" indent="0" algn="just" rtl="0">
              <a:lnSpc>
                <a:spcPct val="100000"/>
              </a:lnSpc>
              <a:spcBef>
                <a:spcPts val="1200"/>
              </a:spcBef>
              <a:spcAft>
                <a:spcPts val="0"/>
              </a:spcAft>
              <a:buClr>
                <a:srgbClr val="000000"/>
              </a:buClr>
              <a:buSzPts val="1600"/>
              <a:buFont typeface="Arial"/>
              <a:buNone/>
            </a:pPr>
            <a:endParaRPr sz="1600" b="0" i="0" u="none" strike="noStrike" cap="none">
              <a:solidFill>
                <a:srgbClr val="5F625F"/>
              </a:solidFill>
              <a:latin typeface="Calibri"/>
              <a:ea typeface="Calibri"/>
              <a:cs typeface="Calibri"/>
              <a:sym typeface="Calibri"/>
            </a:endParaRPr>
          </a:p>
        </p:txBody>
      </p:sp>
      <p:pic>
        <p:nvPicPr>
          <p:cNvPr id="648" name="Google Shape;648;g3ae70b7d73a_0_464"/>
          <p:cNvPicPr preferRelativeResize="0"/>
          <p:nvPr/>
        </p:nvPicPr>
        <p:blipFill>
          <a:blip r:embed="rId5">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6D36A618-61D6-B890-CB84-1FC22C2BBE46}"/>
              </a:ext>
            </a:extLst>
          </p:cNvPr>
          <p:cNvSpPr txBox="1"/>
          <p:nvPr/>
        </p:nvSpPr>
        <p:spPr>
          <a:xfrm>
            <a:off x="3164958" y="6260345"/>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653"/>
        <p:cNvGrpSpPr/>
        <p:nvPr/>
      </p:nvGrpSpPr>
      <p:grpSpPr>
        <a:xfrm>
          <a:off x="0" y="0"/>
          <a:ext cx="0" cy="0"/>
          <a:chOff x="0" y="0"/>
          <a:chExt cx="0" cy="0"/>
        </a:xfrm>
      </p:grpSpPr>
      <p:pic>
        <p:nvPicPr>
          <p:cNvPr id="654" name="Google Shape;654;g3ae70b7d73a_0_470"/>
          <p:cNvPicPr preferRelativeResize="0">
            <a:picLocks noGrp="1"/>
          </p:cNvPicPr>
          <p:nvPr>
            <p:ph type="pic" idx="2"/>
          </p:nvPr>
        </p:nvPicPr>
        <p:blipFill rotWithShape="1">
          <a:blip r:embed="rId4">
            <a:alphaModFix/>
          </a:blip>
          <a:srcRect t="3908" b="3916"/>
          <a:stretch/>
        </p:blipFill>
        <p:spPr>
          <a:xfrm>
            <a:off x="8928450" y="1766850"/>
            <a:ext cx="2607000" cy="2403000"/>
          </a:xfrm>
          <a:prstGeom prst="rect">
            <a:avLst/>
          </a:prstGeom>
          <a:noFill/>
          <a:ln>
            <a:noFill/>
          </a:ln>
        </p:spPr>
      </p:pic>
      <p:sp>
        <p:nvSpPr>
          <p:cNvPr id="655" name="Google Shape;655;g3ae70b7d73a_0_470"/>
          <p:cNvSpPr txBox="1"/>
          <p:nvPr/>
        </p:nvSpPr>
        <p:spPr>
          <a:xfrm>
            <a:off x="568482" y="4879"/>
            <a:ext cx="9601200" cy="11424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C52B87"/>
              </a:buClr>
              <a:buSzPts val="2600"/>
              <a:buFont typeface="Calibri"/>
              <a:buNone/>
            </a:pPr>
            <a:r>
              <a:rPr lang="sl-SI" sz="2600" b="1" i="0" u="none" strike="noStrike" cap="none">
                <a:solidFill>
                  <a:srgbClr val="C52B87"/>
                </a:solidFill>
                <a:latin typeface="Calibri"/>
                <a:ea typeface="Calibri"/>
                <a:cs typeface="Calibri"/>
                <a:sym typeface="Calibri"/>
              </a:rPr>
              <a:t>Es ist auch eine Frage der Ethik.</a:t>
            </a:r>
            <a:endParaRPr sz="2600" b="1" i="0" u="none" strike="noStrike" cap="none">
              <a:solidFill>
                <a:srgbClr val="C52B87"/>
              </a:solidFill>
              <a:latin typeface="Calibri"/>
              <a:ea typeface="Calibri"/>
              <a:cs typeface="Calibri"/>
              <a:sym typeface="Calibri"/>
            </a:endParaRPr>
          </a:p>
        </p:txBody>
      </p:sp>
      <p:sp>
        <p:nvSpPr>
          <p:cNvPr id="656" name="Google Shape;656;g3ae70b7d73a_0_470"/>
          <p:cNvSpPr/>
          <p:nvPr/>
        </p:nvSpPr>
        <p:spPr>
          <a:xfrm>
            <a:off x="678550" y="1252425"/>
            <a:ext cx="8027400" cy="49167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400"/>
              </a:spcBef>
              <a:spcAft>
                <a:spcPts val="0"/>
              </a:spcAft>
              <a:buClr>
                <a:schemeClr val="dk2"/>
              </a:buClr>
              <a:buSzPts val="1100"/>
              <a:buFont typeface="Arial"/>
              <a:buNone/>
            </a:pPr>
            <a:r>
              <a:rPr lang="sl-SI" sz="1600" b="1" i="1" u="none" strike="noStrike" cap="none">
                <a:solidFill>
                  <a:srgbClr val="5F625F"/>
                </a:solidFill>
                <a:latin typeface="Calibri"/>
                <a:ea typeface="Calibri"/>
                <a:cs typeface="Calibri"/>
                <a:sym typeface="Calibri"/>
              </a:rPr>
              <a:t>2. Wo ist der Mensch?</a:t>
            </a:r>
            <a:endParaRPr sz="1300" b="1" i="0" u="none" strike="noStrike" cap="none">
              <a:solidFill>
                <a:srgbClr val="5F625F"/>
              </a:solidFill>
              <a:latin typeface="Arial"/>
              <a:ea typeface="Arial"/>
              <a:cs typeface="Arial"/>
              <a:sym typeface="Arial"/>
            </a:endParaRPr>
          </a:p>
          <a:p>
            <a:pPr marL="0" marR="0" lvl="0" indent="0" algn="l" rtl="0">
              <a:lnSpc>
                <a:spcPct val="115000"/>
              </a:lnSpc>
              <a:spcBef>
                <a:spcPts val="1200"/>
              </a:spcBef>
              <a:spcAft>
                <a:spcPts val="0"/>
              </a:spcAft>
              <a:buClr>
                <a:srgbClr val="000000"/>
              </a:buClr>
              <a:buSzPts val="1600"/>
              <a:buFont typeface="Arial"/>
              <a:buNone/>
            </a:pPr>
            <a:r>
              <a:rPr lang="sl-SI" sz="1600" b="1" i="0" u="none" strike="noStrike" cap="none">
                <a:solidFill>
                  <a:srgbClr val="5F625F"/>
                </a:solidFill>
                <a:latin typeface="Calibri"/>
                <a:ea typeface="Calibri"/>
                <a:cs typeface="Calibri"/>
                <a:sym typeface="Calibri"/>
              </a:rPr>
              <a:t>Künstliche Intelligenz sollte niemals das letzte Wort haben </a:t>
            </a:r>
            <a:r>
              <a:rPr lang="sl-SI" sz="1600" b="0" i="0" u="none" strike="noStrike" cap="none">
                <a:solidFill>
                  <a:srgbClr val="5F625F"/>
                </a:solidFill>
                <a:latin typeface="Calibri"/>
                <a:ea typeface="Calibri"/>
                <a:cs typeface="Calibri"/>
                <a:sym typeface="Calibri"/>
              </a:rPr>
              <a:t>. Die Lehrkraft muss letztendlich die Entscheidung treffen.</a:t>
            </a:r>
            <a:endParaRPr sz="1600" b="0" i="0" u="none" strike="noStrike" cap="none">
              <a:solidFill>
                <a:srgbClr val="5F625F"/>
              </a:solidFill>
              <a:latin typeface="Calibri"/>
              <a:ea typeface="Calibri"/>
              <a:cs typeface="Calibri"/>
              <a:sym typeface="Calibri"/>
            </a:endParaRPr>
          </a:p>
          <a:p>
            <a:pPr marL="457200" marR="0" lvl="0" indent="-330200" algn="l" rtl="0">
              <a:lnSpc>
                <a:spcPct val="115000"/>
              </a:lnSpc>
              <a:spcBef>
                <a:spcPts val="1200"/>
              </a:spcBef>
              <a:spcAft>
                <a:spcPts val="0"/>
              </a:spcAft>
              <a:buClr>
                <a:srgbClr val="5F625F"/>
              </a:buClr>
              <a:buSzPts val="1600"/>
              <a:buFont typeface="Arial"/>
              <a:buChar char="●"/>
            </a:pPr>
            <a:r>
              <a:rPr lang="sl-SI" sz="1600" b="0" i="0" u="none" strike="noStrike" cap="none">
                <a:solidFill>
                  <a:srgbClr val="5F625F"/>
                </a:solidFill>
                <a:latin typeface="Calibri"/>
                <a:ea typeface="Calibri"/>
                <a:cs typeface="Calibri"/>
                <a:sym typeface="Calibri"/>
              </a:rPr>
              <a:t>Auch wenn Sie KI für die automatisierte Bewertung oder das Feedback verwenden, müssen Sie das Ergebnis überprüfen, gegebenenfalls eingreifen und es korrigieren.</a:t>
            </a:r>
            <a:endParaRPr sz="1600" b="0" i="0" u="none" strike="noStrike" cap="none">
              <a:solidFill>
                <a:srgbClr val="5F625F"/>
              </a:solidFill>
              <a:latin typeface="Calibri"/>
              <a:ea typeface="Calibri"/>
              <a:cs typeface="Calibri"/>
              <a:sym typeface="Calibri"/>
            </a:endParaRPr>
          </a:p>
          <a:p>
            <a:pPr marL="457200" marR="0" lvl="0" indent="-330200" algn="l" rtl="0">
              <a:lnSpc>
                <a:spcPct val="115000"/>
              </a:lnSpc>
              <a:spcBef>
                <a:spcPts val="0"/>
              </a:spcBef>
              <a:spcAft>
                <a:spcPts val="0"/>
              </a:spcAft>
              <a:buClr>
                <a:srgbClr val="5F625F"/>
              </a:buClr>
              <a:buSzPts val="1600"/>
              <a:buFont typeface="Arial"/>
              <a:buChar char="●"/>
            </a:pPr>
            <a:r>
              <a:rPr lang="sl-SI" sz="1600" b="0" i="0" u="none" strike="noStrike" cap="none">
                <a:solidFill>
                  <a:srgbClr val="5F625F"/>
                </a:solidFill>
                <a:latin typeface="Calibri"/>
                <a:ea typeface="Calibri"/>
                <a:cs typeface="Calibri"/>
                <a:sym typeface="Calibri"/>
              </a:rPr>
              <a:t>Eine übermäßige Abhängigkeit von KI kann zu einem „Kompetenzverlust“ führen.</a:t>
            </a:r>
            <a:endParaRPr sz="1600" b="0" i="0" u="none" strike="noStrike" cap="none">
              <a:solidFill>
                <a:srgbClr val="5F625F"/>
              </a:solidFill>
              <a:latin typeface="Calibri"/>
              <a:ea typeface="Calibri"/>
              <a:cs typeface="Calibri"/>
              <a:sym typeface="Calibri"/>
            </a:endParaRPr>
          </a:p>
          <a:p>
            <a:pPr marL="457200" marR="0" lvl="0" indent="-330200" algn="l" rtl="0">
              <a:lnSpc>
                <a:spcPct val="115000"/>
              </a:lnSpc>
              <a:spcBef>
                <a:spcPts val="0"/>
              </a:spcBef>
              <a:spcAft>
                <a:spcPts val="0"/>
              </a:spcAft>
              <a:buClr>
                <a:srgbClr val="5F625F"/>
              </a:buClr>
              <a:buSzPts val="1600"/>
              <a:buFont typeface="Arial"/>
              <a:buChar char="●"/>
            </a:pPr>
            <a:r>
              <a:rPr lang="sl-SI" sz="1600" b="0" i="0" u="none" strike="noStrike" cap="none">
                <a:solidFill>
                  <a:srgbClr val="5F625F"/>
                </a:solidFill>
                <a:latin typeface="Calibri"/>
                <a:ea typeface="Calibri"/>
                <a:cs typeface="Calibri"/>
                <a:sym typeface="Calibri"/>
              </a:rPr>
              <a:t>Es ist wichtig, dass die Integration von KI die Kluft nicht vergrößert. Beispielsweise haben Lernende, die sich Premium-Tools (wie ChatGPT Plus) leisten können, einen unfairen Vorteil gegenüber denen, die dies nicht können.</a:t>
            </a:r>
            <a:endParaRPr sz="1600" b="0" i="0" u="none" strike="noStrike" cap="none">
              <a:solidFill>
                <a:srgbClr val="5F625F"/>
              </a:solidFill>
              <a:latin typeface="Calibri"/>
              <a:ea typeface="Calibri"/>
              <a:cs typeface="Calibri"/>
              <a:sym typeface="Calibri"/>
            </a:endParaRPr>
          </a:p>
          <a:p>
            <a:pPr marL="457200" marR="0" lvl="0" indent="0" algn="l" rtl="0">
              <a:lnSpc>
                <a:spcPct val="115000"/>
              </a:lnSpc>
              <a:spcBef>
                <a:spcPts val="1200"/>
              </a:spcBef>
              <a:spcAft>
                <a:spcPts val="0"/>
              </a:spcAft>
              <a:buClr>
                <a:srgbClr val="000000"/>
              </a:buClr>
              <a:buSzPts val="1600"/>
              <a:buFont typeface="Arial"/>
              <a:buNone/>
            </a:pPr>
            <a:endParaRPr sz="1600" b="0" i="0" u="none" strike="noStrike" cap="none">
              <a:solidFill>
                <a:srgbClr val="5F625F"/>
              </a:solidFill>
              <a:latin typeface="Calibri"/>
              <a:ea typeface="Calibri"/>
              <a:cs typeface="Calibri"/>
              <a:sym typeface="Calibri"/>
            </a:endParaRPr>
          </a:p>
          <a:p>
            <a:pPr marL="0" marR="0" lvl="0" indent="0" algn="just" rtl="0">
              <a:lnSpc>
                <a:spcPct val="100000"/>
              </a:lnSpc>
              <a:spcBef>
                <a:spcPts val="1200"/>
              </a:spcBef>
              <a:spcAft>
                <a:spcPts val="0"/>
              </a:spcAft>
              <a:buClr>
                <a:srgbClr val="000000"/>
              </a:buClr>
              <a:buSzPts val="1600"/>
              <a:buFont typeface="Arial"/>
              <a:buNone/>
            </a:pPr>
            <a:endParaRPr sz="1600" b="0" i="0" u="none" strike="noStrike" cap="none">
              <a:solidFill>
                <a:srgbClr val="5F625F"/>
              </a:solidFill>
              <a:latin typeface="Calibri"/>
              <a:ea typeface="Calibri"/>
              <a:cs typeface="Calibri"/>
              <a:sym typeface="Calibri"/>
            </a:endParaRPr>
          </a:p>
        </p:txBody>
      </p:sp>
      <p:pic>
        <p:nvPicPr>
          <p:cNvPr id="657" name="Google Shape;657;g3ae70b7d73a_0_470"/>
          <p:cNvPicPr preferRelativeResize="0"/>
          <p:nvPr/>
        </p:nvPicPr>
        <p:blipFill>
          <a:blip r:embed="rId5">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ECDE49D2-7BE5-56C9-A271-DBD8D28D8E13}"/>
              </a:ext>
            </a:extLst>
          </p:cNvPr>
          <p:cNvSpPr txBox="1"/>
          <p:nvPr/>
        </p:nvSpPr>
        <p:spPr>
          <a:xfrm>
            <a:off x="3164958" y="6260345"/>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15"/>
        <p:cNvGrpSpPr/>
        <p:nvPr/>
      </p:nvGrpSpPr>
      <p:grpSpPr>
        <a:xfrm>
          <a:off x="0" y="0"/>
          <a:ext cx="0" cy="0"/>
          <a:chOff x="0" y="0"/>
          <a:chExt cx="0" cy="0"/>
        </a:xfrm>
      </p:grpSpPr>
      <p:sp>
        <p:nvSpPr>
          <p:cNvPr id="416" name="Google Shape;416;p3"/>
          <p:cNvSpPr txBox="1">
            <a:spLocks noGrp="1"/>
          </p:cNvSpPr>
          <p:nvPr>
            <p:ph type="title"/>
          </p:nvPr>
        </p:nvSpPr>
        <p:spPr>
          <a:xfrm>
            <a:off x="844526" y="759124"/>
            <a:ext cx="3657600" cy="66578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C52B87"/>
              </a:buClr>
              <a:buSzPts val="2600"/>
              <a:buFont typeface="Calibri"/>
              <a:buNone/>
            </a:pPr>
            <a:r>
              <a:rPr lang="sl-SI">
                <a:solidFill>
                  <a:srgbClr val="0070C0"/>
                </a:solidFill>
                <a:latin typeface="Calibri"/>
                <a:ea typeface="Calibri"/>
                <a:cs typeface="Calibri"/>
                <a:sym typeface="Calibri"/>
              </a:rPr>
              <a:t>Lernergebnisse​</a:t>
            </a:r>
            <a:endParaRPr>
              <a:solidFill>
                <a:srgbClr val="0070C0"/>
              </a:solidFill>
            </a:endParaRPr>
          </a:p>
        </p:txBody>
      </p:sp>
      <p:pic>
        <p:nvPicPr>
          <p:cNvPr id="417" name="Google Shape;417;p3"/>
          <p:cNvPicPr preferRelativeResize="0">
            <a:picLocks noGrp="1"/>
          </p:cNvPicPr>
          <p:nvPr>
            <p:ph type="pic" idx="2"/>
          </p:nvPr>
        </p:nvPicPr>
        <p:blipFill rotWithShape="1">
          <a:blip r:embed="rId4">
            <a:alphaModFix/>
          </a:blip>
          <a:srcRect t="3908" b="3908"/>
          <a:stretch/>
        </p:blipFill>
        <p:spPr>
          <a:xfrm>
            <a:off x="5727939" y="232912"/>
            <a:ext cx="5895579" cy="5434643"/>
          </a:xfrm>
          <a:prstGeom prst="rect">
            <a:avLst/>
          </a:prstGeom>
          <a:noFill/>
          <a:ln>
            <a:noFill/>
          </a:ln>
        </p:spPr>
      </p:pic>
      <p:sp>
        <p:nvSpPr>
          <p:cNvPr id="418" name="Google Shape;418;p3"/>
          <p:cNvSpPr txBox="1">
            <a:spLocks noGrp="1"/>
          </p:cNvSpPr>
          <p:nvPr>
            <p:ph type="body" idx="1"/>
          </p:nvPr>
        </p:nvSpPr>
        <p:spPr>
          <a:xfrm>
            <a:off x="715125" y="1550000"/>
            <a:ext cx="4508100" cy="3631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600"/>
              <a:buNone/>
            </a:pPr>
            <a:r>
              <a:rPr lang="sl-SI">
                <a:solidFill>
                  <a:srgbClr val="5F625F"/>
                </a:solidFill>
                <a:latin typeface="Calibri"/>
                <a:ea typeface="Calibri"/>
                <a:cs typeface="Calibri"/>
                <a:sym typeface="Calibri"/>
              </a:rPr>
              <a:t>Nach Abschluss dieser Einheit verfügen Sie über folgende Kenntnisse, Fähigkeiten und Einstellungen:</a:t>
            </a:r>
            <a:endParaRPr/>
          </a:p>
          <a:p>
            <a:pPr marL="285750" lvl="0" indent="-285750" algn="l" rtl="0">
              <a:lnSpc>
                <a:spcPct val="90000"/>
              </a:lnSpc>
              <a:spcBef>
                <a:spcPts val="1200"/>
              </a:spcBef>
              <a:spcAft>
                <a:spcPts val="0"/>
              </a:spcAft>
              <a:buSzPts val="1600"/>
              <a:buFont typeface="Arial"/>
              <a:buChar char="•"/>
            </a:pPr>
            <a:r>
              <a:rPr lang="sl-SI">
                <a:solidFill>
                  <a:srgbClr val="5F625F"/>
                </a:solidFill>
                <a:latin typeface="Calibri"/>
                <a:ea typeface="Calibri"/>
                <a:cs typeface="Calibri"/>
                <a:sym typeface="Calibri"/>
              </a:rPr>
              <a:t>LE 1: Die Übereinstimmung zwischen digitalen Evaluierungsarten und pädagogischen Zielen auswerten, um die am besten geeignete für das digitale Lernen auszuwählen.</a:t>
            </a:r>
            <a:endParaRPr>
              <a:solidFill>
                <a:srgbClr val="5F625F"/>
              </a:solidFill>
              <a:latin typeface="Calibri"/>
              <a:ea typeface="Calibri"/>
              <a:cs typeface="Calibri"/>
              <a:sym typeface="Calibri"/>
            </a:endParaRPr>
          </a:p>
          <a:p>
            <a:pPr marL="285750" lvl="0" indent="-285750" algn="l" rtl="0">
              <a:lnSpc>
                <a:spcPct val="90000"/>
              </a:lnSpc>
              <a:spcBef>
                <a:spcPts val="1200"/>
              </a:spcBef>
              <a:spcAft>
                <a:spcPts val="0"/>
              </a:spcAft>
              <a:buSzPts val="1600"/>
              <a:buFont typeface="Arial"/>
              <a:buChar char="•"/>
            </a:pPr>
            <a:r>
              <a:rPr lang="sl-SI">
                <a:solidFill>
                  <a:srgbClr val="5F625F"/>
                </a:solidFill>
                <a:latin typeface="Calibri"/>
                <a:ea typeface="Calibri"/>
                <a:cs typeface="Calibri"/>
                <a:sym typeface="Calibri"/>
              </a:rPr>
              <a:t>LE 2: Entwicklung interaktiver digitaler Beurteilungsmethoden, die authentisch, inklusiv und valide sind und die Rolle der KI berücksichtigen.</a:t>
            </a:r>
            <a:endParaRPr>
              <a:solidFill>
                <a:srgbClr val="5F625F"/>
              </a:solidFill>
              <a:latin typeface="Calibri"/>
              <a:ea typeface="Calibri"/>
              <a:cs typeface="Calibri"/>
              <a:sym typeface="Calibri"/>
            </a:endParaRPr>
          </a:p>
          <a:p>
            <a:pPr marL="285750" lvl="0" indent="-285750" algn="l" rtl="0">
              <a:lnSpc>
                <a:spcPct val="90000"/>
              </a:lnSpc>
              <a:spcBef>
                <a:spcPts val="1200"/>
              </a:spcBef>
              <a:spcAft>
                <a:spcPts val="0"/>
              </a:spcAft>
              <a:buSzPts val="1600"/>
              <a:buFont typeface="Arial"/>
              <a:buChar char="•"/>
            </a:pPr>
            <a:r>
              <a:rPr lang="sl-SI">
                <a:solidFill>
                  <a:srgbClr val="5F625F"/>
                </a:solidFill>
                <a:latin typeface="Calibri"/>
                <a:ea typeface="Calibri"/>
                <a:cs typeface="Calibri"/>
                <a:sym typeface="Calibri"/>
              </a:rPr>
              <a:t>LE 3: Die Bedeutung von transparentem, lernerzentriertem Feedback erkennen, indem die Bewertungsmethoden so angepasst werden, dass sie die Lernenden stärken.</a:t>
            </a:r>
            <a:endParaRPr>
              <a:solidFill>
                <a:srgbClr val="5F625F"/>
              </a:solidFill>
              <a:latin typeface="Calibri"/>
              <a:ea typeface="Calibri"/>
              <a:cs typeface="Calibri"/>
              <a:sym typeface="Calibri"/>
            </a:endParaRPr>
          </a:p>
          <a:p>
            <a:pPr marL="457200" lvl="0" indent="0" algn="l" rtl="0">
              <a:lnSpc>
                <a:spcPct val="90000"/>
              </a:lnSpc>
              <a:spcBef>
                <a:spcPts val="1200"/>
              </a:spcBef>
              <a:spcAft>
                <a:spcPts val="0"/>
              </a:spcAft>
              <a:buSzPts val="1600"/>
              <a:buNone/>
            </a:pPr>
            <a:endParaRPr>
              <a:solidFill>
                <a:srgbClr val="5F625F"/>
              </a:solidFill>
              <a:latin typeface="Calibri"/>
              <a:ea typeface="Calibri"/>
              <a:cs typeface="Calibri"/>
              <a:sym typeface="Calibri"/>
            </a:endParaRPr>
          </a:p>
        </p:txBody>
      </p:sp>
      <p:pic>
        <p:nvPicPr>
          <p:cNvPr id="419" name="Google Shape;419;p3"/>
          <p:cNvPicPr preferRelativeResize="0"/>
          <p:nvPr/>
        </p:nvPicPr>
        <p:blipFill>
          <a:blip r:embed="rId5">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1140D798-D275-2199-683E-E1F2A0E17126}"/>
              </a:ext>
            </a:extLst>
          </p:cNvPr>
          <p:cNvSpPr txBox="1"/>
          <p:nvPr/>
        </p:nvSpPr>
        <p:spPr>
          <a:xfrm>
            <a:off x="3164958" y="6260345"/>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662"/>
        <p:cNvGrpSpPr/>
        <p:nvPr/>
      </p:nvGrpSpPr>
      <p:grpSpPr>
        <a:xfrm>
          <a:off x="0" y="0"/>
          <a:ext cx="0" cy="0"/>
          <a:chOff x="0" y="0"/>
          <a:chExt cx="0" cy="0"/>
        </a:xfrm>
      </p:grpSpPr>
      <p:pic>
        <p:nvPicPr>
          <p:cNvPr id="663" name="Google Shape;663;g3ae70b7d73a_0_483"/>
          <p:cNvPicPr preferRelativeResize="0">
            <a:picLocks noGrp="1"/>
          </p:cNvPicPr>
          <p:nvPr>
            <p:ph type="pic" idx="2"/>
          </p:nvPr>
        </p:nvPicPr>
        <p:blipFill rotWithShape="1">
          <a:blip r:embed="rId4">
            <a:alphaModFix/>
          </a:blip>
          <a:srcRect t="3908" b="3908"/>
          <a:stretch/>
        </p:blipFill>
        <p:spPr>
          <a:xfrm>
            <a:off x="7116023" y="1512476"/>
            <a:ext cx="4507500" cy="4155000"/>
          </a:xfrm>
          <a:prstGeom prst="rect">
            <a:avLst/>
          </a:prstGeom>
          <a:noFill/>
          <a:ln>
            <a:noFill/>
          </a:ln>
        </p:spPr>
      </p:pic>
      <p:sp>
        <p:nvSpPr>
          <p:cNvPr id="664" name="Google Shape;664;g3ae70b7d73a_0_483"/>
          <p:cNvSpPr txBox="1"/>
          <p:nvPr/>
        </p:nvSpPr>
        <p:spPr>
          <a:xfrm>
            <a:off x="1034827" y="976425"/>
            <a:ext cx="29316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sl-SI" sz="2400" b="1" i="0" u="none" strike="noStrike" cap="none">
                <a:solidFill>
                  <a:srgbClr val="C52B87"/>
                </a:solidFill>
                <a:latin typeface="Arial"/>
                <a:ea typeface="Arial"/>
                <a:cs typeface="Arial"/>
                <a:sym typeface="Arial"/>
              </a:rPr>
              <a:t>Fallstudie (1/2)</a:t>
            </a:r>
            <a:endParaRPr sz="2400" b="1" i="0" u="none" strike="noStrike" cap="none">
              <a:solidFill>
                <a:srgbClr val="C52B87"/>
              </a:solidFill>
              <a:latin typeface="Arial"/>
              <a:ea typeface="Arial"/>
              <a:cs typeface="Arial"/>
              <a:sym typeface="Arial"/>
            </a:endParaRPr>
          </a:p>
        </p:txBody>
      </p:sp>
      <p:sp>
        <p:nvSpPr>
          <p:cNvPr id="665" name="Google Shape;665;g3ae70b7d73a_0_483"/>
          <p:cNvSpPr/>
          <p:nvPr/>
        </p:nvSpPr>
        <p:spPr>
          <a:xfrm>
            <a:off x="616688" y="1570625"/>
            <a:ext cx="6164637" cy="44421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200"/>
              </a:spcBef>
              <a:spcAft>
                <a:spcPts val="0"/>
              </a:spcAft>
              <a:buClr>
                <a:schemeClr val="dk2"/>
              </a:buClr>
              <a:buSzPts val="1100"/>
              <a:buFont typeface="Arial"/>
              <a:buNone/>
            </a:pPr>
            <a:r>
              <a:rPr lang="sl-SI" b="1" i="0" u="none" strike="noStrike" cap="none" dirty="0">
                <a:solidFill>
                  <a:srgbClr val="5F625F"/>
                </a:solidFill>
                <a:latin typeface="Calibri"/>
                <a:ea typeface="Calibri"/>
                <a:cs typeface="Calibri"/>
                <a:sym typeface="Calibri"/>
              </a:rPr>
              <a:t>Der Kontext </a:t>
            </a:r>
            <a:r>
              <a:rPr lang="sl-SI" b="0" i="0" u="none" strike="noStrike" cap="none" dirty="0">
                <a:solidFill>
                  <a:srgbClr val="5F625F"/>
                </a:solidFill>
                <a:latin typeface="Calibri"/>
                <a:ea typeface="Calibri"/>
                <a:cs typeface="Calibri"/>
                <a:sym typeface="Calibri"/>
              </a:rPr>
              <a:t>: Nikos ist Erwachsenenbildner und leitet einen Kurs für Agrotourismus. Er muss an einem Wochenende zahlreiche Aufgaben </a:t>
            </a:r>
            <a:r>
              <a:rPr lang="sl-SI" dirty="0">
                <a:solidFill>
                  <a:srgbClr val="5F625F"/>
                </a:solidFill>
                <a:latin typeface="Calibri"/>
                <a:ea typeface="Calibri"/>
                <a:cs typeface="Calibri"/>
                <a:sym typeface="Calibri"/>
              </a:rPr>
              <a:t>evaluieren</a:t>
            </a:r>
            <a:r>
              <a:rPr lang="sl-SI" b="0" i="0" u="none" strike="noStrike" cap="none" dirty="0">
                <a:solidFill>
                  <a:srgbClr val="5F625F"/>
                </a:solidFill>
                <a:latin typeface="Calibri"/>
                <a:ea typeface="Calibri"/>
                <a:cs typeface="Calibri"/>
                <a:sym typeface="Calibri"/>
              </a:rPr>
              <a:t>. Um dies zu bewältigen, entscheidet er sich für ein KI-gestütztes Bewertungstool, das den Benotungsprozess automatisiert. Er lädt seine </a:t>
            </a:r>
            <a:r>
              <a:rPr lang="sl-SI" dirty="0">
                <a:solidFill>
                  <a:srgbClr val="5F625F"/>
                </a:solidFill>
                <a:latin typeface="Calibri"/>
                <a:ea typeface="Calibri"/>
                <a:cs typeface="Calibri"/>
                <a:sym typeface="Calibri"/>
              </a:rPr>
              <a:t>Evaluierungs</a:t>
            </a:r>
            <a:r>
              <a:rPr lang="sl-SI" b="0" i="0" u="none" strike="noStrike" cap="none" dirty="0">
                <a:solidFill>
                  <a:srgbClr val="5F625F"/>
                </a:solidFill>
                <a:latin typeface="Calibri"/>
                <a:ea typeface="Calibri"/>
                <a:cs typeface="Calibri"/>
                <a:sym typeface="Calibri"/>
              </a:rPr>
              <a:t>kriterien und die Arbeiten der Teilnehmenden in das System hoch.</a:t>
            </a:r>
            <a:endParaRPr b="0" i="0" u="none" strike="noStrike" cap="none" dirty="0">
              <a:solidFill>
                <a:srgbClr val="5F625F"/>
              </a:solidFill>
              <a:latin typeface="Calibri"/>
              <a:ea typeface="Calibri"/>
              <a:cs typeface="Calibri"/>
              <a:sym typeface="Calibri"/>
            </a:endParaRPr>
          </a:p>
          <a:p>
            <a:pPr marL="0" marR="0" lvl="0" indent="0" algn="l" rtl="0">
              <a:lnSpc>
                <a:spcPct val="115000"/>
              </a:lnSpc>
              <a:spcBef>
                <a:spcPts val="1200"/>
              </a:spcBef>
              <a:spcAft>
                <a:spcPts val="0"/>
              </a:spcAft>
              <a:buClr>
                <a:schemeClr val="dk2"/>
              </a:buClr>
              <a:buSzPts val="1100"/>
              <a:buFont typeface="Arial"/>
              <a:buNone/>
            </a:pPr>
            <a:r>
              <a:rPr lang="sl-SI" b="1" i="0" u="none" strike="noStrike" cap="none" dirty="0">
                <a:solidFill>
                  <a:srgbClr val="5F625F"/>
                </a:solidFill>
                <a:latin typeface="Calibri"/>
                <a:ea typeface="Calibri"/>
                <a:cs typeface="Calibri"/>
                <a:sym typeface="Calibri"/>
              </a:rPr>
              <a:t>Die Herausforderung </a:t>
            </a:r>
            <a:r>
              <a:rPr lang="sl-SI" b="0" i="0" u="none" strike="noStrike" cap="none" dirty="0">
                <a:solidFill>
                  <a:srgbClr val="5F625F"/>
                </a:solidFill>
                <a:latin typeface="Calibri"/>
                <a:ea typeface="Calibri"/>
                <a:cs typeface="Calibri"/>
                <a:sym typeface="Calibri"/>
              </a:rPr>
              <a:t>: Das KI-Tool liefert Ergebnisse, die die </a:t>
            </a:r>
            <a:r>
              <a:rPr lang="sl-SI" b="1" i="0" u="none" strike="noStrike" cap="none" dirty="0">
                <a:solidFill>
                  <a:srgbClr val="5F625F"/>
                </a:solidFill>
                <a:latin typeface="Calibri"/>
                <a:ea typeface="Calibri"/>
                <a:cs typeface="Calibri"/>
                <a:sym typeface="Calibri"/>
              </a:rPr>
              <a:t>Gültigkeit </a:t>
            </a:r>
            <a:r>
              <a:rPr lang="sl-SI" b="0" i="0" u="none" strike="noStrike" cap="none" dirty="0">
                <a:solidFill>
                  <a:srgbClr val="5F625F"/>
                </a:solidFill>
                <a:latin typeface="Calibri"/>
                <a:ea typeface="Calibri"/>
                <a:cs typeface="Calibri"/>
                <a:sym typeface="Calibri"/>
              </a:rPr>
              <a:t>und </a:t>
            </a:r>
            <a:r>
              <a:rPr lang="sl-SI" b="1" i="0" u="none" strike="noStrike" cap="none" dirty="0">
                <a:solidFill>
                  <a:srgbClr val="5F625F"/>
                </a:solidFill>
                <a:latin typeface="Calibri"/>
                <a:ea typeface="Calibri"/>
                <a:cs typeface="Calibri"/>
                <a:sym typeface="Calibri"/>
              </a:rPr>
              <a:t>Vertrauenswürdigkeit </a:t>
            </a:r>
            <a:r>
              <a:rPr lang="sl-SI" b="0" i="0" u="none" strike="noStrike" cap="none" dirty="0">
                <a:solidFill>
                  <a:srgbClr val="5F625F"/>
                </a:solidFill>
                <a:latin typeface="Calibri"/>
                <a:ea typeface="Calibri"/>
                <a:cs typeface="Calibri"/>
                <a:sym typeface="Calibri"/>
              </a:rPr>
              <a:t>der Bewertung gefährden.</a:t>
            </a:r>
            <a:endParaRPr b="0" i="0" u="none" strike="noStrike" cap="none" dirty="0">
              <a:solidFill>
                <a:srgbClr val="5F625F"/>
              </a:solidFill>
              <a:latin typeface="Calibri"/>
              <a:ea typeface="Calibri"/>
              <a:cs typeface="Calibri"/>
              <a:sym typeface="Calibri"/>
            </a:endParaRPr>
          </a:p>
          <a:p>
            <a:pPr marL="457200" marR="0" lvl="0" indent="-317500" algn="l" rtl="0">
              <a:lnSpc>
                <a:spcPct val="115000"/>
              </a:lnSpc>
              <a:spcBef>
                <a:spcPts val="1200"/>
              </a:spcBef>
              <a:spcAft>
                <a:spcPts val="0"/>
              </a:spcAft>
              <a:buClr>
                <a:srgbClr val="5F625F"/>
              </a:buClr>
              <a:buSzPts val="1400"/>
              <a:buFont typeface="Arial"/>
              <a:buChar char="●"/>
            </a:pPr>
            <a:r>
              <a:rPr lang="sl-SI" b="0" i="0" u="none" strike="noStrike" cap="none" dirty="0">
                <a:solidFill>
                  <a:srgbClr val="5F625F"/>
                </a:solidFill>
                <a:latin typeface="Calibri"/>
                <a:ea typeface="Calibri"/>
                <a:cs typeface="Calibri"/>
                <a:sym typeface="Calibri"/>
              </a:rPr>
              <a:t>Eine Schülerin erhielt eine ungenügende Note, da das Bewertungssystem falsche Kriterien wie „informelle Sprache“ zugrunde legte. Das Tool erfasste ihre Leistung nicht. Zudem wies es eine Verzerrung auf, indem es einen formelleren Tonfall gegenüber kultureller Angemessenheit und nicht den Lernzielen bevorzugte.</a:t>
            </a:r>
            <a:endParaRPr b="0" i="0" u="none" strike="noStrike" cap="none" dirty="0">
              <a:solidFill>
                <a:srgbClr val="5F625F"/>
              </a:solidFill>
              <a:latin typeface="Calibri"/>
              <a:ea typeface="Calibri"/>
              <a:cs typeface="Calibri"/>
              <a:sym typeface="Calibri"/>
            </a:endParaRPr>
          </a:p>
          <a:p>
            <a:pPr marL="457200" marR="0" lvl="0" indent="-317500" algn="l" rtl="0">
              <a:lnSpc>
                <a:spcPct val="115000"/>
              </a:lnSpc>
              <a:spcBef>
                <a:spcPts val="0"/>
              </a:spcBef>
              <a:spcAft>
                <a:spcPts val="0"/>
              </a:spcAft>
              <a:buClr>
                <a:srgbClr val="5F625F"/>
              </a:buClr>
              <a:buSzPts val="1400"/>
              <a:buFont typeface="Arial"/>
              <a:buChar char="●"/>
            </a:pPr>
            <a:r>
              <a:rPr lang="sl-SI" b="0" i="0" u="none" strike="noStrike" cap="none" dirty="0">
                <a:solidFill>
                  <a:srgbClr val="5F625F"/>
                </a:solidFill>
                <a:latin typeface="Calibri"/>
                <a:ea typeface="Calibri"/>
                <a:cs typeface="Calibri"/>
                <a:sym typeface="Calibri"/>
              </a:rPr>
              <a:t>Die KI vergibt an einen anderen Lernenden eine hervorragende Punktzahl (95/100) für eine ausgefeilte Präsentation, die nicht existierende Quellen enthält (z. B. eine KI-Halluzination über ein griechisches Gesetz).</a:t>
            </a:r>
            <a:endParaRPr b="0" i="0" u="none" strike="noStrike" cap="none" dirty="0">
              <a:solidFill>
                <a:srgbClr val="5F625F"/>
              </a:solidFill>
              <a:latin typeface="Calibri"/>
              <a:ea typeface="Calibri"/>
              <a:cs typeface="Calibri"/>
              <a:sym typeface="Calibri"/>
            </a:endParaRPr>
          </a:p>
          <a:p>
            <a:pPr marL="0" marR="0" lvl="0" indent="0" algn="just" rtl="0">
              <a:lnSpc>
                <a:spcPct val="150000"/>
              </a:lnSpc>
              <a:spcBef>
                <a:spcPts val="1200"/>
              </a:spcBef>
              <a:spcAft>
                <a:spcPts val="0"/>
              </a:spcAft>
              <a:buClr>
                <a:srgbClr val="000000"/>
              </a:buClr>
              <a:buSzPts val="900"/>
              <a:buFont typeface="Arial"/>
              <a:buNone/>
            </a:pPr>
            <a:endParaRPr b="0" i="0" u="none" strike="noStrike" cap="none" dirty="0">
              <a:solidFill>
                <a:srgbClr val="5F625F"/>
              </a:solidFill>
              <a:latin typeface="Calibri"/>
              <a:ea typeface="Calibri"/>
              <a:cs typeface="Calibri"/>
              <a:sym typeface="Calibri"/>
            </a:endParaRPr>
          </a:p>
        </p:txBody>
      </p:sp>
      <p:pic>
        <p:nvPicPr>
          <p:cNvPr id="666" name="Google Shape;666;g3ae70b7d73a_0_483"/>
          <p:cNvPicPr preferRelativeResize="0"/>
          <p:nvPr/>
        </p:nvPicPr>
        <p:blipFill>
          <a:blip r:embed="rId5">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9ACF82CB-B922-D097-C773-6D0BA0E651D9}"/>
              </a:ext>
            </a:extLst>
          </p:cNvPr>
          <p:cNvSpPr txBox="1"/>
          <p:nvPr/>
        </p:nvSpPr>
        <p:spPr>
          <a:xfrm>
            <a:off x="3164958" y="6260345"/>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671"/>
        <p:cNvGrpSpPr/>
        <p:nvPr/>
      </p:nvGrpSpPr>
      <p:grpSpPr>
        <a:xfrm>
          <a:off x="0" y="0"/>
          <a:ext cx="0" cy="0"/>
          <a:chOff x="0" y="0"/>
          <a:chExt cx="0" cy="0"/>
        </a:xfrm>
      </p:grpSpPr>
      <p:pic>
        <p:nvPicPr>
          <p:cNvPr id="672" name="Google Shape;672;g3ae70b7d73a_0_490"/>
          <p:cNvPicPr preferRelativeResize="0">
            <a:picLocks noGrp="1"/>
          </p:cNvPicPr>
          <p:nvPr>
            <p:ph type="pic" idx="2"/>
          </p:nvPr>
        </p:nvPicPr>
        <p:blipFill rotWithShape="1">
          <a:blip r:embed="rId4">
            <a:alphaModFix/>
          </a:blip>
          <a:srcRect t="3908" b="3908"/>
          <a:stretch/>
        </p:blipFill>
        <p:spPr>
          <a:xfrm>
            <a:off x="7116023" y="1512476"/>
            <a:ext cx="4507500" cy="4155000"/>
          </a:xfrm>
          <a:prstGeom prst="rect">
            <a:avLst/>
          </a:prstGeom>
          <a:noFill/>
          <a:ln>
            <a:noFill/>
          </a:ln>
        </p:spPr>
      </p:pic>
      <p:sp>
        <p:nvSpPr>
          <p:cNvPr id="673" name="Google Shape;673;g3ae70b7d73a_0_490"/>
          <p:cNvSpPr txBox="1"/>
          <p:nvPr/>
        </p:nvSpPr>
        <p:spPr>
          <a:xfrm>
            <a:off x="1034826" y="976425"/>
            <a:ext cx="26406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sl-SI" sz="2400" b="1" i="0" u="none" strike="noStrike" cap="none">
                <a:solidFill>
                  <a:srgbClr val="C52B87"/>
                </a:solidFill>
                <a:latin typeface="Arial"/>
                <a:ea typeface="Arial"/>
                <a:cs typeface="Arial"/>
                <a:sym typeface="Arial"/>
              </a:rPr>
              <a:t>Fallstudie (2/2)</a:t>
            </a:r>
            <a:endParaRPr sz="2400" b="1" i="0" u="none" strike="noStrike" cap="none">
              <a:solidFill>
                <a:srgbClr val="C52B87"/>
              </a:solidFill>
              <a:latin typeface="Arial"/>
              <a:ea typeface="Arial"/>
              <a:cs typeface="Arial"/>
              <a:sym typeface="Arial"/>
            </a:endParaRPr>
          </a:p>
        </p:txBody>
      </p:sp>
      <p:sp>
        <p:nvSpPr>
          <p:cNvPr id="674" name="Google Shape;674;g3ae70b7d73a_0_490"/>
          <p:cNvSpPr/>
          <p:nvPr/>
        </p:nvSpPr>
        <p:spPr>
          <a:xfrm>
            <a:off x="641421" y="1538728"/>
            <a:ext cx="5746500" cy="44421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200"/>
              </a:spcBef>
              <a:spcAft>
                <a:spcPts val="0"/>
              </a:spcAft>
              <a:buClr>
                <a:schemeClr val="dk2"/>
              </a:buClr>
              <a:buSzPts val="1100"/>
              <a:buFont typeface="Arial"/>
              <a:buNone/>
            </a:pPr>
            <a:r>
              <a:rPr lang="sl-SI" sz="1600" b="1" i="0" u="none" strike="noStrike" cap="none" dirty="0">
                <a:solidFill>
                  <a:srgbClr val="5F625F"/>
                </a:solidFill>
                <a:latin typeface="Calibri"/>
                <a:ea typeface="Calibri"/>
                <a:cs typeface="Calibri"/>
                <a:sym typeface="Calibri"/>
              </a:rPr>
              <a:t>Die Lösung: </a:t>
            </a:r>
            <a:r>
              <a:rPr lang="sl-SI" sz="1600" b="0" i="0" u="none" strike="noStrike" cap="none" dirty="0">
                <a:solidFill>
                  <a:srgbClr val="5F625F"/>
                </a:solidFill>
                <a:latin typeface="Calibri"/>
                <a:ea typeface="Calibri"/>
                <a:cs typeface="Calibri"/>
                <a:sym typeface="Calibri"/>
              </a:rPr>
              <a:t>Nikos nutzt das „Human-in-the-Loop“-Prinzip, um die Integrität zu gewährleisten.</a:t>
            </a:r>
            <a:endParaRPr sz="1600" b="0" i="0" u="none" strike="noStrike" cap="none" dirty="0">
              <a:solidFill>
                <a:srgbClr val="5F625F"/>
              </a:solidFill>
              <a:latin typeface="Calibri"/>
              <a:ea typeface="Calibri"/>
              <a:cs typeface="Calibri"/>
              <a:sym typeface="Calibri"/>
            </a:endParaRPr>
          </a:p>
          <a:p>
            <a:pPr marL="457200" marR="0" lvl="0" indent="-330200" algn="l" rtl="0">
              <a:lnSpc>
                <a:spcPct val="115000"/>
              </a:lnSpc>
              <a:spcBef>
                <a:spcPts val="1200"/>
              </a:spcBef>
              <a:spcAft>
                <a:spcPts val="0"/>
              </a:spcAft>
              <a:buClr>
                <a:srgbClr val="5F625F"/>
              </a:buClr>
              <a:buSzPts val="1600"/>
              <a:buFont typeface="Arial"/>
              <a:buChar char="●"/>
            </a:pPr>
            <a:r>
              <a:rPr lang="sl-SI" sz="1600" b="0" i="0" u="none" strike="noStrike" cap="none" dirty="0">
                <a:solidFill>
                  <a:srgbClr val="5F625F"/>
                </a:solidFill>
                <a:latin typeface="Calibri"/>
                <a:ea typeface="Calibri"/>
                <a:cs typeface="Calibri"/>
                <a:sym typeface="Calibri"/>
              </a:rPr>
              <a:t>Er akzeptiert die automatisierten Ergebnisse nicht einfach so. Er überprüft, modifiziert und korrigiert die Noten mit seinem Fachwissen.</a:t>
            </a:r>
            <a:endParaRPr sz="1600" b="0" i="0" u="none" strike="noStrike" cap="none" dirty="0">
              <a:solidFill>
                <a:srgbClr val="5F625F"/>
              </a:solidFill>
              <a:latin typeface="Calibri"/>
              <a:ea typeface="Calibri"/>
              <a:cs typeface="Calibri"/>
              <a:sym typeface="Calibri"/>
            </a:endParaRPr>
          </a:p>
          <a:p>
            <a:pPr marL="457200" marR="0" lvl="0" indent="-330200" algn="l" rtl="0">
              <a:lnSpc>
                <a:spcPct val="115000"/>
              </a:lnSpc>
              <a:spcBef>
                <a:spcPts val="0"/>
              </a:spcBef>
              <a:spcAft>
                <a:spcPts val="0"/>
              </a:spcAft>
              <a:buClr>
                <a:srgbClr val="5F625F"/>
              </a:buClr>
              <a:buSzPts val="1600"/>
              <a:buFont typeface="Arial"/>
              <a:buChar char="●"/>
            </a:pPr>
            <a:r>
              <a:rPr lang="sl-SI" sz="1600" b="0" i="0" u="none" strike="noStrike" cap="none" dirty="0">
                <a:solidFill>
                  <a:srgbClr val="5F625F"/>
                </a:solidFill>
                <a:latin typeface="Calibri"/>
                <a:ea typeface="Calibri"/>
                <a:cs typeface="Calibri"/>
                <a:sym typeface="Calibri"/>
              </a:rPr>
              <a:t>Er definiert die Rolle der KI in seiner Bewertung neu. Er beschließt, das Tool lediglich zur Zusammenfassung des Inhalts und als „zweites Auge“ einzusetzen, behält sich aber das letzte Wort bei allen </a:t>
            </a:r>
            <a:r>
              <a:rPr lang="sl-SI" sz="1600" dirty="0">
                <a:solidFill>
                  <a:srgbClr val="5F625F"/>
                </a:solidFill>
                <a:latin typeface="Calibri"/>
                <a:ea typeface="Calibri"/>
                <a:cs typeface="Calibri"/>
                <a:sym typeface="Calibri"/>
              </a:rPr>
              <a:t>Evaluierungs</a:t>
            </a:r>
            <a:r>
              <a:rPr lang="sl-SI" sz="1600" b="0" i="0" u="none" strike="noStrike" cap="none" dirty="0">
                <a:solidFill>
                  <a:srgbClr val="5F625F"/>
                </a:solidFill>
                <a:latin typeface="Calibri"/>
                <a:ea typeface="Calibri"/>
                <a:cs typeface="Calibri"/>
                <a:sym typeface="Calibri"/>
              </a:rPr>
              <a:t>entscheidungen vor.</a:t>
            </a:r>
            <a:endParaRPr sz="1600" b="0" i="0" u="none" strike="noStrike" cap="none" dirty="0">
              <a:solidFill>
                <a:srgbClr val="5F625F"/>
              </a:solidFill>
              <a:latin typeface="Calibri"/>
              <a:ea typeface="Calibri"/>
              <a:cs typeface="Calibri"/>
              <a:sym typeface="Calibri"/>
            </a:endParaRPr>
          </a:p>
          <a:p>
            <a:pPr marL="0" marR="0" lvl="0" indent="0" algn="l" rtl="0">
              <a:lnSpc>
                <a:spcPct val="115000"/>
              </a:lnSpc>
              <a:spcBef>
                <a:spcPts val="1200"/>
              </a:spcBef>
              <a:spcAft>
                <a:spcPts val="0"/>
              </a:spcAft>
              <a:buClr>
                <a:schemeClr val="dk2"/>
              </a:buClr>
              <a:buSzPts val="1100"/>
              <a:buFont typeface="Arial"/>
              <a:buNone/>
            </a:pPr>
            <a:endParaRPr sz="1600" b="1" i="0" u="none" strike="noStrike" cap="none" dirty="0">
              <a:solidFill>
                <a:srgbClr val="5F625F"/>
              </a:solidFill>
              <a:latin typeface="Calibri"/>
              <a:ea typeface="Calibri"/>
              <a:cs typeface="Calibri"/>
              <a:sym typeface="Calibri"/>
            </a:endParaRPr>
          </a:p>
          <a:p>
            <a:pPr marL="0" marR="0" lvl="0" indent="0" algn="just" rtl="0">
              <a:lnSpc>
                <a:spcPct val="150000"/>
              </a:lnSpc>
              <a:spcBef>
                <a:spcPts val="1200"/>
              </a:spcBef>
              <a:spcAft>
                <a:spcPts val="0"/>
              </a:spcAft>
              <a:buClr>
                <a:srgbClr val="000000"/>
              </a:buClr>
              <a:buSzPts val="900"/>
              <a:buFont typeface="Arial"/>
              <a:buNone/>
            </a:pPr>
            <a:endParaRPr sz="1600" b="0" i="0" u="none" strike="noStrike" cap="none" dirty="0">
              <a:solidFill>
                <a:srgbClr val="5F625F"/>
              </a:solidFill>
              <a:latin typeface="Calibri"/>
              <a:ea typeface="Calibri"/>
              <a:cs typeface="Calibri"/>
              <a:sym typeface="Calibri"/>
            </a:endParaRPr>
          </a:p>
        </p:txBody>
      </p:sp>
      <p:pic>
        <p:nvPicPr>
          <p:cNvPr id="675" name="Google Shape;675;g3ae70b7d73a_0_490"/>
          <p:cNvPicPr preferRelativeResize="0"/>
          <p:nvPr/>
        </p:nvPicPr>
        <p:blipFill>
          <a:blip r:embed="rId5">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E73BF9A2-2382-F60C-51A3-3090065BA8F7}"/>
              </a:ext>
            </a:extLst>
          </p:cNvPr>
          <p:cNvSpPr txBox="1"/>
          <p:nvPr/>
        </p:nvSpPr>
        <p:spPr>
          <a:xfrm>
            <a:off x="3164958" y="6260345"/>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680"/>
        <p:cNvGrpSpPr/>
        <p:nvPr/>
      </p:nvGrpSpPr>
      <p:grpSpPr>
        <a:xfrm>
          <a:off x="0" y="0"/>
          <a:ext cx="0" cy="0"/>
          <a:chOff x="0" y="0"/>
          <a:chExt cx="0" cy="0"/>
        </a:xfrm>
      </p:grpSpPr>
      <p:pic>
        <p:nvPicPr>
          <p:cNvPr id="681" name="Google Shape;681;g3ae70b7d73a_0_498"/>
          <p:cNvPicPr preferRelativeResize="0">
            <a:picLocks noGrp="1"/>
          </p:cNvPicPr>
          <p:nvPr>
            <p:ph type="pic" idx="2"/>
          </p:nvPr>
        </p:nvPicPr>
        <p:blipFill rotWithShape="1">
          <a:blip r:embed="rId4">
            <a:alphaModFix/>
          </a:blip>
          <a:srcRect t="3908" b="3916"/>
          <a:stretch/>
        </p:blipFill>
        <p:spPr>
          <a:xfrm>
            <a:off x="7837798" y="2177750"/>
            <a:ext cx="3785700" cy="3489600"/>
          </a:xfrm>
          <a:prstGeom prst="rect">
            <a:avLst/>
          </a:prstGeom>
          <a:noFill/>
          <a:ln>
            <a:noFill/>
          </a:ln>
        </p:spPr>
      </p:pic>
      <p:sp>
        <p:nvSpPr>
          <p:cNvPr id="682" name="Google Shape;682;g3ae70b7d73a_0_498"/>
          <p:cNvSpPr/>
          <p:nvPr/>
        </p:nvSpPr>
        <p:spPr>
          <a:xfrm>
            <a:off x="593614" y="1145075"/>
            <a:ext cx="6495600" cy="4966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sl-SI" sz="2000" b="1" i="0" u="none" strike="noStrike" cap="none" dirty="0">
                <a:solidFill>
                  <a:srgbClr val="0070C0"/>
                </a:solidFill>
                <a:latin typeface="Calibri"/>
                <a:ea typeface="Calibri"/>
                <a:cs typeface="Calibri"/>
                <a:sym typeface="Calibri"/>
              </a:rPr>
              <a:t>Machen Sie es </a:t>
            </a:r>
            <a:r>
              <a:rPr lang="sl-SI" sz="2000" b="1" dirty="0">
                <a:solidFill>
                  <a:srgbClr val="0070C0"/>
                </a:solidFill>
                <a:latin typeface="Calibri"/>
                <a:ea typeface="Calibri"/>
                <a:cs typeface="Calibri"/>
                <a:sym typeface="Calibri"/>
              </a:rPr>
              <a:t>valide</a:t>
            </a:r>
            <a:r>
              <a:rPr lang="sl-SI" sz="2000" b="1" i="0" u="none" strike="noStrike" cap="none" dirty="0">
                <a:solidFill>
                  <a:srgbClr val="0070C0"/>
                </a:solidFill>
                <a:latin typeface="Calibri"/>
                <a:ea typeface="Calibri"/>
                <a:cs typeface="Calibri"/>
                <a:sym typeface="Calibri"/>
              </a:rPr>
              <a:t>!</a:t>
            </a:r>
            <a:endParaRPr sz="2000" b="1" i="0" u="none" strike="noStrike" cap="none" dirty="0">
              <a:solidFill>
                <a:srgbClr val="0070C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5F625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sl-SI" sz="1600" b="0" i="0" u="none" strike="noStrike" cap="none" dirty="0">
                <a:solidFill>
                  <a:srgbClr val="5F625F"/>
                </a:solidFill>
                <a:latin typeface="Calibri"/>
                <a:ea typeface="Calibri"/>
                <a:cs typeface="Calibri"/>
                <a:sym typeface="Calibri"/>
              </a:rPr>
              <a:t>Stellen Sie sich vor, eines Ihrer Lernziele lautet: </a:t>
            </a:r>
            <a:r>
              <a:rPr lang="sl-SI" sz="1600" b="0" i="1" u="none" strike="noStrike" cap="none" dirty="0">
                <a:solidFill>
                  <a:srgbClr val="5F625F"/>
                </a:solidFill>
                <a:latin typeface="Calibri"/>
                <a:ea typeface="Calibri"/>
                <a:cs typeface="Calibri"/>
                <a:sym typeface="Calibri"/>
              </a:rPr>
              <a:t>„Die Studierenden werden in der Lage sein, höfliche und freundliche E-Mail-Antworten auf Anfragen internationaler Gäste zu verfassen.“</a:t>
            </a:r>
            <a:endParaRPr sz="1600" b="0" i="1" u="none" strike="noStrike" cap="none" dirty="0">
              <a:solidFill>
                <a:srgbClr val="5F625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1" u="none" strike="noStrike" cap="none" dirty="0">
              <a:solidFill>
                <a:srgbClr val="5F625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sl-SI" sz="1600" b="0" i="0" u="none" strike="noStrike" cap="none" dirty="0">
                <a:solidFill>
                  <a:srgbClr val="5F625F"/>
                </a:solidFill>
                <a:latin typeface="Calibri"/>
                <a:ea typeface="Calibri"/>
                <a:cs typeface="Calibri"/>
                <a:sym typeface="Calibri"/>
              </a:rPr>
              <a:t>Schritt 1. Überlegen Sie sich eine von Ihnen entworfene </a:t>
            </a:r>
            <a:r>
              <a:rPr lang="sl-SI" sz="1600" dirty="0">
                <a:solidFill>
                  <a:srgbClr val="5F625F"/>
                </a:solidFill>
                <a:latin typeface="Calibri"/>
                <a:ea typeface="Calibri"/>
                <a:cs typeface="Calibri"/>
                <a:sym typeface="Calibri"/>
              </a:rPr>
              <a:t>Evaluierung</a:t>
            </a:r>
            <a:r>
              <a:rPr lang="sl-SI" sz="1600" b="0" i="0" u="none" strike="noStrike" cap="none" dirty="0">
                <a:solidFill>
                  <a:srgbClr val="5F625F"/>
                </a:solidFill>
                <a:latin typeface="Calibri"/>
                <a:ea typeface="Calibri"/>
                <a:cs typeface="Calibri"/>
                <a:sym typeface="Calibri"/>
              </a:rPr>
              <a:t>. Achten Sie dabei auf die Validität; d. h., Sie messen die tatsächlich gewünschten Fähigkeiten.</a:t>
            </a:r>
            <a:endParaRPr sz="1600" b="0" i="0" u="none" strike="noStrike" cap="none" dirty="0">
              <a:solidFill>
                <a:srgbClr val="5F625F"/>
              </a:solidFill>
              <a:latin typeface="Calibri"/>
              <a:ea typeface="Calibri"/>
              <a:cs typeface="Calibri"/>
              <a:sym typeface="Calibri"/>
            </a:endParaRPr>
          </a:p>
          <a:p>
            <a:pPr marL="457200" marR="0" lvl="0" indent="0" algn="l" rtl="0">
              <a:lnSpc>
                <a:spcPct val="150000"/>
              </a:lnSpc>
              <a:spcBef>
                <a:spcPts val="0"/>
              </a:spcBef>
              <a:spcAft>
                <a:spcPts val="0"/>
              </a:spcAft>
              <a:buClr>
                <a:srgbClr val="000000"/>
              </a:buClr>
              <a:buSzPts val="1600"/>
              <a:buFont typeface="Arial"/>
              <a:buNone/>
            </a:pPr>
            <a:endParaRPr sz="1600" b="0" i="0" u="none" strike="noStrike" cap="none" dirty="0">
              <a:solidFill>
                <a:srgbClr val="5F625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dirty="0">
              <a:solidFill>
                <a:srgbClr val="2D2E2D"/>
              </a:solidFill>
              <a:latin typeface="Arial"/>
              <a:ea typeface="Arial"/>
              <a:cs typeface="Arial"/>
              <a:sym typeface="Arial"/>
            </a:endParaRPr>
          </a:p>
        </p:txBody>
      </p:sp>
      <p:sp>
        <p:nvSpPr>
          <p:cNvPr id="683" name="Google Shape;683;g3ae70b7d73a_0_498"/>
          <p:cNvSpPr txBox="1"/>
          <p:nvPr/>
        </p:nvSpPr>
        <p:spPr>
          <a:xfrm>
            <a:off x="525861" y="407091"/>
            <a:ext cx="51159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sl-SI" sz="2400" b="1" i="0" u="none" strike="noStrike" cap="none">
                <a:solidFill>
                  <a:srgbClr val="C52B87"/>
                </a:solidFill>
                <a:latin typeface="Calibri"/>
                <a:ea typeface="Calibri"/>
                <a:cs typeface="Calibri"/>
                <a:sym typeface="Calibri"/>
              </a:rPr>
              <a:t>Aktivität 4</a:t>
            </a:r>
            <a:endParaRPr sz="1400" b="0" i="0" u="none" strike="noStrike" cap="none">
              <a:solidFill>
                <a:srgbClr val="000000"/>
              </a:solidFill>
              <a:latin typeface="Arial"/>
              <a:ea typeface="Arial"/>
              <a:cs typeface="Arial"/>
              <a:sym typeface="Arial"/>
            </a:endParaRPr>
          </a:p>
        </p:txBody>
      </p:sp>
      <p:pic>
        <p:nvPicPr>
          <p:cNvPr id="684" name="Google Shape;684;g3ae70b7d73a_0_498"/>
          <p:cNvPicPr preferRelativeResize="0"/>
          <p:nvPr/>
        </p:nvPicPr>
        <p:blipFill>
          <a:blip r:embed="rId5">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FA302BEE-E91A-9D3C-B539-8D37116BD790}"/>
              </a:ext>
            </a:extLst>
          </p:cNvPr>
          <p:cNvSpPr txBox="1"/>
          <p:nvPr/>
        </p:nvSpPr>
        <p:spPr>
          <a:xfrm>
            <a:off x="3164958" y="6260345"/>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689"/>
        <p:cNvGrpSpPr/>
        <p:nvPr/>
      </p:nvGrpSpPr>
      <p:grpSpPr>
        <a:xfrm>
          <a:off x="0" y="0"/>
          <a:ext cx="0" cy="0"/>
          <a:chOff x="0" y="0"/>
          <a:chExt cx="0" cy="0"/>
        </a:xfrm>
      </p:grpSpPr>
      <p:sp>
        <p:nvSpPr>
          <p:cNvPr id="690" name="Google Shape;690;g3ae70b7d73a_0_505"/>
          <p:cNvSpPr/>
          <p:nvPr/>
        </p:nvSpPr>
        <p:spPr>
          <a:xfrm>
            <a:off x="646776" y="1155708"/>
            <a:ext cx="6495600" cy="4966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sl-SI" sz="1600" b="0" i="0" u="none" strike="noStrike" cap="none" dirty="0">
                <a:solidFill>
                  <a:srgbClr val="5F625F"/>
                </a:solidFill>
                <a:latin typeface="Calibri"/>
                <a:ea typeface="Calibri"/>
                <a:cs typeface="Calibri"/>
                <a:sym typeface="Calibri"/>
              </a:rPr>
              <a:t>Schritt 2. Sehen Sie sich die vorgeschlagene formative Bewertungsaufgabe an: </a:t>
            </a:r>
            <a:r>
              <a:rPr lang="sl-SI" sz="1600" b="0" i="1" u="none" strike="noStrike" cap="none" dirty="0">
                <a:solidFill>
                  <a:srgbClr val="5F625F"/>
                </a:solidFill>
                <a:latin typeface="Calibri"/>
                <a:ea typeface="Calibri"/>
                <a:cs typeface="Calibri"/>
                <a:sym typeface="Calibri"/>
              </a:rPr>
              <a:t>„Verfassen Sie eine 100 Wörter umfassende Antwort an einen Gast, der fragt, ob Sie vegetarische Gerichte auf Ihrer Speisekarte anbieten.“ </a:t>
            </a:r>
            <a:r>
              <a:rPr lang="sl-SI" sz="1600" b="0" i="0" u="none" strike="noStrike" cap="none" dirty="0">
                <a:solidFill>
                  <a:srgbClr val="5F625F"/>
                </a:solidFill>
                <a:latin typeface="Calibri"/>
                <a:ea typeface="Calibri"/>
                <a:cs typeface="Calibri"/>
                <a:sym typeface="Calibri"/>
              </a:rPr>
              <a:t>Welche der folgenden Optionen würden Sie für die Durchführung dieser Bewertung wählen?</a:t>
            </a:r>
            <a:endParaRPr sz="1600" b="0" i="0" u="none" strike="noStrike" cap="none" dirty="0">
              <a:solidFill>
                <a:srgbClr val="5F625F"/>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5F625F"/>
              </a:solidFill>
              <a:latin typeface="Calibri"/>
              <a:ea typeface="Calibri"/>
              <a:cs typeface="Calibri"/>
              <a:sym typeface="Calibri"/>
            </a:endParaRPr>
          </a:p>
          <a:p>
            <a:pPr marL="457200" marR="0" lvl="0" indent="-330200" algn="l" rtl="0">
              <a:lnSpc>
                <a:spcPct val="115000"/>
              </a:lnSpc>
              <a:spcBef>
                <a:spcPts val="0"/>
              </a:spcBef>
              <a:spcAft>
                <a:spcPts val="0"/>
              </a:spcAft>
              <a:buClr>
                <a:srgbClr val="5F625F"/>
              </a:buClr>
              <a:buSzPts val="1600"/>
              <a:buFont typeface="Calibri"/>
              <a:buChar char="●"/>
            </a:pPr>
            <a:r>
              <a:rPr lang="sl-SI" sz="1600" b="0" i="0" u="none" strike="noStrike" cap="none" dirty="0">
                <a:solidFill>
                  <a:srgbClr val="5F625F"/>
                </a:solidFill>
                <a:latin typeface="Calibri"/>
                <a:ea typeface="Calibri"/>
                <a:cs typeface="Calibri"/>
                <a:sym typeface="Calibri"/>
              </a:rPr>
              <a:t>Option A (beaufsichtigt): Die Lernenden sollen die E-Mail im Unterricht schreiben, Handys sind nicht erlaubt.</a:t>
            </a:r>
            <a:endParaRPr sz="1600" b="0" i="0" u="none" strike="noStrike" cap="none" dirty="0">
              <a:solidFill>
                <a:srgbClr val="5F625F"/>
              </a:solidFill>
              <a:latin typeface="Calibri"/>
              <a:ea typeface="Calibri"/>
              <a:cs typeface="Calibri"/>
              <a:sym typeface="Calibri"/>
            </a:endParaRPr>
          </a:p>
          <a:p>
            <a:pPr marL="457200" marR="0" lvl="0" indent="-330200" algn="l" rtl="0">
              <a:lnSpc>
                <a:spcPct val="115000"/>
              </a:lnSpc>
              <a:spcBef>
                <a:spcPts val="0"/>
              </a:spcBef>
              <a:spcAft>
                <a:spcPts val="0"/>
              </a:spcAft>
              <a:buClr>
                <a:srgbClr val="5F625F"/>
              </a:buClr>
              <a:buSzPts val="1600"/>
              <a:buFont typeface="Calibri"/>
              <a:buChar char="●"/>
            </a:pPr>
            <a:r>
              <a:rPr lang="sl-SI" sz="1600" b="0" i="0" u="none" strike="noStrike" cap="none" dirty="0">
                <a:solidFill>
                  <a:srgbClr val="5F625F"/>
                </a:solidFill>
                <a:latin typeface="Calibri"/>
                <a:ea typeface="Calibri"/>
                <a:cs typeface="Calibri"/>
                <a:sym typeface="Calibri"/>
              </a:rPr>
              <a:t>Option B (prozessorientiert): Bitten Sie sie, eine KI-Antwort zu generieren, diese anschließend zu annotieren und darüber nachzudenken, wie sie diese verwenden würden.</a:t>
            </a:r>
            <a:endParaRPr sz="1600" b="0" i="0" u="none" strike="noStrike" cap="none" dirty="0">
              <a:solidFill>
                <a:srgbClr val="5F625F"/>
              </a:solidFill>
              <a:latin typeface="Calibri"/>
              <a:ea typeface="Calibri"/>
              <a:cs typeface="Calibri"/>
              <a:sym typeface="Calibri"/>
            </a:endParaRPr>
          </a:p>
          <a:p>
            <a:pPr marL="457200" marR="0" lvl="0" indent="-330200" algn="l" rtl="0">
              <a:lnSpc>
                <a:spcPct val="115000"/>
              </a:lnSpc>
              <a:spcBef>
                <a:spcPts val="0"/>
              </a:spcBef>
              <a:spcAft>
                <a:spcPts val="0"/>
              </a:spcAft>
              <a:buClr>
                <a:srgbClr val="5F625F"/>
              </a:buClr>
              <a:buSzPts val="1600"/>
              <a:buFont typeface="Calibri"/>
              <a:buChar char="●"/>
            </a:pPr>
            <a:r>
              <a:rPr lang="sl-SI" sz="1600" b="0" i="0" u="none" strike="noStrike" cap="none" dirty="0">
                <a:solidFill>
                  <a:srgbClr val="5F625F"/>
                </a:solidFill>
                <a:latin typeface="Calibri"/>
                <a:ea typeface="Calibri"/>
                <a:cs typeface="Calibri"/>
                <a:sym typeface="Calibri"/>
              </a:rPr>
              <a:t>Option C (mündlich): Bitten Sie sie, eine Sprachnachricht als Antwort aufzunehmen, anstatt zu schreiben.</a:t>
            </a:r>
            <a:endParaRPr sz="1600" b="0" i="0" u="none" strike="noStrike" cap="none" dirty="0">
              <a:solidFill>
                <a:srgbClr val="5F625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dirty="0">
              <a:solidFill>
                <a:srgbClr val="2D2E2D"/>
              </a:solidFill>
              <a:latin typeface="Arial"/>
              <a:ea typeface="Arial"/>
              <a:cs typeface="Arial"/>
              <a:sym typeface="Arial"/>
            </a:endParaRPr>
          </a:p>
        </p:txBody>
      </p:sp>
      <p:sp>
        <p:nvSpPr>
          <p:cNvPr id="691" name="Google Shape;691;g3ae70b7d73a_0_505"/>
          <p:cNvSpPr txBox="1"/>
          <p:nvPr/>
        </p:nvSpPr>
        <p:spPr>
          <a:xfrm>
            <a:off x="642819" y="407091"/>
            <a:ext cx="51159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sl-SI" sz="2400" b="1" i="0" u="none" strike="noStrike" cap="none" dirty="0">
                <a:solidFill>
                  <a:srgbClr val="C52B87"/>
                </a:solidFill>
                <a:latin typeface="Calibri"/>
                <a:ea typeface="Calibri"/>
                <a:cs typeface="Calibri"/>
                <a:sym typeface="Calibri"/>
              </a:rPr>
              <a:t>Aktivität 4</a:t>
            </a:r>
            <a:endParaRPr sz="1400" b="0" i="0" u="none" strike="noStrike" cap="none" dirty="0">
              <a:solidFill>
                <a:srgbClr val="000000"/>
              </a:solidFill>
              <a:latin typeface="Arial"/>
              <a:ea typeface="Arial"/>
              <a:cs typeface="Arial"/>
              <a:sym typeface="Arial"/>
            </a:endParaRPr>
          </a:p>
        </p:txBody>
      </p:sp>
      <p:pic>
        <p:nvPicPr>
          <p:cNvPr id="692" name="Google Shape;692;g3ae70b7d73a_0_505"/>
          <p:cNvPicPr preferRelativeResize="0"/>
          <p:nvPr/>
        </p:nvPicPr>
        <p:blipFill>
          <a:blip r:embed="rId4">
            <a:alphaModFix/>
          </a:blip>
          <a:stretch>
            <a:fillRect/>
          </a:stretch>
        </p:blipFill>
        <p:spPr>
          <a:xfrm>
            <a:off x="623850" y="6306050"/>
            <a:ext cx="1521807" cy="319525"/>
          </a:xfrm>
          <a:prstGeom prst="rect">
            <a:avLst/>
          </a:prstGeom>
          <a:noFill/>
          <a:ln>
            <a:noFill/>
          </a:ln>
        </p:spPr>
      </p:pic>
      <p:pic>
        <p:nvPicPr>
          <p:cNvPr id="694" name="Google Shape;694;g3ae70b7d73a_0_505"/>
          <p:cNvPicPr preferRelativeResize="0">
            <a:picLocks noGrp="1"/>
          </p:cNvPicPr>
          <p:nvPr>
            <p:ph type="pic" idx="2"/>
          </p:nvPr>
        </p:nvPicPr>
        <p:blipFill rotWithShape="1">
          <a:blip r:embed="rId5">
            <a:alphaModFix/>
          </a:blip>
          <a:srcRect t="3908" b="3917"/>
          <a:stretch/>
        </p:blipFill>
        <p:spPr>
          <a:xfrm>
            <a:off x="7837798" y="2177750"/>
            <a:ext cx="3785700" cy="3489600"/>
          </a:xfrm>
          <a:prstGeom prst="rect">
            <a:avLst/>
          </a:prstGeom>
          <a:noFill/>
          <a:ln>
            <a:noFill/>
          </a:ln>
        </p:spPr>
      </p:pic>
      <p:sp>
        <p:nvSpPr>
          <p:cNvPr id="2" name="TextBox 1">
            <a:extLst>
              <a:ext uri="{FF2B5EF4-FFF2-40B4-BE49-F238E27FC236}">
                <a16:creationId xmlns:a16="http://schemas.microsoft.com/office/drawing/2014/main" id="{939FEA95-C2CF-C9A7-DFC6-F1144B4A1DDD}"/>
              </a:ext>
            </a:extLst>
          </p:cNvPr>
          <p:cNvSpPr txBox="1"/>
          <p:nvPr/>
        </p:nvSpPr>
        <p:spPr>
          <a:xfrm>
            <a:off x="3164958" y="6260345"/>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698"/>
        <p:cNvGrpSpPr/>
        <p:nvPr/>
      </p:nvGrpSpPr>
      <p:grpSpPr>
        <a:xfrm>
          <a:off x="0" y="0"/>
          <a:ext cx="0" cy="0"/>
          <a:chOff x="0" y="0"/>
          <a:chExt cx="0" cy="0"/>
        </a:xfrm>
      </p:grpSpPr>
      <p:sp>
        <p:nvSpPr>
          <p:cNvPr id="699" name="Google Shape;699;p12"/>
          <p:cNvSpPr txBox="1">
            <a:spLocks noGrp="1"/>
          </p:cNvSpPr>
          <p:nvPr>
            <p:ph type="title"/>
          </p:nvPr>
        </p:nvSpPr>
        <p:spPr>
          <a:xfrm>
            <a:off x="0" y="60385"/>
            <a:ext cx="12192000" cy="114238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70C0"/>
              </a:buClr>
              <a:buSzPts val="3200"/>
              <a:buFont typeface="Calibri"/>
              <a:buNone/>
            </a:pPr>
            <a:r>
              <a:rPr lang="sl-SI" dirty="0">
                <a:solidFill>
                  <a:srgbClr val="0070C0"/>
                </a:solidFill>
                <a:latin typeface="Calibri"/>
                <a:ea typeface="Calibri"/>
                <a:cs typeface="Calibri"/>
                <a:sym typeface="Calibri"/>
              </a:rPr>
              <a:t>Tipps für </a:t>
            </a:r>
            <a:r>
              <a:rPr lang="sl-SI" dirty="0">
                <a:solidFill>
                  <a:srgbClr val="C52B87"/>
                </a:solidFill>
                <a:latin typeface="Calibri"/>
                <a:ea typeface="Calibri"/>
                <a:cs typeface="Calibri"/>
                <a:sym typeface="Calibri"/>
              </a:rPr>
              <a:t>Pädagog*innen</a:t>
            </a:r>
            <a:endParaRPr dirty="0">
              <a:solidFill>
                <a:srgbClr val="C52B87"/>
              </a:solidFill>
              <a:latin typeface="Calibri"/>
              <a:ea typeface="Calibri"/>
              <a:cs typeface="Calibri"/>
              <a:sym typeface="Calibri"/>
            </a:endParaRPr>
          </a:p>
        </p:txBody>
      </p:sp>
      <p:sp>
        <p:nvSpPr>
          <p:cNvPr id="700" name="Google Shape;700;p12"/>
          <p:cNvSpPr txBox="1"/>
          <p:nvPr/>
        </p:nvSpPr>
        <p:spPr>
          <a:xfrm>
            <a:off x="714371" y="1336281"/>
            <a:ext cx="4640700" cy="206206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sl-SI" sz="1600" b="1" i="0" u="none" strike="noStrike" cap="none" dirty="0">
                <a:solidFill>
                  <a:schemeClr val="dk1"/>
                </a:solidFill>
                <a:latin typeface="Calibri"/>
                <a:ea typeface="Calibri"/>
                <a:cs typeface="Calibri"/>
                <a:sym typeface="Calibri"/>
              </a:rPr>
              <a:t>Tipp 1: Beginnen Sie mit dem „Warum“ – fragen Sie:</a:t>
            </a:r>
            <a:r>
              <a:rPr lang="sl-SI" b="1" i="0" u="none" strike="noStrike" cap="none" dirty="0">
                <a:solidFill>
                  <a:srgbClr val="5F625F"/>
                </a:solidFill>
                <a:latin typeface="Calibri"/>
                <a:ea typeface="Calibri"/>
                <a:cs typeface="Calibri"/>
                <a:sym typeface="Calibri"/>
              </a:rPr>
              <a:t> </a:t>
            </a:r>
            <a:r>
              <a:rPr lang="sl-SI" b="0" i="0" u="none" strike="noStrike" cap="none" dirty="0">
                <a:solidFill>
                  <a:srgbClr val="5F625F"/>
                </a:solidFill>
                <a:latin typeface="Calibri"/>
                <a:ea typeface="Calibri"/>
                <a:cs typeface="Calibri"/>
                <a:sym typeface="Calibri"/>
              </a:rPr>
              <a:t>Welchen Zweck hat die </a:t>
            </a:r>
            <a:r>
              <a:rPr lang="sl-SI" dirty="0">
                <a:solidFill>
                  <a:srgbClr val="5F625F"/>
                </a:solidFill>
                <a:latin typeface="Calibri"/>
                <a:ea typeface="Calibri"/>
                <a:cs typeface="Calibri"/>
                <a:sym typeface="Calibri"/>
              </a:rPr>
              <a:t>Evaluierung </a:t>
            </a:r>
            <a:r>
              <a:rPr lang="sl-SI" b="0" i="0" u="none" strike="noStrike" cap="none" dirty="0">
                <a:solidFill>
                  <a:srgbClr val="5F625F"/>
                </a:solidFill>
                <a:latin typeface="Calibri"/>
                <a:ea typeface="Calibri"/>
                <a:cs typeface="Calibri"/>
                <a:sym typeface="Calibri"/>
              </a:rPr>
              <a:t>vom Typ X und die Verwendung des Instruments Y?</a:t>
            </a:r>
            <a:endParaRPr b="0" i="0" u="none" strike="noStrike" cap="none" dirty="0">
              <a:solidFill>
                <a:srgbClr val="5F625F"/>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sl-SI" b="0" i="0" u="none" strike="noStrike" cap="none" dirty="0">
                <a:solidFill>
                  <a:srgbClr val="5F625F"/>
                </a:solidFill>
                <a:latin typeface="Calibri"/>
                <a:ea typeface="Calibri"/>
                <a:cs typeface="Calibri"/>
                <a:sym typeface="Calibri"/>
              </a:rPr>
              <a:t>Um den Wissensstand der Lernenden zu ermitteln, nutzen Sie diagnostische Verfahren (z. B. eine Vorabumfrage), um Wissenslücken zu identifizieren. Um den Lernfortschritt während des Kurses zu überprüfen, verwenden Sie formative Verfahren (z. B. Umfragen, Entwürfe), um frühzeitig einzugreifen.</a:t>
            </a:r>
            <a:endParaRPr b="0" i="0" u="none" strike="noStrike" cap="none" dirty="0">
              <a:solidFill>
                <a:srgbClr val="5F625F"/>
              </a:solidFill>
              <a:latin typeface="Calibri"/>
              <a:ea typeface="Calibri"/>
              <a:cs typeface="Calibri"/>
              <a:sym typeface="Calibri"/>
            </a:endParaRPr>
          </a:p>
        </p:txBody>
      </p:sp>
      <p:sp>
        <p:nvSpPr>
          <p:cNvPr id="701" name="Google Shape;701;p12"/>
          <p:cNvSpPr txBox="1"/>
          <p:nvPr/>
        </p:nvSpPr>
        <p:spPr>
          <a:xfrm>
            <a:off x="6750119" y="1390729"/>
            <a:ext cx="4488000" cy="16317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sl-SI" sz="1600" b="1" i="0" u="none" strike="noStrike" cap="none" dirty="0">
                <a:solidFill>
                  <a:schemeClr val="dk1"/>
                </a:solidFill>
                <a:latin typeface="Calibri"/>
                <a:ea typeface="Calibri"/>
                <a:cs typeface="Calibri"/>
                <a:sym typeface="Calibri"/>
              </a:rPr>
              <a:t>Tipp 3: Entwerfen Sie authentische Aufgaben.</a:t>
            </a:r>
            <a:endParaRPr sz="1600" b="1" i="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sl-SI" b="0" i="0" u="none" strike="noStrike" cap="none" dirty="0">
                <a:solidFill>
                  <a:srgbClr val="5F625F"/>
                </a:solidFill>
                <a:latin typeface="Calibri"/>
                <a:ea typeface="Calibri"/>
                <a:cs typeface="Calibri"/>
                <a:sym typeface="Calibri"/>
              </a:rPr>
              <a:t>Konzentrieren Sie sich auf konkrete, detaillierte Aufgaben (z. B. „Erstellen Sie einen Nachhaltigkeitsplan für Ihr spezifisches Geschäftsumfeld“). Bitten Sie um Nachweise zum Arbeitsprozess: Entwürfe, Sprachnotizen oder Änderungsdokumente, die die Entwicklung der Arbeit und nicht nur das Endergebnis dokumentieren.</a:t>
            </a:r>
            <a:endParaRPr b="0" i="0" u="none" strike="noStrike" cap="none" dirty="0">
              <a:solidFill>
                <a:srgbClr val="5F625F"/>
              </a:solidFill>
              <a:latin typeface="Calibri"/>
              <a:ea typeface="Calibri"/>
              <a:cs typeface="Calibri"/>
              <a:sym typeface="Calibri"/>
            </a:endParaRPr>
          </a:p>
        </p:txBody>
      </p:sp>
      <p:sp>
        <p:nvSpPr>
          <p:cNvPr id="702" name="Google Shape;702;p12"/>
          <p:cNvSpPr txBox="1"/>
          <p:nvPr/>
        </p:nvSpPr>
        <p:spPr>
          <a:xfrm>
            <a:off x="6719776" y="3605675"/>
            <a:ext cx="4866701" cy="20620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sl-SI" sz="1600" b="1" i="0" u="none" strike="noStrike" cap="none" dirty="0">
                <a:solidFill>
                  <a:schemeClr val="dk1"/>
                </a:solidFill>
                <a:latin typeface="Calibri"/>
                <a:ea typeface="Calibri"/>
                <a:cs typeface="Calibri"/>
                <a:sym typeface="Calibri"/>
              </a:rPr>
              <a:t>Tipp 4: Gültigkeit prüfen</a:t>
            </a:r>
            <a:endParaRPr b="0" i="0" u="none" strike="noStrike" cap="none" dirty="0">
              <a:solidFill>
                <a:srgbClr val="5F625F"/>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sl-SI" b="0" i="0" u="none" strike="noStrike" cap="none" dirty="0">
                <a:solidFill>
                  <a:srgbClr val="5F625F"/>
                </a:solidFill>
                <a:latin typeface="Calibri"/>
                <a:ea typeface="Calibri"/>
                <a:cs typeface="Calibri"/>
                <a:sym typeface="Calibri"/>
              </a:rPr>
              <a:t>Überlegen Sie: Ersetzt das Tool die Arbeit, die Sie messen möchten? Gewährleisten Sie Chancengleichheit und Zugang. Vermeiden Sie kostenpflichtige Versionen von Tools (wie ChatGPT Plus), es sei denn, Ihre Institution stellt diese zur Verfügung. Bieten Sie stets Alternativen an – z. B. unterschiedliche Abgabeformate (z. B. „Sie können einen schriftlichen Bericht ODER eine Videopräsentation einreichen“), abhängig von den Lernzielen.</a:t>
            </a:r>
            <a:endParaRPr b="0" i="0" u="none" strike="noStrike" cap="none" dirty="0">
              <a:solidFill>
                <a:srgbClr val="5F625F"/>
              </a:solidFill>
              <a:latin typeface="Calibri"/>
              <a:ea typeface="Calibri"/>
              <a:cs typeface="Calibri"/>
              <a:sym typeface="Calibri"/>
            </a:endParaRPr>
          </a:p>
        </p:txBody>
      </p:sp>
      <p:sp>
        <p:nvSpPr>
          <p:cNvPr id="703" name="Google Shape;703;p12"/>
          <p:cNvSpPr txBox="1"/>
          <p:nvPr/>
        </p:nvSpPr>
        <p:spPr>
          <a:xfrm>
            <a:off x="705168" y="3605675"/>
            <a:ext cx="4692000" cy="206206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sl-SI" sz="1600" b="1" i="0" u="none" strike="noStrike" cap="none" dirty="0">
                <a:solidFill>
                  <a:schemeClr val="dk1"/>
                </a:solidFill>
                <a:latin typeface="Calibri"/>
                <a:ea typeface="Calibri"/>
                <a:cs typeface="Calibri"/>
                <a:sym typeface="Calibri"/>
              </a:rPr>
              <a:t>Tipp 2: Lassen Sie Lernende nicht im Unklaren </a:t>
            </a:r>
            <a:r>
              <a:rPr lang="sl-SI" b="0" i="0" u="none" strike="noStrike" cap="none" dirty="0">
                <a:solidFill>
                  <a:srgbClr val="5F625F"/>
                </a:solidFill>
                <a:latin typeface="Calibri"/>
                <a:ea typeface="Calibri"/>
                <a:cs typeface="Calibri"/>
                <a:sym typeface="Calibri"/>
              </a:rPr>
              <a:t>. Nutzen Sie das UCL-Framework oder die Furze-Skala, um jede Aufgabe zu kategorisieren: Beispielsweise ist KI für Brainstorming oder Bearbeitung erwünscht (aber Transparenz/Zitate sind erforderlich), KI ist verboten, da Sie das Wiedergeben von Informationen oder spezifische Sprachkenntnisse bewerten. Tipp: Geben Sie in Ihren Anweisungen explizit an: „Für diese Aufgabe dürfen Sie KI für X verwenden, aber nicht für Y.“</a:t>
            </a:r>
            <a:endParaRPr b="0" i="0" u="none" strike="noStrike" cap="none" dirty="0">
              <a:solidFill>
                <a:srgbClr val="5F625F"/>
              </a:solidFill>
              <a:latin typeface="Calibri"/>
              <a:ea typeface="Calibri"/>
              <a:cs typeface="Calibri"/>
              <a:sym typeface="Calibri"/>
            </a:endParaRPr>
          </a:p>
        </p:txBody>
      </p:sp>
      <p:pic>
        <p:nvPicPr>
          <p:cNvPr id="704" name="Google Shape;704;p12"/>
          <p:cNvPicPr preferRelativeResize="0"/>
          <p:nvPr/>
        </p:nvPicPr>
        <p:blipFill>
          <a:blip r:embed="rId4">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0F28C459-95C1-17AA-1051-A86FC81FC67B}"/>
              </a:ext>
            </a:extLst>
          </p:cNvPr>
          <p:cNvSpPr txBox="1"/>
          <p:nvPr/>
        </p:nvSpPr>
        <p:spPr>
          <a:xfrm>
            <a:off x="3164958" y="6260345"/>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709"/>
        <p:cNvGrpSpPr/>
        <p:nvPr/>
      </p:nvGrpSpPr>
      <p:grpSpPr>
        <a:xfrm>
          <a:off x="0" y="0"/>
          <a:ext cx="0" cy="0"/>
          <a:chOff x="0" y="0"/>
          <a:chExt cx="0" cy="0"/>
        </a:xfrm>
      </p:grpSpPr>
      <p:sp>
        <p:nvSpPr>
          <p:cNvPr id="710" name="Google Shape;710;g3aee64c9156_0_1"/>
          <p:cNvSpPr txBox="1">
            <a:spLocks noGrp="1"/>
          </p:cNvSpPr>
          <p:nvPr>
            <p:ph type="title"/>
          </p:nvPr>
        </p:nvSpPr>
        <p:spPr>
          <a:xfrm>
            <a:off x="297713" y="60385"/>
            <a:ext cx="11610752" cy="11424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70C0"/>
              </a:buClr>
              <a:buSzPts val="3200"/>
              <a:buFont typeface="Calibri"/>
              <a:buNone/>
            </a:pPr>
            <a:r>
              <a:rPr lang="sl-SI" dirty="0">
                <a:solidFill>
                  <a:srgbClr val="0070C0"/>
                </a:solidFill>
                <a:latin typeface="Calibri"/>
                <a:ea typeface="Calibri"/>
                <a:cs typeface="Calibri"/>
                <a:sym typeface="Calibri"/>
              </a:rPr>
              <a:t>Tipps für </a:t>
            </a:r>
            <a:r>
              <a:rPr lang="sl-SI" dirty="0">
                <a:solidFill>
                  <a:srgbClr val="C52B87"/>
                </a:solidFill>
                <a:latin typeface="Calibri"/>
                <a:ea typeface="Calibri"/>
                <a:cs typeface="Calibri"/>
                <a:sym typeface="Calibri"/>
              </a:rPr>
              <a:t>Pädagog*innen</a:t>
            </a:r>
            <a:endParaRPr dirty="0">
              <a:solidFill>
                <a:srgbClr val="C52B87"/>
              </a:solidFill>
              <a:latin typeface="Calibri"/>
              <a:ea typeface="Calibri"/>
              <a:cs typeface="Calibri"/>
              <a:sym typeface="Calibri"/>
            </a:endParaRPr>
          </a:p>
        </p:txBody>
      </p:sp>
      <p:sp>
        <p:nvSpPr>
          <p:cNvPr id="711" name="Google Shape;711;g3aee64c9156_0_1"/>
          <p:cNvSpPr txBox="1"/>
          <p:nvPr/>
        </p:nvSpPr>
        <p:spPr>
          <a:xfrm>
            <a:off x="841961" y="1442607"/>
            <a:ext cx="4640700" cy="18471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sl-SI" sz="1600" b="1" i="0" u="none" strike="noStrike" cap="none" dirty="0">
                <a:solidFill>
                  <a:schemeClr val="dk1"/>
                </a:solidFill>
                <a:latin typeface="Calibri"/>
                <a:ea typeface="Calibri"/>
                <a:cs typeface="Calibri"/>
                <a:sym typeface="Calibri"/>
              </a:rPr>
              <a:t>Tipp 5: Füllen Sie die Leere</a:t>
            </a:r>
            <a:endParaRPr sz="1600" b="1" i="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sl-SI" b="0" i="0" u="none" strike="noStrike" cap="none" dirty="0">
                <a:solidFill>
                  <a:srgbClr val="5F625F"/>
                </a:solidFill>
                <a:latin typeface="Calibri"/>
                <a:ea typeface="Calibri"/>
                <a:cs typeface="Calibri"/>
                <a:sym typeface="Calibri"/>
              </a:rPr>
              <a:t>Beim digitalen Lernen gilt es, die Stille zu überbrücken.</a:t>
            </a:r>
            <a:endParaRPr b="0" i="0" u="none" strike="noStrike" cap="none" dirty="0">
              <a:solidFill>
                <a:srgbClr val="5F625F"/>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sl-SI" b="0" i="0" u="none" strike="noStrike" cap="none" dirty="0">
                <a:solidFill>
                  <a:srgbClr val="5F625F"/>
                </a:solidFill>
                <a:latin typeface="Calibri"/>
                <a:ea typeface="Calibri"/>
                <a:cs typeface="Calibri"/>
                <a:sym typeface="Calibri"/>
              </a:rPr>
              <a:t>Seien Sie präsent, indem Sie Ankündigungen veröffentlichen oder kurze Video-Updates bereitstellen, den Namen des Lernenden verwenden und auf spezifische Details seiner Arbeit eingehen, um zu zeigen, wie gründlich Sie diese gelesen haben.</a:t>
            </a:r>
            <a:endParaRPr b="0" i="0" u="none" strike="noStrike" cap="none" dirty="0">
              <a:solidFill>
                <a:srgbClr val="5F625F"/>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endParaRPr b="0" i="0" u="none" strike="noStrike" cap="none" dirty="0">
              <a:solidFill>
                <a:srgbClr val="5F625F"/>
              </a:solidFill>
              <a:latin typeface="Calibri"/>
              <a:ea typeface="Calibri"/>
              <a:cs typeface="Calibri"/>
              <a:sym typeface="Calibri"/>
            </a:endParaRPr>
          </a:p>
        </p:txBody>
      </p:sp>
      <p:sp>
        <p:nvSpPr>
          <p:cNvPr id="712" name="Google Shape;712;g3aee64c9156_0_1"/>
          <p:cNvSpPr txBox="1"/>
          <p:nvPr/>
        </p:nvSpPr>
        <p:spPr>
          <a:xfrm>
            <a:off x="6229122" y="1390729"/>
            <a:ext cx="4488000" cy="16317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sl-SI" sz="1600" b="1" i="0" u="none" strike="noStrike" cap="none" dirty="0">
                <a:solidFill>
                  <a:schemeClr val="dk1"/>
                </a:solidFill>
                <a:latin typeface="Calibri"/>
                <a:ea typeface="Calibri"/>
                <a:cs typeface="Calibri"/>
                <a:sym typeface="Calibri"/>
              </a:rPr>
              <a:t>Tipp 6: Sei präsent</a:t>
            </a:r>
            <a:endParaRPr sz="1200" b="1"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r>
              <a:rPr lang="sl-SI" b="0" i="0" u="none" strike="noStrike" cap="none" dirty="0">
                <a:solidFill>
                  <a:srgbClr val="5F625F"/>
                </a:solidFill>
                <a:latin typeface="Calibri"/>
                <a:ea typeface="Calibri"/>
                <a:cs typeface="Calibri"/>
                <a:sym typeface="Calibri"/>
              </a:rPr>
              <a:t>Bei der Nutzung von KI ist stets ein Eingreifen erforderlich. Sie können KI zwar verwenden, um Feedback zusammenzufassen oder Entwürfe zu erstellen und so Zeit zu sparen, aber bearbeiten Sie das Endergebnis immer sorgfältig, um Genauigkeit und Einfühlungsvermögen zu gewährleisten.</a:t>
            </a:r>
            <a:endParaRPr b="0" i="0" u="none" strike="noStrike" cap="none" dirty="0">
              <a:solidFill>
                <a:srgbClr val="5F625F"/>
              </a:solidFill>
              <a:latin typeface="Calibri"/>
              <a:ea typeface="Calibri"/>
              <a:cs typeface="Calibri"/>
              <a:sym typeface="Calibri"/>
            </a:endParaRPr>
          </a:p>
        </p:txBody>
      </p:sp>
      <p:pic>
        <p:nvPicPr>
          <p:cNvPr id="713" name="Google Shape;713;g3aee64c9156_0_1"/>
          <p:cNvPicPr preferRelativeResize="0"/>
          <p:nvPr/>
        </p:nvPicPr>
        <p:blipFill>
          <a:blip r:embed="rId4">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59F27C3C-8DD6-8899-F9F5-F5EA06D27E9C}"/>
              </a:ext>
            </a:extLst>
          </p:cNvPr>
          <p:cNvSpPr txBox="1"/>
          <p:nvPr/>
        </p:nvSpPr>
        <p:spPr>
          <a:xfrm>
            <a:off x="3164958" y="6260345"/>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718"/>
        <p:cNvGrpSpPr/>
        <p:nvPr/>
      </p:nvGrpSpPr>
      <p:grpSpPr>
        <a:xfrm>
          <a:off x="0" y="0"/>
          <a:ext cx="0" cy="0"/>
          <a:chOff x="0" y="0"/>
          <a:chExt cx="0" cy="0"/>
        </a:xfrm>
      </p:grpSpPr>
      <p:sp>
        <p:nvSpPr>
          <p:cNvPr id="719" name="Google Shape;719;p13"/>
          <p:cNvSpPr txBox="1"/>
          <p:nvPr/>
        </p:nvSpPr>
        <p:spPr>
          <a:xfrm>
            <a:off x="845038" y="976434"/>
            <a:ext cx="3644716"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sl-SI" sz="2400" b="1" i="0" u="none" strike="noStrike" cap="none">
                <a:solidFill>
                  <a:srgbClr val="C52B87"/>
                </a:solidFill>
                <a:latin typeface="Calibri"/>
                <a:ea typeface="Calibri"/>
                <a:cs typeface="Calibri"/>
                <a:sym typeface="Calibri"/>
              </a:rPr>
              <a:t>Zusätzliche Ressourcen</a:t>
            </a:r>
            <a:endParaRPr sz="1400" b="0" i="0" u="none" strike="noStrike" cap="none">
              <a:solidFill>
                <a:srgbClr val="000000"/>
              </a:solidFill>
              <a:latin typeface="Arial"/>
              <a:ea typeface="Arial"/>
              <a:cs typeface="Arial"/>
              <a:sym typeface="Arial"/>
            </a:endParaRPr>
          </a:p>
        </p:txBody>
      </p:sp>
      <p:grpSp>
        <p:nvGrpSpPr>
          <p:cNvPr id="720" name="Google Shape;720;p13"/>
          <p:cNvGrpSpPr/>
          <p:nvPr/>
        </p:nvGrpSpPr>
        <p:grpSpPr>
          <a:xfrm>
            <a:off x="1318750" y="2205348"/>
            <a:ext cx="9696030" cy="2878526"/>
            <a:chOff x="1626" y="1006340"/>
            <a:chExt cx="8879148" cy="2102956"/>
          </a:xfrm>
        </p:grpSpPr>
        <p:sp>
          <p:nvSpPr>
            <p:cNvPr id="721" name="Google Shape;721;p13"/>
            <p:cNvSpPr/>
            <p:nvPr/>
          </p:nvSpPr>
          <p:spPr>
            <a:xfrm>
              <a:off x="1626" y="1006340"/>
              <a:ext cx="1869294" cy="934647"/>
            </a:xfrm>
            <a:prstGeom prst="roundRect">
              <a:avLst>
                <a:gd name="adj" fmla="val 10000"/>
              </a:avLst>
            </a:prstGeom>
            <a:solidFill>
              <a:srgbClr val="FDC84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22" name="Google Shape;722;p13"/>
            <p:cNvSpPr/>
            <p:nvPr/>
          </p:nvSpPr>
          <p:spPr>
            <a:xfrm>
              <a:off x="188555" y="1940987"/>
              <a:ext cx="186929" cy="700984"/>
            </a:xfrm>
            <a:custGeom>
              <a:avLst/>
              <a:gdLst/>
              <a:ahLst/>
              <a:cxnLst/>
              <a:rect l="l" t="t" r="r" b="b"/>
              <a:pathLst>
                <a:path w="120000" h="120000" extrusionOk="0">
                  <a:moveTo>
                    <a:pt x="0" y="0"/>
                  </a:moveTo>
                  <a:lnTo>
                    <a:pt x="0" y="120000"/>
                  </a:lnTo>
                  <a:lnTo>
                    <a:pt x="120000" y="120000"/>
                  </a:lnTo>
                </a:path>
              </a:pathLst>
            </a:custGeom>
            <a:noFill/>
            <a:ln w="12700" cap="flat" cmpd="sng">
              <a:solidFill>
                <a:srgbClr val="599BD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23" name="Google Shape;723;p13"/>
            <p:cNvSpPr/>
            <p:nvPr/>
          </p:nvSpPr>
          <p:spPr>
            <a:xfrm>
              <a:off x="375485" y="2174649"/>
              <a:ext cx="1495435" cy="934647"/>
            </a:xfrm>
            <a:prstGeom prst="roundRect">
              <a:avLst>
                <a:gd name="adj" fmla="val 10000"/>
              </a:avLst>
            </a:prstGeom>
            <a:solidFill>
              <a:schemeClr val="lt1">
                <a:alpha val="88235"/>
              </a:schemeClr>
            </a:solidFill>
            <a:ln w="12700" cap="flat" cmpd="sng">
              <a:solidFill>
                <a:srgbClr val="FAA54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24" name="Google Shape;724;p13"/>
            <p:cNvSpPr txBox="1"/>
            <p:nvPr/>
          </p:nvSpPr>
          <p:spPr>
            <a:xfrm>
              <a:off x="402860" y="2202024"/>
              <a:ext cx="1440600" cy="879900"/>
            </a:xfrm>
            <a:prstGeom prst="rect">
              <a:avLst/>
            </a:prstGeom>
            <a:noFill/>
            <a:ln>
              <a:noFill/>
            </a:ln>
          </p:spPr>
          <p:txBody>
            <a:bodyPr spcFirstLastPara="1" wrap="square" lIns="83800" tIns="55875" rIns="83800" bIns="55875" anchor="ctr" anchorCtr="0">
              <a:noAutofit/>
            </a:bodyPr>
            <a:lstStyle/>
            <a:p>
              <a:pPr marL="0" marR="0" lvl="0" indent="0" algn="l" rtl="0">
                <a:lnSpc>
                  <a:spcPct val="90000"/>
                </a:lnSpc>
                <a:spcBef>
                  <a:spcPts val="0"/>
                </a:spcBef>
                <a:spcAft>
                  <a:spcPts val="0"/>
                </a:spcAft>
                <a:buClr>
                  <a:schemeClr val="dk1"/>
                </a:buClr>
                <a:buSzPts val="4400"/>
                <a:buFont typeface="Calibri"/>
                <a:buNone/>
              </a:pPr>
              <a:endParaRPr/>
            </a:p>
            <a:p>
              <a:pPr marL="0" marR="0" lvl="0" indent="0" algn="l" rtl="0">
                <a:lnSpc>
                  <a:spcPct val="90000"/>
                </a:lnSpc>
                <a:spcBef>
                  <a:spcPts val="0"/>
                </a:spcBef>
                <a:spcAft>
                  <a:spcPts val="0"/>
                </a:spcAft>
                <a:buClr>
                  <a:schemeClr val="dk1"/>
                </a:buClr>
                <a:buSzPts val="4400"/>
                <a:buFont typeface="Calibri"/>
                <a:buNone/>
              </a:pPr>
              <a:r>
                <a:rPr lang="sl-SI" sz="1200" b="0" i="0" u="sng" strike="noStrike" cap="none">
                  <a:solidFill>
                    <a:schemeClr val="hlink"/>
                  </a:solidFill>
                  <a:latin typeface="Calibri"/>
                  <a:ea typeface="Calibri"/>
                  <a:cs typeface="Calibri"/>
                  <a:sym typeface="Calibri"/>
                  <a:hlinkClick r:id="rId4"/>
                </a:rPr>
                <a:t>Blog: </a:t>
              </a:r>
              <a:r>
                <a:rPr lang="sl-SI" sz="1200" b="0" i="0" u="none" strike="noStrike" cap="none">
                  <a:solidFill>
                    <a:schemeClr val="dk1"/>
                  </a:solidFill>
                  <a:latin typeface="Calibri"/>
                  <a:ea typeface="Calibri"/>
                  <a:cs typeface="Calibri"/>
                  <a:sym typeface="Calibri"/>
                </a:rPr>
                <a:t>IncludED: Ein Leitfaden zur Gestaltung inklusiver Beurteilungen</a:t>
              </a:r>
              <a:endParaRPr sz="2300" b="1" i="0" u="none" strike="noStrike" cap="none">
                <a:solidFill>
                  <a:srgbClr val="444444"/>
                </a:solidFill>
                <a:highlight>
                  <a:srgbClr val="FFFFFF"/>
                </a:highlight>
                <a:latin typeface="Arial"/>
                <a:ea typeface="Arial"/>
                <a:cs typeface="Arial"/>
                <a:sym typeface="Arial"/>
              </a:endParaRPr>
            </a:p>
            <a:p>
              <a:pPr marL="0" marR="0" lvl="0" indent="0" algn="ctr" rtl="0">
                <a:lnSpc>
                  <a:spcPct val="90000"/>
                </a:lnSpc>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725" name="Google Shape;725;p13"/>
            <p:cNvSpPr/>
            <p:nvPr/>
          </p:nvSpPr>
          <p:spPr>
            <a:xfrm>
              <a:off x="2338243" y="1006340"/>
              <a:ext cx="1869294" cy="934647"/>
            </a:xfrm>
            <a:prstGeom prst="roundRect">
              <a:avLst>
                <a:gd name="adj" fmla="val 10000"/>
              </a:avLst>
            </a:prstGeom>
            <a:solidFill>
              <a:srgbClr val="FAA54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26" name="Google Shape;726;p13"/>
            <p:cNvSpPr/>
            <p:nvPr/>
          </p:nvSpPr>
          <p:spPr>
            <a:xfrm>
              <a:off x="2525173" y="1940987"/>
              <a:ext cx="186929" cy="700984"/>
            </a:xfrm>
            <a:custGeom>
              <a:avLst/>
              <a:gdLst/>
              <a:ahLst/>
              <a:cxnLst/>
              <a:rect l="l" t="t" r="r" b="b"/>
              <a:pathLst>
                <a:path w="120000" h="120000" extrusionOk="0">
                  <a:moveTo>
                    <a:pt x="0" y="0"/>
                  </a:moveTo>
                  <a:lnTo>
                    <a:pt x="0" y="120000"/>
                  </a:lnTo>
                  <a:lnTo>
                    <a:pt x="120000" y="120000"/>
                  </a:lnTo>
                </a:path>
              </a:pathLst>
            </a:custGeom>
            <a:noFill/>
            <a:ln w="12700" cap="flat" cmpd="sng">
              <a:solidFill>
                <a:srgbClr val="599BD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27" name="Google Shape;727;p13"/>
            <p:cNvSpPr/>
            <p:nvPr/>
          </p:nvSpPr>
          <p:spPr>
            <a:xfrm>
              <a:off x="2712102" y="2174649"/>
              <a:ext cx="1495435" cy="934647"/>
            </a:xfrm>
            <a:prstGeom prst="roundRect">
              <a:avLst>
                <a:gd name="adj" fmla="val 10000"/>
              </a:avLst>
            </a:prstGeom>
            <a:solidFill>
              <a:schemeClr val="lt1">
                <a:alpha val="88235"/>
              </a:schemeClr>
            </a:solidFill>
            <a:ln w="12700" cap="flat" cmpd="sng">
              <a:solidFill>
                <a:srgbClr val="FDC84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10000"/>
                </a:lnSpc>
                <a:spcBef>
                  <a:spcPts val="0"/>
                </a:spcBef>
                <a:spcAft>
                  <a:spcPts val="0"/>
                </a:spcAft>
                <a:buClr>
                  <a:schemeClr val="dk2"/>
                </a:buClr>
                <a:buSzPts val="1100"/>
                <a:buFont typeface="Arial"/>
                <a:buNone/>
              </a:pPr>
              <a:endParaRPr/>
            </a:p>
            <a:p>
              <a:pPr marL="0" marR="0" lvl="0" indent="0" algn="ctr" rtl="0">
                <a:lnSpc>
                  <a:spcPct val="110000"/>
                </a:lnSpc>
                <a:spcBef>
                  <a:spcPts val="0"/>
                </a:spcBef>
                <a:spcAft>
                  <a:spcPts val="0"/>
                </a:spcAft>
                <a:buClr>
                  <a:schemeClr val="dk2"/>
                </a:buClr>
                <a:buSzPts val="1100"/>
                <a:buFont typeface="Arial"/>
                <a:buNone/>
              </a:pPr>
              <a:r>
                <a:rPr lang="sl-SI" sz="1200" b="0" i="0" u="sng" strike="noStrike" cap="none">
                  <a:solidFill>
                    <a:schemeClr val="hlink"/>
                  </a:solidFill>
                  <a:latin typeface="Calibri"/>
                  <a:ea typeface="Calibri"/>
                  <a:cs typeface="Calibri"/>
                  <a:sym typeface="Calibri"/>
                  <a:hlinkClick r:id="rId5"/>
                </a:rPr>
                <a:t>Blog: </a:t>
              </a:r>
              <a:r>
                <a:rPr lang="sl-SI" sz="1200" b="0" i="0" u="none" strike="noStrike" cap="none">
                  <a:solidFill>
                    <a:schemeClr val="dk1"/>
                  </a:solidFill>
                  <a:latin typeface="Calibri"/>
                  <a:ea typeface="Calibri"/>
                  <a:cs typeface="Calibri"/>
                  <a:sym typeface="Calibri"/>
                </a:rPr>
                <a:t>Was ist authentische Leistungs</a:t>
              </a:r>
              <a:r>
                <a:rPr lang="sl-SI" sz="1200">
                  <a:solidFill>
                    <a:schemeClr val="dk1"/>
                  </a:solidFill>
                  <a:latin typeface="Calibri"/>
                  <a:ea typeface="Calibri"/>
                  <a:cs typeface="Calibri"/>
                  <a:sym typeface="Calibri"/>
                </a:rPr>
                <a:t>evaluierung</a:t>
              </a:r>
              <a:r>
                <a:rPr lang="sl-SI" sz="1200" b="0" i="0" u="none" strike="noStrike" cap="none">
                  <a:solidFill>
                    <a:schemeClr val="dk1"/>
                  </a:solidFill>
                  <a:latin typeface="Calibri"/>
                  <a:ea typeface="Calibri"/>
                  <a:cs typeface="Calibri"/>
                  <a:sym typeface="Calibri"/>
                </a:rPr>
                <a:t>? Ein umfassender Leitfaden für Pädagog</a:t>
              </a:r>
              <a:r>
                <a:rPr lang="sl-SI" sz="1200">
                  <a:solidFill>
                    <a:schemeClr val="dk1"/>
                  </a:solidFill>
                  <a:latin typeface="Calibri"/>
                  <a:ea typeface="Calibri"/>
                  <a:cs typeface="Calibri"/>
                  <a:sym typeface="Calibri"/>
                </a:rPr>
                <a:t>*innen.</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600"/>
                </a:spcBef>
                <a:spcAft>
                  <a:spcPts val="0"/>
                </a:spcAft>
                <a:buClr>
                  <a:schemeClr val="dk1"/>
                </a:buClr>
                <a:buSzPts val="1800"/>
                <a:buFont typeface="Arial"/>
                <a:buNone/>
              </a:pPr>
              <a:endParaRPr sz="1200" b="0" i="0" u="none" strike="noStrike" cap="none">
                <a:solidFill>
                  <a:schemeClr val="dk1"/>
                </a:solidFill>
                <a:latin typeface="Calibri"/>
                <a:ea typeface="Calibri"/>
                <a:cs typeface="Calibri"/>
                <a:sym typeface="Calibri"/>
              </a:endParaRPr>
            </a:p>
          </p:txBody>
        </p:sp>
        <p:sp>
          <p:nvSpPr>
            <p:cNvPr id="728" name="Google Shape;728;p13"/>
            <p:cNvSpPr/>
            <p:nvPr/>
          </p:nvSpPr>
          <p:spPr>
            <a:xfrm>
              <a:off x="4674862" y="1006340"/>
              <a:ext cx="1869294" cy="934647"/>
            </a:xfrm>
            <a:prstGeom prst="roundRect">
              <a:avLst>
                <a:gd name="adj" fmla="val 10000"/>
              </a:avLst>
            </a:prstGeom>
            <a:solidFill>
              <a:srgbClr val="5DC7F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29" name="Google Shape;729;p13"/>
            <p:cNvSpPr/>
            <p:nvPr/>
          </p:nvSpPr>
          <p:spPr>
            <a:xfrm>
              <a:off x="4861791" y="1940987"/>
              <a:ext cx="186929" cy="700984"/>
            </a:xfrm>
            <a:custGeom>
              <a:avLst/>
              <a:gdLst/>
              <a:ahLst/>
              <a:cxnLst/>
              <a:rect l="l" t="t" r="r" b="b"/>
              <a:pathLst>
                <a:path w="120000" h="120000" extrusionOk="0">
                  <a:moveTo>
                    <a:pt x="0" y="0"/>
                  </a:moveTo>
                  <a:lnTo>
                    <a:pt x="0" y="120000"/>
                  </a:lnTo>
                  <a:lnTo>
                    <a:pt x="120000" y="120000"/>
                  </a:lnTo>
                </a:path>
              </a:pathLst>
            </a:custGeom>
            <a:noFill/>
            <a:ln w="12700" cap="flat" cmpd="sng">
              <a:solidFill>
                <a:srgbClr val="599BD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30" name="Google Shape;730;p13"/>
            <p:cNvSpPr/>
            <p:nvPr/>
          </p:nvSpPr>
          <p:spPr>
            <a:xfrm>
              <a:off x="5048721" y="2174649"/>
              <a:ext cx="1495435" cy="934647"/>
            </a:xfrm>
            <a:prstGeom prst="roundRect">
              <a:avLst>
                <a:gd name="adj" fmla="val 10000"/>
              </a:avLst>
            </a:prstGeom>
            <a:solidFill>
              <a:schemeClr val="lt1">
                <a:alpha val="88235"/>
              </a:schemeClr>
            </a:solidFill>
            <a:ln w="12700" cap="flat" cmpd="sng">
              <a:solidFill>
                <a:srgbClr val="6576E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31" name="Google Shape;731;p13"/>
            <p:cNvSpPr txBox="1"/>
            <p:nvPr/>
          </p:nvSpPr>
          <p:spPr>
            <a:xfrm>
              <a:off x="5076095" y="2174649"/>
              <a:ext cx="1440685" cy="879897"/>
            </a:xfrm>
            <a:prstGeom prst="rect">
              <a:avLst/>
            </a:prstGeom>
            <a:noFill/>
            <a:ln>
              <a:noFill/>
            </a:ln>
          </p:spPr>
          <p:txBody>
            <a:bodyPr spcFirstLastPara="1" wrap="square" lIns="83800" tIns="55875" rIns="83800" bIns="55875" anchor="ctr" anchorCtr="0">
              <a:noAutofit/>
            </a:bodyPr>
            <a:lstStyle/>
            <a:p>
              <a:pPr marL="0" marR="0" lvl="0" indent="0" algn="ctr" rtl="0">
                <a:lnSpc>
                  <a:spcPct val="90000"/>
                </a:lnSpc>
                <a:spcBef>
                  <a:spcPts val="0"/>
                </a:spcBef>
                <a:spcAft>
                  <a:spcPts val="0"/>
                </a:spcAft>
                <a:buClr>
                  <a:schemeClr val="dk1"/>
                </a:buClr>
                <a:buSzPts val="4400"/>
                <a:buFont typeface="Calibri"/>
                <a:buNone/>
              </a:pPr>
              <a:r>
                <a:rPr lang="sl-SI" sz="1200" b="0" i="0" u="sng" strike="noStrike" cap="none">
                  <a:solidFill>
                    <a:schemeClr val="hlink"/>
                  </a:solidFill>
                  <a:latin typeface="Calibri"/>
                  <a:ea typeface="Calibri"/>
                  <a:cs typeface="Calibri"/>
                  <a:sym typeface="Calibri"/>
                  <a:hlinkClick r:id="rId6"/>
                </a:rPr>
                <a:t>Bericht </a:t>
              </a:r>
              <a:r>
                <a:rPr lang="sl-SI" sz="1200" b="0" i="0" u="none" strike="noStrike" cap="none">
                  <a:solidFill>
                    <a:schemeClr val="dk1"/>
                  </a:solidFill>
                  <a:latin typeface="Calibri"/>
                  <a:ea typeface="Calibri"/>
                  <a:cs typeface="Calibri"/>
                  <a:sym typeface="Calibri"/>
                </a:rPr>
                <a:t>: Die nächste Ära der Leistungs</a:t>
              </a:r>
              <a:r>
                <a:rPr lang="sl-SI" sz="1200">
                  <a:solidFill>
                    <a:schemeClr val="dk1"/>
                  </a:solidFill>
                  <a:latin typeface="Calibri"/>
                  <a:ea typeface="Calibri"/>
                  <a:cs typeface="Calibri"/>
                  <a:sym typeface="Calibri"/>
                </a:rPr>
                <a:t>evaluierung</a:t>
              </a:r>
              <a:r>
                <a:rPr lang="sl-SI" sz="1200" b="0" i="0" u="none" strike="noStrike" cap="none">
                  <a:solidFill>
                    <a:schemeClr val="dk1"/>
                  </a:solidFill>
                  <a:latin typeface="Calibri"/>
                  <a:ea typeface="Calibri"/>
                  <a:cs typeface="Calibri"/>
                  <a:sym typeface="Calibri"/>
                </a:rPr>
                <a:t>: Ein globaler Überblick über KI im </a:t>
              </a:r>
              <a:r>
                <a:rPr lang="sl-SI" sz="1200">
                  <a:solidFill>
                    <a:schemeClr val="dk1"/>
                  </a:solidFill>
                  <a:latin typeface="Calibri"/>
                  <a:ea typeface="Calibri"/>
                  <a:cs typeface="Calibri"/>
                  <a:sym typeface="Calibri"/>
                </a:rPr>
                <a:t>Evaluierungs</a:t>
              </a:r>
              <a:r>
                <a:rPr lang="sl-SI" sz="1200" b="0" i="0" u="none" strike="noStrike" cap="none">
                  <a:solidFill>
                    <a:schemeClr val="dk1"/>
                  </a:solidFill>
                  <a:latin typeface="Calibri"/>
                  <a:ea typeface="Calibri"/>
                  <a:cs typeface="Calibri"/>
                  <a:sym typeface="Calibri"/>
                </a:rPr>
                <a:t>design</a:t>
              </a:r>
              <a:endParaRPr sz="4400" b="0" i="0" u="none" strike="noStrike" cap="none">
                <a:solidFill>
                  <a:schemeClr val="dk1"/>
                </a:solidFill>
                <a:latin typeface="Calibri"/>
                <a:ea typeface="Calibri"/>
                <a:cs typeface="Calibri"/>
                <a:sym typeface="Calibri"/>
              </a:endParaRPr>
            </a:p>
          </p:txBody>
        </p:sp>
        <p:sp>
          <p:nvSpPr>
            <p:cNvPr id="732" name="Google Shape;732;p13"/>
            <p:cNvSpPr/>
            <p:nvPr/>
          </p:nvSpPr>
          <p:spPr>
            <a:xfrm>
              <a:off x="7011480" y="1006340"/>
              <a:ext cx="1869294" cy="934647"/>
            </a:xfrm>
            <a:prstGeom prst="roundRect">
              <a:avLst>
                <a:gd name="adj" fmla="val 10000"/>
              </a:avLst>
            </a:prstGeom>
            <a:solidFill>
              <a:srgbClr val="6576E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33" name="Google Shape;733;p13"/>
            <p:cNvSpPr/>
            <p:nvPr/>
          </p:nvSpPr>
          <p:spPr>
            <a:xfrm>
              <a:off x="7198409" y="1940988"/>
              <a:ext cx="186929" cy="700985"/>
            </a:xfrm>
            <a:custGeom>
              <a:avLst/>
              <a:gdLst/>
              <a:ahLst/>
              <a:cxnLst/>
              <a:rect l="l" t="t" r="r" b="b"/>
              <a:pathLst>
                <a:path w="120000" h="120000" extrusionOk="0">
                  <a:moveTo>
                    <a:pt x="0" y="0"/>
                  </a:moveTo>
                  <a:lnTo>
                    <a:pt x="0" y="120000"/>
                  </a:lnTo>
                  <a:lnTo>
                    <a:pt x="120000" y="120000"/>
                  </a:lnTo>
                </a:path>
              </a:pathLst>
            </a:custGeom>
            <a:noFill/>
            <a:ln w="12700" cap="flat" cmpd="sng">
              <a:solidFill>
                <a:srgbClr val="599BD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34" name="Google Shape;734;p13"/>
            <p:cNvSpPr/>
            <p:nvPr/>
          </p:nvSpPr>
          <p:spPr>
            <a:xfrm>
              <a:off x="7385339" y="2174649"/>
              <a:ext cx="1495435" cy="934647"/>
            </a:xfrm>
            <a:prstGeom prst="roundRect">
              <a:avLst>
                <a:gd name="adj" fmla="val 10000"/>
              </a:avLst>
            </a:prstGeom>
            <a:solidFill>
              <a:schemeClr val="lt1">
                <a:alpha val="88235"/>
              </a:schemeClr>
            </a:solidFill>
            <a:ln w="12700" cap="flat" cmpd="sng">
              <a:solidFill>
                <a:srgbClr val="5DC7F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35" name="Google Shape;735;p13"/>
            <p:cNvSpPr txBox="1"/>
            <p:nvPr/>
          </p:nvSpPr>
          <p:spPr>
            <a:xfrm>
              <a:off x="7412715" y="2202024"/>
              <a:ext cx="1440685" cy="879897"/>
            </a:xfrm>
            <a:prstGeom prst="rect">
              <a:avLst/>
            </a:prstGeom>
            <a:noFill/>
            <a:ln>
              <a:noFill/>
            </a:ln>
          </p:spPr>
          <p:txBody>
            <a:bodyPr spcFirstLastPara="1" wrap="square" lIns="100950" tIns="67300" rIns="100950" bIns="67300" anchor="ctr" anchorCtr="0">
              <a:noAutofit/>
            </a:bodyPr>
            <a:lstStyle/>
            <a:p>
              <a:pPr marL="0" marR="0" lvl="0" indent="0" algn="ctr" rtl="0">
                <a:lnSpc>
                  <a:spcPct val="90000"/>
                </a:lnSpc>
                <a:spcBef>
                  <a:spcPts val="0"/>
                </a:spcBef>
                <a:spcAft>
                  <a:spcPts val="0"/>
                </a:spcAft>
                <a:buClr>
                  <a:schemeClr val="dk1"/>
                </a:buClr>
                <a:buSzPts val="5300"/>
                <a:buFont typeface="Calibri"/>
                <a:buNone/>
              </a:pPr>
              <a:r>
                <a:rPr lang="sl-SI" sz="1200" b="0" i="0" u="sng" strike="noStrike" cap="none">
                  <a:solidFill>
                    <a:schemeClr val="hlink"/>
                  </a:solidFill>
                  <a:latin typeface="Calibri"/>
                  <a:ea typeface="Calibri"/>
                  <a:cs typeface="Calibri"/>
                  <a:sym typeface="Calibri"/>
                  <a:hlinkClick r:id="rId7"/>
                </a:rPr>
                <a:t>Artikel </a:t>
              </a:r>
              <a:r>
                <a:rPr lang="sl-SI" sz="1200" b="0" i="0" u="none" strike="noStrike" cap="none">
                  <a:solidFill>
                    <a:schemeClr val="dk1"/>
                  </a:solidFill>
                  <a:latin typeface="Calibri"/>
                  <a:ea typeface="Calibri"/>
                  <a:cs typeface="Calibri"/>
                  <a:sym typeface="Calibri"/>
                </a:rPr>
                <a:t>: Peer-Feedback/Peer-Review</a:t>
              </a:r>
              <a:endParaRPr sz="1200" b="0" i="0" u="none" strike="noStrike" cap="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5300"/>
                <a:buFont typeface="Calibri"/>
                <a:buNone/>
              </a:pPr>
              <a:endParaRPr sz="1200" b="0" i="0" u="none" strike="noStrike" cap="none">
                <a:solidFill>
                  <a:schemeClr val="dk1"/>
                </a:solidFill>
                <a:latin typeface="Calibri"/>
                <a:ea typeface="Calibri"/>
                <a:cs typeface="Calibri"/>
                <a:sym typeface="Calibri"/>
              </a:endParaRPr>
            </a:p>
          </p:txBody>
        </p:sp>
      </p:grpSp>
      <p:pic>
        <p:nvPicPr>
          <p:cNvPr id="736" name="Google Shape;736;p13" descr="Newspaper outline"/>
          <p:cNvPicPr preferRelativeResize="0"/>
          <p:nvPr/>
        </p:nvPicPr>
        <p:blipFill rotWithShape="1">
          <a:blip r:embed="rId8">
            <a:alphaModFix/>
          </a:blip>
          <a:srcRect/>
          <a:stretch/>
        </p:blipFill>
        <p:spPr>
          <a:xfrm>
            <a:off x="7000296" y="2344568"/>
            <a:ext cx="914400" cy="914400"/>
          </a:xfrm>
          <a:prstGeom prst="rect">
            <a:avLst/>
          </a:prstGeom>
          <a:noFill/>
          <a:ln>
            <a:noFill/>
          </a:ln>
        </p:spPr>
      </p:pic>
      <p:pic>
        <p:nvPicPr>
          <p:cNvPr id="737" name="Google Shape;737;p13" descr="Blog outline"/>
          <p:cNvPicPr preferRelativeResize="0"/>
          <p:nvPr/>
        </p:nvPicPr>
        <p:blipFill rotWithShape="1">
          <a:blip r:embed="rId9">
            <a:alphaModFix/>
          </a:blip>
          <a:srcRect/>
          <a:stretch/>
        </p:blipFill>
        <p:spPr>
          <a:xfrm>
            <a:off x="1931657" y="2344567"/>
            <a:ext cx="914400" cy="914400"/>
          </a:xfrm>
          <a:prstGeom prst="rect">
            <a:avLst/>
          </a:prstGeom>
          <a:noFill/>
          <a:ln>
            <a:noFill/>
          </a:ln>
        </p:spPr>
      </p:pic>
      <p:pic>
        <p:nvPicPr>
          <p:cNvPr id="738" name="Google Shape;738;p13" descr="Blog outline"/>
          <p:cNvPicPr preferRelativeResize="0"/>
          <p:nvPr/>
        </p:nvPicPr>
        <p:blipFill rotWithShape="1">
          <a:blip r:embed="rId9">
            <a:alphaModFix/>
          </a:blip>
          <a:srcRect/>
          <a:stretch/>
        </p:blipFill>
        <p:spPr>
          <a:xfrm>
            <a:off x="4489757" y="2344567"/>
            <a:ext cx="914400" cy="914400"/>
          </a:xfrm>
          <a:prstGeom prst="rect">
            <a:avLst/>
          </a:prstGeom>
          <a:noFill/>
          <a:ln>
            <a:noFill/>
          </a:ln>
        </p:spPr>
      </p:pic>
      <p:pic>
        <p:nvPicPr>
          <p:cNvPr id="739" name="Google Shape;739;p13" descr="Newspaper outline"/>
          <p:cNvPicPr preferRelativeResize="0"/>
          <p:nvPr/>
        </p:nvPicPr>
        <p:blipFill rotWithShape="1">
          <a:blip r:embed="rId8">
            <a:alphaModFix/>
          </a:blip>
          <a:srcRect/>
          <a:stretch/>
        </p:blipFill>
        <p:spPr>
          <a:xfrm>
            <a:off x="9597146" y="2344568"/>
            <a:ext cx="914400" cy="914400"/>
          </a:xfrm>
          <a:prstGeom prst="rect">
            <a:avLst/>
          </a:prstGeom>
          <a:noFill/>
          <a:ln>
            <a:noFill/>
          </a:ln>
        </p:spPr>
      </p:pic>
      <p:pic>
        <p:nvPicPr>
          <p:cNvPr id="740" name="Google Shape;740;p13"/>
          <p:cNvPicPr preferRelativeResize="0"/>
          <p:nvPr/>
        </p:nvPicPr>
        <p:blipFill>
          <a:blip r:embed="rId10">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DFC6DE95-A1E2-6FDB-2842-187E41A8F2A9}"/>
              </a:ext>
            </a:extLst>
          </p:cNvPr>
          <p:cNvSpPr txBox="1"/>
          <p:nvPr/>
        </p:nvSpPr>
        <p:spPr>
          <a:xfrm>
            <a:off x="3164958" y="6260345"/>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745"/>
        <p:cNvGrpSpPr/>
        <p:nvPr/>
      </p:nvGrpSpPr>
      <p:grpSpPr>
        <a:xfrm>
          <a:off x="0" y="0"/>
          <a:ext cx="0" cy="0"/>
          <a:chOff x="0" y="0"/>
          <a:chExt cx="0" cy="0"/>
        </a:xfrm>
      </p:grpSpPr>
      <p:sp>
        <p:nvSpPr>
          <p:cNvPr id="746" name="Google Shape;746;p14"/>
          <p:cNvSpPr txBox="1"/>
          <p:nvPr/>
        </p:nvSpPr>
        <p:spPr>
          <a:xfrm>
            <a:off x="1034819" y="976434"/>
            <a:ext cx="207973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sl-SI" sz="2400" b="1">
                <a:solidFill>
                  <a:srgbClr val="C52B87"/>
                </a:solidFill>
                <a:latin typeface="Calibri"/>
                <a:ea typeface="Calibri"/>
                <a:cs typeface="Calibri"/>
                <a:sym typeface="Calibri"/>
              </a:rPr>
              <a:t>Evaluierung</a:t>
            </a:r>
            <a:endParaRPr sz="1400" b="0" i="0" u="none" strike="noStrike" cap="none">
              <a:solidFill>
                <a:srgbClr val="000000"/>
              </a:solidFill>
              <a:latin typeface="Arial"/>
              <a:ea typeface="Arial"/>
              <a:cs typeface="Arial"/>
              <a:sym typeface="Arial"/>
            </a:endParaRPr>
          </a:p>
        </p:txBody>
      </p:sp>
      <p:sp>
        <p:nvSpPr>
          <p:cNvPr id="747" name="Google Shape;747;p14"/>
          <p:cNvSpPr/>
          <p:nvPr/>
        </p:nvSpPr>
        <p:spPr>
          <a:xfrm>
            <a:off x="982601" y="1574675"/>
            <a:ext cx="5651100" cy="38754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1200"/>
              <a:buFont typeface="Arial"/>
              <a:buNone/>
            </a:pPr>
            <a:r>
              <a:rPr lang="sl-SI" sz="1200" b="0" i="0" u="none" strike="noStrike" cap="none">
                <a:solidFill>
                  <a:schemeClr val="dk1"/>
                </a:solidFill>
                <a:latin typeface="Calibri"/>
                <a:ea typeface="Calibri"/>
                <a:cs typeface="Calibri"/>
                <a:sym typeface="Calibri"/>
              </a:rPr>
              <a:t>Multiple-Choice-Frage:</a:t>
            </a:r>
            <a:endParaRPr sz="14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200"/>
              <a:buFont typeface="Arial"/>
              <a:buNone/>
            </a:pPr>
            <a:r>
              <a:rPr lang="sl-SI" sz="1200" b="0" i="0" u="none" strike="noStrike" cap="none">
                <a:solidFill>
                  <a:schemeClr val="dk1"/>
                </a:solidFill>
                <a:latin typeface="Calibri"/>
                <a:ea typeface="Calibri"/>
                <a:cs typeface="Calibri"/>
                <a:sym typeface="Calibri"/>
              </a:rPr>
              <a:t>Frage 1: Welche der folgenden Aufgaben passt am besten zu den Authentizitätsprinzipien?</a:t>
            </a:r>
            <a:endParaRPr sz="14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200"/>
              <a:buFont typeface="Arial"/>
              <a:buNone/>
            </a:pPr>
            <a:r>
              <a:rPr lang="sl-SI" sz="1200" b="0" i="0" u="none" strike="noStrike" cap="none">
                <a:solidFill>
                  <a:schemeClr val="dk1"/>
                </a:solidFill>
                <a:latin typeface="Calibri"/>
                <a:ea typeface="Calibri"/>
                <a:cs typeface="Calibri"/>
                <a:sym typeface="Calibri"/>
              </a:rPr>
              <a:t>A) Ein Multiple-Choice-Quiz mit 20 Fragen zur Terminologie.</a:t>
            </a:r>
            <a:endParaRPr sz="12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200"/>
              <a:buFont typeface="Arial"/>
              <a:buNone/>
            </a:pPr>
            <a:r>
              <a:rPr lang="sl-SI" sz="1200" b="0" i="0" u="none" strike="noStrike" cap="none">
                <a:solidFill>
                  <a:schemeClr val="dk1"/>
                </a:solidFill>
                <a:latin typeface="Calibri"/>
                <a:ea typeface="Calibri"/>
                <a:cs typeface="Calibri"/>
                <a:sym typeface="Calibri"/>
              </a:rPr>
              <a:t>B) Eine Lückentextübung.</a:t>
            </a:r>
            <a:endParaRPr sz="12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200"/>
              <a:buFont typeface="Arial"/>
              <a:buNone/>
            </a:pPr>
            <a:r>
              <a:rPr lang="sl-SI" sz="1200" b="0" i="0" u="none" strike="noStrike" cap="none">
                <a:solidFill>
                  <a:schemeClr val="dk1"/>
                </a:solidFill>
                <a:latin typeface="Calibri"/>
                <a:ea typeface="Calibri"/>
                <a:cs typeface="Calibri"/>
                <a:sym typeface="Calibri"/>
              </a:rPr>
              <a:t>C) Ein Video ansehen und drei Fragen zum Erinnerungsvermögen beantworten.</a:t>
            </a:r>
            <a:endParaRPr sz="12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200"/>
              <a:buFont typeface="Arial"/>
              <a:buNone/>
            </a:pPr>
            <a:r>
              <a:rPr lang="sl-SI" sz="1200" b="0" i="0" u="none" strike="noStrike" cap="none">
                <a:solidFill>
                  <a:schemeClr val="dk1"/>
                </a:solidFill>
                <a:highlight>
                  <a:srgbClr val="00FF00"/>
                </a:highlight>
                <a:latin typeface="Calibri"/>
                <a:ea typeface="Calibri"/>
                <a:cs typeface="Calibri"/>
                <a:sym typeface="Calibri"/>
              </a:rPr>
              <a:t>D) Erstellung eines Geschäftsplans für das jeweilige Fachgebiet.</a:t>
            </a:r>
            <a:endParaRPr sz="1200" b="0" i="0" u="none" strike="noStrike" cap="none">
              <a:solidFill>
                <a:schemeClr val="dk1"/>
              </a:solidFill>
              <a:highlight>
                <a:srgbClr val="00FF00"/>
              </a:highlight>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200"/>
              <a:buFont typeface="Arial"/>
              <a:buNone/>
            </a:pPr>
            <a:r>
              <a:rPr lang="sl-SI" sz="1200" b="0" i="0" u="none" strike="noStrike" cap="none">
                <a:solidFill>
                  <a:schemeClr val="dk1"/>
                </a:solidFill>
                <a:latin typeface="Calibri"/>
                <a:ea typeface="Calibri"/>
                <a:cs typeface="Calibri"/>
                <a:sym typeface="Calibri"/>
              </a:rPr>
              <a:t>Authentische Leistungsbeurteilung spiegelt reale Situationen wider und ähnelt den Kontexten, in denen Lernende das neue Wissen tatsächlich anwenden werden. Sie erfordert höhere Denkfähigkeiten (wie Kreativität und Urteilsvermögen) anstatt bloßes Abrufen von Informationen.</a:t>
            </a:r>
            <a:endParaRPr sz="12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pic>
        <p:nvPicPr>
          <p:cNvPr id="748" name="Google Shape;748;p14"/>
          <p:cNvPicPr preferRelativeResize="0">
            <a:picLocks noGrp="1"/>
          </p:cNvPicPr>
          <p:nvPr>
            <p:ph type="pic" idx="2"/>
          </p:nvPr>
        </p:nvPicPr>
        <p:blipFill rotWithShape="1">
          <a:blip r:embed="rId4">
            <a:alphaModFix/>
          </a:blip>
          <a:srcRect t="3908" b="3908"/>
          <a:stretch/>
        </p:blipFill>
        <p:spPr>
          <a:xfrm>
            <a:off x="8014947" y="1574677"/>
            <a:ext cx="3763800" cy="3469500"/>
          </a:xfrm>
          <a:prstGeom prst="rect">
            <a:avLst/>
          </a:prstGeom>
          <a:noFill/>
          <a:ln>
            <a:noFill/>
          </a:ln>
        </p:spPr>
      </p:pic>
      <p:pic>
        <p:nvPicPr>
          <p:cNvPr id="749" name="Google Shape;749;p14"/>
          <p:cNvPicPr preferRelativeResize="0"/>
          <p:nvPr/>
        </p:nvPicPr>
        <p:blipFill>
          <a:blip r:embed="rId5">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4D3A38EF-4122-3B1D-C5D8-72D1E4CA97D7}"/>
              </a:ext>
            </a:extLst>
          </p:cNvPr>
          <p:cNvSpPr txBox="1"/>
          <p:nvPr/>
        </p:nvSpPr>
        <p:spPr>
          <a:xfrm>
            <a:off x="3164958" y="6260345"/>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754"/>
        <p:cNvGrpSpPr/>
        <p:nvPr/>
      </p:nvGrpSpPr>
      <p:grpSpPr>
        <a:xfrm>
          <a:off x="0" y="0"/>
          <a:ext cx="0" cy="0"/>
          <a:chOff x="0" y="0"/>
          <a:chExt cx="0" cy="0"/>
        </a:xfrm>
      </p:grpSpPr>
      <p:sp>
        <p:nvSpPr>
          <p:cNvPr id="755" name="Google Shape;755;p15"/>
          <p:cNvSpPr txBox="1"/>
          <p:nvPr/>
        </p:nvSpPr>
        <p:spPr>
          <a:xfrm>
            <a:off x="1034819" y="976434"/>
            <a:ext cx="207973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sl-SI" sz="2400" b="1">
                <a:solidFill>
                  <a:srgbClr val="C52B87"/>
                </a:solidFill>
                <a:latin typeface="Calibri"/>
                <a:ea typeface="Calibri"/>
                <a:cs typeface="Calibri"/>
                <a:sym typeface="Calibri"/>
              </a:rPr>
              <a:t>Evaluierung</a:t>
            </a:r>
            <a:endParaRPr sz="1400" b="0" i="0" u="none" strike="noStrike" cap="none">
              <a:solidFill>
                <a:srgbClr val="000000"/>
              </a:solidFill>
              <a:latin typeface="Arial"/>
              <a:ea typeface="Arial"/>
              <a:cs typeface="Arial"/>
              <a:sym typeface="Arial"/>
            </a:endParaRPr>
          </a:p>
        </p:txBody>
      </p:sp>
      <p:sp>
        <p:nvSpPr>
          <p:cNvPr id="756" name="Google Shape;756;p15"/>
          <p:cNvSpPr/>
          <p:nvPr/>
        </p:nvSpPr>
        <p:spPr>
          <a:xfrm>
            <a:off x="982600" y="1574675"/>
            <a:ext cx="5883900" cy="43968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1200"/>
              <a:buFont typeface="Arial"/>
              <a:buNone/>
            </a:pPr>
            <a:r>
              <a:rPr lang="sl-SI" sz="1200" b="0" i="0" u="none" strike="noStrike" cap="none">
                <a:solidFill>
                  <a:schemeClr val="dk1"/>
                </a:solidFill>
                <a:latin typeface="Calibri"/>
                <a:ea typeface="Calibri"/>
                <a:cs typeface="Calibri"/>
                <a:sym typeface="Calibri"/>
              </a:rPr>
              <a:t>Multiple-Choice-Frage:</a:t>
            </a:r>
            <a:endParaRPr sz="14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200"/>
              <a:buFont typeface="Arial"/>
              <a:buNone/>
            </a:pPr>
            <a:r>
              <a:rPr lang="sl-SI" sz="1200" b="0" i="0" u="none" strike="noStrike" cap="none">
                <a:solidFill>
                  <a:schemeClr val="dk1"/>
                </a:solidFill>
                <a:latin typeface="Calibri"/>
                <a:ea typeface="Calibri"/>
                <a:cs typeface="Calibri"/>
                <a:sym typeface="Calibri"/>
              </a:rPr>
              <a:t>Frage 2: Sie beurteilen die schriftlichen Sprachkenntnisse von Schüler</a:t>
            </a:r>
            <a:r>
              <a:rPr lang="sl-SI" sz="1200">
                <a:solidFill>
                  <a:schemeClr val="dk1"/>
                </a:solidFill>
                <a:latin typeface="Calibri"/>
                <a:ea typeface="Calibri"/>
                <a:cs typeface="Calibri"/>
                <a:sym typeface="Calibri"/>
              </a:rPr>
              <a:t>*innen</a:t>
            </a:r>
            <a:r>
              <a:rPr lang="sl-SI" sz="1200" b="0" i="0" u="none" strike="noStrike" cap="none">
                <a:solidFill>
                  <a:schemeClr val="dk1"/>
                </a:solidFill>
                <a:latin typeface="Calibri"/>
                <a:ea typeface="Calibri"/>
                <a:cs typeface="Calibri"/>
                <a:sym typeface="Calibri"/>
              </a:rPr>
              <a:t>. Ihnen ist die Validität wichtig. Welches der folgenden Szenarien birgt das größte Risiko für die Validität?</a:t>
            </a:r>
            <a:endParaRPr sz="12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200"/>
              <a:buFont typeface="Arial"/>
              <a:buNone/>
            </a:pPr>
            <a:r>
              <a:rPr lang="sl-SI" sz="1200" b="0" i="0" u="none" strike="noStrike" cap="none">
                <a:solidFill>
                  <a:schemeClr val="dk1"/>
                </a:solidFill>
                <a:latin typeface="Calibri"/>
                <a:ea typeface="Calibri"/>
                <a:cs typeface="Calibri"/>
                <a:sym typeface="Calibri"/>
              </a:rPr>
              <a:t>A) Verwendung einer Rechtschreibprüfung zur Korrektur kleinerer Tippfehler in einem Aufsatz.</a:t>
            </a:r>
            <a:endParaRPr sz="12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200"/>
              <a:buFont typeface="Arial"/>
              <a:buNone/>
            </a:pPr>
            <a:r>
              <a:rPr lang="sl-SI" sz="1200" b="0" i="0" u="none" strike="noStrike" cap="none">
                <a:solidFill>
                  <a:schemeClr val="dk1"/>
                </a:solidFill>
                <a:highlight>
                  <a:srgbClr val="00FF00"/>
                </a:highlight>
                <a:latin typeface="Calibri"/>
                <a:ea typeface="Calibri"/>
                <a:cs typeface="Calibri"/>
                <a:sym typeface="Calibri"/>
              </a:rPr>
              <a:t>B) Den Studierenden wird die Nutzung eines KI-Tools ermöglicht, das ihren Entwurf auf C2-Niveau überarbeitet.</a:t>
            </a:r>
            <a:endParaRPr sz="1200" b="0" i="0" u="none" strike="noStrike" cap="none">
              <a:solidFill>
                <a:schemeClr val="dk1"/>
              </a:solidFill>
              <a:highlight>
                <a:srgbClr val="00FF00"/>
              </a:highlight>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200"/>
              <a:buFont typeface="Arial"/>
              <a:buNone/>
            </a:pPr>
            <a:r>
              <a:rPr lang="sl-SI" sz="1200" b="0" i="0" u="none" strike="noStrike" cap="none">
                <a:solidFill>
                  <a:schemeClr val="dk1"/>
                </a:solidFill>
                <a:latin typeface="Calibri"/>
                <a:ea typeface="Calibri"/>
                <a:cs typeface="Calibri"/>
                <a:sym typeface="Calibri"/>
              </a:rPr>
              <a:t>C) Verwendung eines Online-Wörterbuchs zum Nachschlagen von Vokabeln.</a:t>
            </a:r>
            <a:endParaRPr sz="12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200"/>
              <a:buFont typeface="Arial"/>
              <a:buNone/>
            </a:pPr>
            <a:r>
              <a:rPr lang="sl-SI" sz="1200" b="0" i="0" u="none" strike="noStrike" cap="none">
                <a:solidFill>
                  <a:schemeClr val="dk1"/>
                </a:solidFill>
                <a:latin typeface="Calibri"/>
                <a:ea typeface="Calibri"/>
                <a:cs typeface="Calibri"/>
                <a:sym typeface="Calibri"/>
              </a:rPr>
              <a:t>D) Die Schüler*innen werden gebeten, ihren Aufsatz in ein Textverarbeitungsprogramm einzugeben, anstatt ihn handschriftlich zu verfassen.</a:t>
            </a:r>
            <a:endParaRPr sz="12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200"/>
              <a:buFont typeface="Arial"/>
              <a:buNone/>
            </a:pPr>
            <a:r>
              <a:rPr lang="sl-SI" sz="1200" b="0" i="0" u="none" strike="noStrike" cap="none">
                <a:solidFill>
                  <a:schemeClr val="dk1"/>
                </a:solidFill>
                <a:latin typeface="Calibri"/>
                <a:ea typeface="Calibri"/>
                <a:cs typeface="Calibri"/>
                <a:sym typeface="Calibri"/>
              </a:rPr>
              <a:t>Die Validität ist beeinträchtigt, wenn ein Instrument die tatsächliche Messung der Lernleistung behindert. Wenn das Instrument die zu bewertende Kernkompetenz (Verbesserung der Schreibfähigkeit) erfüllt, wird das Instrument selbst bewertet.</a:t>
            </a:r>
            <a:endParaRPr sz="12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pic>
        <p:nvPicPr>
          <p:cNvPr id="757" name="Google Shape;757;p15"/>
          <p:cNvPicPr preferRelativeResize="0">
            <a:picLocks noGrp="1"/>
          </p:cNvPicPr>
          <p:nvPr>
            <p:ph type="pic" idx="2"/>
          </p:nvPr>
        </p:nvPicPr>
        <p:blipFill rotWithShape="1">
          <a:blip r:embed="rId4">
            <a:alphaModFix/>
          </a:blip>
          <a:srcRect t="3908" b="3908"/>
          <a:stretch/>
        </p:blipFill>
        <p:spPr>
          <a:xfrm>
            <a:off x="8014947" y="1574677"/>
            <a:ext cx="3763800" cy="3469500"/>
          </a:xfrm>
          <a:prstGeom prst="rect">
            <a:avLst/>
          </a:prstGeom>
          <a:noFill/>
          <a:ln>
            <a:noFill/>
          </a:ln>
        </p:spPr>
      </p:pic>
      <p:pic>
        <p:nvPicPr>
          <p:cNvPr id="758" name="Google Shape;758;p15"/>
          <p:cNvPicPr preferRelativeResize="0"/>
          <p:nvPr/>
        </p:nvPicPr>
        <p:blipFill>
          <a:blip r:embed="rId5">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705EF8EF-1CA8-96AC-F92A-A7BAE8F2B8F0}"/>
              </a:ext>
            </a:extLst>
          </p:cNvPr>
          <p:cNvSpPr txBox="1"/>
          <p:nvPr/>
        </p:nvSpPr>
        <p:spPr>
          <a:xfrm>
            <a:off x="3164958" y="6260345"/>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763"/>
        <p:cNvGrpSpPr/>
        <p:nvPr/>
      </p:nvGrpSpPr>
      <p:grpSpPr>
        <a:xfrm>
          <a:off x="0" y="0"/>
          <a:ext cx="0" cy="0"/>
          <a:chOff x="0" y="0"/>
          <a:chExt cx="0" cy="0"/>
        </a:xfrm>
      </p:grpSpPr>
      <p:sp>
        <p:nvSpPr>
          <p:cNvPr id="764" name="Google Shape;764;p16"/>
          <p:cNvSpPr txBox="1"/>
          <p:nvPr/>
        </p:nvSpPr>
        <p:spPr>
          <a:xfrm>
            <a:off x="1034819" y="976434"/>
            <a:ext cx="207973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sl-SI" sz="2400" b="1">
                <a:solidFill>
                  <a:srgbClr val="C52B87"/>
                </a:solidFill>
                <a:latin typeface="Calibri"/>
                <a:ea typeface="Calibri"/>
                <a:cs typeface="Calibri"/>
                <a:sym typeface="Calibri"/>
              </a:rPr>
              <a:t>Evaluierung</a:t>
            </a:r>
            <a:endParaRPr sz="1400" b="0" i="0" u="none" strike="noStrike" cap="none">
              <a:solidFill>
                <a:srgbClr val="000000"/>
              </a:solidFill>
              <a:latin typeface="Arial"/>
              <a:ea typeface="Arial"/>
              <a:cs typeface="Arial"/>
              <a:sym typeface="Arial"/>
            </a:endParaRPr>
          </a:p>
        </p:txBody>
      </p:sp>
      <p:sp>
        <p:nvSpPr>
          <p:cNvPr id="765" name="Google Shape;765;p16"/>
          <p:cNvSpPr/>
          <p:nvPr/>
        </p:nvSpPr>
        <p:spPr>
          <a:xfrm>
            <a:off x="982601" y="1574675"/>
            <a:ext cx="5952000" cy="38754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1200"/>
              <a:buFont typeface="Arial"/>
              <a:buNone/>
            </a:pPr>
            <a:r>
              <a:rPr lang="sl-SI" sz="1200" b="0" i="0" u="none" strike="noStrike" cap="none">
                <a:solidFill>
                  <a:schemeClr val="dk1"/>
                </a:solidFill>
                <a:latin typeface="Calibri"/>
                <a:ea typeface="Calibri"/>
                <a:cs typeface="Calibri"/>
                <a:sym typeface="Calibri"/>
              </a:rPr>
              <a:t>Multiple-Choice-Frage:</a:t>
            </a:r>
            <a:endParaRPr sz="14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200"/>
              <a:buFont typeface="Arial"/>
              <a:buNone/>
            </a:pPr>
            <a:r>
              <a:rPr lang="sl-SI" sz="1200" b="0" i="0" u="none" strike="noStrike" cap="none">
                <a:solidFill>
                  <a:schemeClr val="dk1"/>
                </a:solidFill>
                <a:latin typeface="Calibri"/>
                <a:ea typeface="Calibri"/>
                <a:cs typeface="Calibri"/>
                <a:sym typeface="Calibri"/>
              </a:rPr>
              <a:t>Frage 3: Welche Struktur für die Feedbackbereitstellung ist sinnvoller?</a:t>
            </a:r>
            <a:endParaRPr sz="12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200"/>
              <a:buFont typeface="Arial"/>
              <a:buNone/>
            </a:pPr>
            <a:r>
              <a:rPr lang="sl-SI" sz="1200" b="0" i="0" u="none" strike="noStrike" cap="none">
                <a:solidFill>
                  <a:schemeClr val="dk1"/>
                </a:solidFill>
                <a:latin typeface="Calibri"/>
                <a:ea typeface="Calibri"/>
                <a:cs typeface="Calibri"/>
                <a:sym typeface="Calibri"/>
              </a:rPr>
              <a:t>A) Listen Sie zuerst die Fehler auf, vergeben Sie eine Note und bitten Sie die Schüler*innen dann, die Arbeit erneut einzureichen.</a:t>
            </a:r>
            <a:endParaRPr sz="12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200"/>
              <a:buFont typeface="Arial"/>
              <a:buNone/>
            </a:pPr>
            <a:r>
              <a:rPr lang="sl-SI" sz="1200" b="0" i="0" u="none" strike="noStrike" cap="none">
                <a:solidFill>
                  <a:schemeClr val="dk1"/>
                </a:solidFill>
                <a:latin typeface="Calibri"/>
                <a:ea typeface="Calibri"/>
                <a:cs typeface="Calibri"/>
                <a:sym typeface="Calibri"/>
              </a:rPr>
              <a:t>B) Ein allgemeines Kompliment machen („Gut gemacht“).</a:t>
            </a:r>
            <a:endParaRPr sz="12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200"/>
              <a:buFont typeface="Arial"/>
              <a:buNone/>
            </a:pPr>
            <a:r>
              <a:rPr lang="sl-SI" sz="1200" b="0" i="0" u="none" strike="noStrike" cap="none">
                <a:solidFill>
                  <a:schemeClr val="dk1"/>
                </a:solidFill>
                <a:highlight>
                  <a:srgbClr val="00FF00"/>
                </a:highlight>
                <a:latin typeface="Calibri"/>
                <a:ea typeface="Calibri"/>
                <a:cs typeface="Calibri"/>
                <a:sym typeface="Calibri"/>
              </a:rPr>
              <a:t>C) Gehen Sie auf konkrete Stärken und Schwächen ein und geben Sie Handlungsempfehlungen.</a:t>
            </a:r>
            <a:endParaRPr sz="1200" b="0" i="0" u="none" strike="noStrike" cap="none">
              <a:solidFill>
                <a:schemeClr val="dk1"/>
              </a:solidFill>
              <a:highlight>
                <a:srgbClr val="00FF00"/>
              </a:highlight>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200"/>
              <a:buFont typeface="Arial"/>
              <a:buNone/>
            </a:pPr>
            <a:r>
              <a:rPr lang="sl-SI" sz="1200" b="0" i="0" u="none" strike="noStrike" cap="none">
                <a:solidFill>
                  <a:schemeClr val="dk1"/>
                </a:solidFill>
                <a:latin typeface="Calibri"/>
                <a:ea typeface="Calibri"/>
                <a:cs typeface="Calibri"/>
                <a:sym typeface="Calibri"/>
              </a:rPr>
              <a:t>D) Vermeiden Sie Empfehlungen, welche Schritte zur Verbesserung zu befolgen sind.</a:t>
            </a:r>
            <a:endParaRPr sz="12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200"/>
              <a:buFont typeface="Arial"/>
              <a:buNone/>
            </a:pPr>
            <a:r>
              <a:rPr lang="sl-SI" sz="1200" b="0" i="0" u="none" strike="noStrike" cap="none">
                <a:solidFill>
                  <a:schemeClr val="dk1"/>
                </a:solidFill>
                <a:latin typeface="Calibri"/>
                <a:ea typeface="Calibri"/>
                <a:cs typeface="Calibri"/>
                <a:sym typeface="Calibri"/>
              </a:rPr>
              <a:t>Die Sandwich-Methode verbindet konstruktives Feedback und Ratschläge mit Motivation. Sie gewährleistet, dass das Feedback greifbar und verständlich ist und fördert gleichzeitig eine unterstützende Beziehung.</a:t>
            </a:r>
            <a:endParaRPr sz="12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pic>
        <p:nvPicPr>
          <p:cNvPr id="766" name="Google Shape;766;p16"/>
          <p:cNvPicPr preferRelativeResize="0">
            <a:picLocks noGrp="1"/>
          </p:cNvPicPr>
          <p:nvPr>
            <p:ph type="pic" idx="2"/>
          </p:nvPr>
        </p:nvPicPr>
        <p:blipFill rotWithShape="1">
          <a:blip r:embed="rId4">
            <a:alphaModFix/>
          </a:blip>
          <a:srcRect t="3908" b="3908"/>
          <a:stretch/>
        </p:blipFill>
        <p:spPr>
          <a:xfrm>
            <a:off x="8014947" y="1574677"/>
            <a:ext cx="3763800" cy="3469500"/>
          </a:xfrm>
          <a:prstGeom prst="rect">
            <a:avLst/>
          </a:prstGeom>
          <a:noFill/>
          <a:ln>
            <a:noFill/>
          </a:ln>
        </p:spPr>
      </p:pic>
      <p:pic>
        <p:nvPicPr>
          <p:cNvPr id="767" name="Google Shape;767;p16"/>
          <p:cNvPicPr preferRelativeResize="0"/>
          <p:nvPr/>
        </p:nvPicPr>
        <p:blipFill>
          <a:blip r:embed="rId5">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75B0AE97-F115-BD02-05BE-18B3EA11BA54}"/>
              </a:ext>
            </a:extLst>
          </p:cNvPr>
          <p:cNvSpPr txBox="1"/>
          <p:nvPr/>
        </p:nvSpPr>
        <p:spPr>
          <a:xfrm>
            <a:off x="3164958" y="6260345"/>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24"/>
        <p:cNvGrpSpPr/>
        <p:nvPr/>
      </p:nvGrpSpPr>
      <p:grpSpPr>
        <a:xfrm>
          <a:off x="0" y="0"/>
          <a:ext cx="0" cy="0"/>
          <a:chOff x="0" y="0"/>
          <a:chExt cx="0" cy="0"/>
        </a:xfrm>
      </p:grpSpPr>
      <p:sp>
        <p:nvSpPr>
          <p:cNvPr id="425" name="Google Shape;425;p4"/>
          <p:cNvSpPr txBox="1">
            <a:spLocks noGrp="1"/>
          </p:cNvSpPr>
          <p:nvPr>
            <p:ph type="title"/>
          </p:nvPr>
        </p:nvSpPr>
        <p:spPr>
          <a:xfrm>
            <a:off x="4229100" y="335363"/>
            <a:ext cx="3733800" cy="114240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rgbClr val="C52B87"/>
              </a:buClr>
              <a:buSzPct val="100000"/>
              <a:buFont typeface="Calibri"/>
              <a:buNone/>
            </a:pPr>
            <a:r>
              <a:rPr lang="sl-SI">
                <a:solidFill>
                  <a:srgbClr val="C52B87"/>
                </a:solidFill>
                <a:latin typeface="Calibri"/>
                <a:ea typeface="Calibri"/>
                <a:cs typeface="Calibri"/>
                <a:sym typeface="Calibri"/>
              </a:rPr>
              <a:t>Überblick über die </a:t>
            </a:r>
            <a:r>
              <a:rPr lang="sl-SI">
                <a:solidFill>
                  <a:srgbClr val="0070C0"/>
                </a:solidFill>
                <a:latin typeface="Calibri"/>
                <a:ea typeface="Calibri"/>
                <a:cs typeface="Calibri"/>
                <a:sym typeface="Calibri"/>
              </a:rPr>
              <a:t>Einheit</a:t>
            </a:r>
            <a:endParaRPr/>
          </a:p>
          <a:p>
            <a:pPr marL="0" lvl="0" indent="0" algn="ctr" rtl="0">
              <a:lnSpc>
                <a:spcPct val="90000"/>
              </a:lnSpc>
              <a:spcBef>
                <a:spcPts val="0"/>
              </a:spcBef>
              <a:spcAft>
                <a:spcPts val="0"/>
              </a:spcAft>
              <a:buClr>
                <a:srgbClr val="0070C0"/>
              </a:buClr>
              <a:buSzPct val="100000"/>
              <a:buFont typeface="Calibri"/>
              <a:buNone/>
            </a:pPr>
            <a:endParaRPr>
              <a:solidFill>
                <a:srgbClr val="0070C0"/>
              </a:solidFill>
              <a:latin typeface="Calibri"/>
              <a:ea typeface="Calibri"/>
              <a:cs typeface="Calibri"/>
              <a:sym typeface="Calibri"/>
            </a:endParaRPr>
          </a:p>
        </p:txBody>
      </p:sp>
      <p:sp>
        <p:nvSpPr>
          <p:cNvPr id="426" name="Google Shape;426;p4"/>
          <p:cNvSpPr txBox="1"/>
          <p:nvPr/>
        </p:nvSpPr>
        <p:spPr>
          <a:xfrm>
            <a:off x="2022175" y="1358136"/>
            <a:ext cx="3297300" cy="237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sl-SI" sz="1800" b="1" i="0" u="none" strike="noStrike" cap="none">
                <a:solidFill>
                  <a:schemeClr val="dk1"/>
                </a:solidFill>
                <a:latin typeface="Calibri"/>
                <a:ea typeface="Calibri"/>
                <a:cs typeface="Calibri"/>
                <a:sym typeface="Calibri"/>
              </a:rPr>
              <a:t>Einführung in die digitale Leistungs</a:t>
            </a:r>
            <a:r>
              <a:rPr lang="sl-SI" sz="1800" b="1">
                <a:solidFill>
                  <a:schemeClr val="dk1"/>
                </a:solidFill>
                <a:latin typeface="Calibri"/>
                <a:ea typeface="Calibri"/>
                <a:cs typeface="Calibri"/>
                <a:sym typeface="Calibri"/>
              </a:rPr>
              <a:t>evaluierung</a:t>
            </a:r>
            <a:endParaRPr sz="1600" b="1" i="0" u="none" strike="noStrike" cap="none">
              <a:solidFill>
                <a:srgbClr val="000000"/>
              </a:solidFill>
              <a:latin typeface="Arial"/>
              <a:ea typeface="Arial"/>
              <a:cs typeface="Arial"/>
              <a:sym typeface="Arial"/>
            </a:endParaRPr>
          </a:p>
          <a:p>
            <a:pPr marL="457200" marR="0" lvl="0" indent="-330200" algn="l" rtl="0">
              <a:lnSpc>
                <a:spcPct val="100000"/>
              </a:lnSpc>
              <a:spcBef>
                <a:spcPts val="0"/>
              </a:spcBef>
              <a:spcAft>
                <a:spcPts val="0"/>
              </a:spcAft>
              <a:buClr>
                <a:srgbClr val="5F625F"/>
              </a:buClr>
              <a:buSzPts val="1600"/>
              <a:buFont typeface="Calibri"/>
              <a:buChar char="●"/>
            </a:pPr>
            <a:r>
              <a:rPr lang="sl-SI" sz="1600" b="0" i="0" u="none" strike="noStrike" cap="none">
                <a:solidFill>
                  <a:srgbClr val="5F625F"/>
                </a:solidFill>
                <a:latin typeface="Calibri"/>
                <a:ea typeface="Calibri"/>
                <a:cs typeface="Calibri"/>
                <a:sym typeface="Calibri"/>
              </a:rPr>
              <a:t>Unterscheidung zwischen diagnostischer, formativen und summativen Beurteilung</a:t>
            </a:r>
            <a:endParaRPr sz="1600" b="0" i="0" u="none" strike="noStrike" cap="none">
              <a:solidFill>
                <a:srgbClr val="5F625F"/>
              </a:solidFill>
              <a:latin typeface="Calibri"/>
              <a:ea typeface="Calibri"/>
              <a:cs typeface="Calibri"/>
              <a:sym typeface="Calibri"/>
            </a:endParaRPr>
          </a:p>
          <a:p>
            <a:pPr marL="457200" marR="0" lvl="0" indent="-330200" algn="l" rtl="0">
              <a:lnSpc>
                <a:spcPct val="100000"/>
              </a:lnSpc>
              <a:spcBef>
                <a:spcPts val="0"/>
              </a:spcBef>
              <a:spcAft>
                <a:spcPts val="0"/>
              </a:spcAft>
              <a:buClr>
                <a:srgbClr val="5F625F"/>
              </a:buClr>
              <a:buSzPts val="1600"/>
              <a:buFont typeface="Calibri"/>
              <a:buChar char="●"/>
            </a:pPr>
            <a:r>
              <a:rPr lang="sl-SI" sz="1600" b="0" i="0" u="none" strike="noStrike" cap="none">
                <a:solidFill>
                  <a:srgbClr val="5F625F"/>
                </a:solidFill>
                <a:latin typeface="Calibri"/>
                <a:ea typeface="Calibri"/>
                <a:cs typeface="Calibri"/>
                <a:sym typeface="Calibri"/>
              </a:rPr>
              <a:t>Rahmenwerke nutzen, um zu entscheiden, ob und wo KI integriert werden kann</a:t>
            </a:r>
            <a:endParaRPr sz="1600" b="0" i="0" u="none" strike="noStrike" cap="none">
              <a:solidFill>
                <a:srgbClr val="5F625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5F625F"/>
              </a:solidFill>
              <a:latin typeface="Calibri"/>
              <a:ea typeface="Calibri"/>
              <a:cs typeface="Calibri"/>
              <a:sym typeface="Calibri"/>
            </a:endParaRPr>
          </a:p>
        </p:txBody>
      </p:sp>
      <p:sp>
        <p:nvSpPr>
          <p:cNvPr id="427" name="Google Shape;427;p4"/>
          <p:cNvSpPr txBox="1"/>
          <p:nvPr/>
        </p:nvSpPr>
        <p:spPr>
          <a:xfrm>
            <a:off x="2022175" y="3653620"/>
            <a:ext cx="3297300" cy="2401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sl-SI" sz="1800" b="1" i="0" u="none" strike="noStrike" cap="none">
                <a:solidFill>
                  <a:schemeClr val="dk1"/>
                </a:solidFill>
                <a:latin typeface="Calibri"/>
                <a:ea typeface="Calibri"/>
                <a:cs typeface="Calibri"/>
                <a:sym typeface="Calibri"/>
              </a:rPr>
              <a:t>Gestaltung einer lernerzentrierten digitalen </a:t>
            </a:r>
            <a:r>
              <a:rPr lang="sl-SI" sz="1800" b="1">
                <a:solidFill>
                  <a:schemeClr val="dk1"/>
                </a:solidFill>
                <a:latin typeface="Calibri"/>
                <a:ea typeface="Calibri"/>
                <a:cs typeface="Calibri"/>
                <a:sym typeface="Calibri"/>
              </a:rPr>
              <a:t>Evaluierung</a:t>
            </a:r>
            <a:endParaRPr sz="1800" b="1" i="0" u="none" strike="noStrike" cap="none">
              <a:solidFill>
                <a:schemeClr val="dk1"/>
              </a:solidFill>
              <a:latin typeface="Calibri"/>
              <a:ea typeface="Calibri"/>
              <a:cs typeface="Calibri"/>
              <a:sym typeface="Calibri"/>
            </a:endParaRPr>
          </a:p>
          <a:p>
            <a:pPr marL="457200" marR="0" lvl="0" indent="-330200" algn="l" rtl="0">
              <a:lnSpc>
                <a:spcPct val="100000"/>
              </a:lnSpc>
              <a:spcBef>
                <a:spcPts val="0"/>
              </a:spcBef>
              <a:spcAft>
                <a:spcPts val="0"/>
              </a:spcAft>
              <a:buClr>
                <a:srgbClr val="5F625F"/>
              </a:buClr>
              <a:buSzPts val="1600"/>
              <a:buFont typeface="Calibri"/>
              <a:buChar char="●"/>
            </a:pPr>
            <a:r>
              <a:rPr lang="sl-SI" sz="1600" b="0" i="0" u="none" strike="noStrike" cap="none">
                <a:solidFill>
                  <a:srgbClr val="5F625F"/>
                </a:solidFill>
                <a:latin typeface="Calibri"/>
                <a:ea typeface="Calibri"/>
                <a:cs typeface="Calibri"/>
                <a:sym typeface="Calibri"/>
              </a:rPr>
              <a:t>Auswahl von </a:t>
            </a:r>
            <a:r>
              <a:rPr lang="sl-SI" sz="1600">
                <a:solidFill>
                  <a:srgbClr val="5F625F"/>
                </a:solidFill>
                <a:latin typeface="Calibri"/>
                <a:ea typeface="Calibri"/>
                <a:cs typeface="Calibri"/>
                <a:sym typeface="Calibri"/>
              </a:rPr>
              <a:t>Tools </a:t>
            </a:r>
            <a:r>
              <a:rPr lang="sl-SI" sz="1600" b="0" i="0" u="none" strike="noStrike" cap="none">
                <a:solidFill>
                  <a:srgbClr val="5F625F"/>
                </a:solidFill>
                <a:latin typeface="Calibri"/>
                <a:ea typeface="Calibri"/>
                <a:cs typeface="Calibri"/>
                <a:sym typeface="Calibri"/>
              </a:rPr>
              <a:t>für die digitale Bewertung</a:t>
            </a:r>
            <a:endParaRPr sz="1600" b="0" i="0" u="none" strike="noStrike" cap="none">
              <a:solidFill>
                <a:srgbClr val="5F625F"/>
              </a:solidFill>
              <a:latin typeface="Calibri"/>
              <a:ea typeface="Calibri"/>
              <a:cs typeface="Calibri"/>
              <a:sym typeface="Calibri"/>
            </a:endParaRPr>
          </a:p>
          <a:p>
            <a:pPr marL="457200" marR="0" lvl="0" indent="-330200" algn="l" rtl="0">
              <a:lnSpc>
                <a:spcPct val="100000"/>
              </a:lnSpc>
              <a:spcBef>
                <a:spcPts val="0"/>
              </a:spcBef>
              <a:spcAft>
                <a:spcPts val="0"/>
              </a:spcAft>
              <a:buClr>
                <a:srgbClr val="5F625F"/>
              </a:buClr>
              <a:buSzPts val="1600"/>
              <a:buFont typeface="Calibri"/>
              <a:buChar char="●"/>
            </a:pPr>
            <a:r>
              <a:rPr lang="sl-SI" sz="1600" b="0" i="0" u="none" strike="noStrike" cap="none">
                <a:solidFill>
                  <a:srgbClr val="5F625F"/>
                </a:solidFill>
                <a:latin typeface="Calibri"/>
                <a:ea typeface="Calibri"/>
                <a:cs typeface="Calibri"/>
                <a:sym typeface="Calibri"/>
              </a:rPr>
              <a:t>Grundsätze authentischer digitaler Bewertung</a:t>
            </a:r>
            <a:endParaRPr sz="1600" b="0" i="0" u="none" strike="noStrike" cap="none">
              <a:solidFill>
                <a:srgbClr val="5F625F"/>
              </a:solidFill>
              <a:latin typeface="Calibri"/>
              <a:ea typeface="Calibri"/>
              <a:cs typeface="Calibri"/>
              <a:sym typeface="Calibri"/>
            </a:endParaRPr>
          </a:p>
          <a:p>
            <a:pPr marL="457200" marR="0" lvl="0" indent="-330200" algn="l" rtl="0">
              <a:lnSpc>
                <a:spcPct val="100000"/>
              </a:lnSpc>
              <a:spcBef>
                <a:spcPts val="0"/>
              </a:spcBef>
              <a:spcAft>
                <a:spcPts val="0"/>
              </a:spcAft>
              <a:buClr>
                <a:srgbClr val="5F625F"/>
              </a:buClr>
              <a:buSzPts val="1600"/>
              <a:buFont typeface="Calibri"/>
              <a:buChar char="●"/>
            </a:pPr>
            <a:r>
              <a:rPr lang="sl-SI" sz="1600" b="0" i="0" u="none" strike="noStrike" cap="none">
                <a:solidFill>
                  <a:srgbClr val="5F625F"/>
                </a:solidFill>
                <a:latin typeface="Calibri"/>
                <a:ea typeface="Calibri"/>
                <a:cs typeface="Calibri"/>
                <a:sym typeface="Calibri"/>
              </a:rPr>
              <a:t>Grundsätze inklusiver digitaler Leistungsbewertung</a:t>
            </a:r>
            <a:endParaRPr sz="1600" b="0" i="0" u="none" strike="noStrike" cap="none">
              <a:solidFill>
                <a:srgbClr val="5F625F"/>
              </a:solidFill>
              <a:latin typeface="Calibri"/>
              <a:ea typeface="Calibri"/>
              <a:cs typeface="Calibri"/>
              <a:sym typeface="Calibri"/>
            </a:endParaRPr>
          </a:p>
        </p:txBody>
      </p:sp>
      <p:sp>
        <p:nvSpPr>
          <p:cNvPr id="428" name="Google Shape;428;p4"/>
          <p:cNvSpPr txBox="1"/>
          <p:nvPr/>
        </p:nvSpPr>
        <p:spPr>
          <a:xfrm>
            <a:off x="6852804" y="1358135"/>
            <a:ext cx="3297300" cy="160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sl-SI" sz="1800" b="1" i="0" u="none" strike="noStrike" cap="none">
                <a:solidFill>
                  <a:schemeClr val="dk1"/>
                </a:solidFill>
                <a:latin typeface="Calibri"/>
                <a:ea typeface="Calibri"/>
                <a:cs typeface="Calibri"/>
                <a:sym typeface="Calibri"/>
              </a:rPr>
              <a:t>Die Rückkopplungsschleife</a:t>
            </a:r>
            <a:endParaRPr sz="1400" b="1" i="0" u="none" strike="noStrike" cap="none">
              <a:solidFill>
                <a:srgbClr val="000000"/>
              </a:solidFill>
              <a:latin typeface="Arial"/>
              <a:ea typeface="Arial"/>
              <a:cs typeface="Arial"/>
              <a:sym typeface="Arial"/>
            </a:endParaRPr>
          </a:p>
          <a:p>
            <a:pPr marL="457200" marR="0" lvl="0" indent="-330200" algn="l" rtl="0">
              <a:lnSpc>
                <a:spcPct val="100000"/>
              </a:lnSpc>
              <a:spcBef>
                <a:spcPts val="0"/>
              </a:spcBef>
              <a:spcAft>
                <a:spcPts val="0"/>
              </a:spcAft>
              <a:buClr>
                <a:srgbClr val="5F625F"/>
              </a:buClr>
              <a:buSzPts val="1600"/>
              <a:buFont typeface="Calibri"/>
              <a:buChar char="●"/>
            </a:pPr>
            <a:r>
              <a:rPr lang="sl-SI" sz="1600" b="0" i="0" u="none" strike="noStrike" cap="none">
                <a:solidFill>
                  <a:srgbClr val="5F625F"/>
                </a:solidFill>
                <a:latin typeface="Calibri"/>
                <a:ea typeface="Calibri"/>
                <a:cs typeface="Calibri"/>
                <a:sym typeface="Calibri"/>
              </a:rPr>
              <a:t>Prinzipien des konstruktiven Feedbacks</a:t>
            </a:r>
            <a:endParaRPr sz="1600" b="0" i="0" u="none" strike="noStrike" cap="none">
              <a:solidFill>
                <a:srgbClr val="5F625F"/>
              </a:solidFill>
              <a:latin typeface="Calibri"/>
              <a:ea typeface="Calibri"/>
              <a:cs typeface="Calibri"/>
              <a:sym typeface="Calibri"/>
            </a:endParaRPr>
          </a:p>
          <a:p>
            <a:pPr marL="457200" marR="0" lvl="0" indent="-330200" algn="l" rtl="0">
              <a:lnSpc>
                <a:spcPct val="100000"/>
              </a:lnSpc>
              <a:spcBef>
                <a:spcPts val="0"/>
              </a:spcBef>
              <a:spcAft>
                <a:spcPts val="0"/>
              </a:spcAft>
              <a:buClr>
                <a:srgbClr val="5F625F"/>
              </a:buClr>
              <a:buSzPts val="1600"/>
              <a:buFont typeface="Calibri"/>
              <a:buChar char="●"/>
            </a:pPr>
            <a:r>
              <a:rPr lang="sl-SI" sz="1600" b="0" i="0" u="none" strike="noStrike" cap="none">
                <a:solidFill>
                  <a:srgbClr val="5F625F"/>
                </a:solidFill>
                <a:latin typeface="Calibri"/>
                <a:ea typeface="Calibri"/>
                <a:cs typeface="Calibri"/>
                <a:sym typeface="Calibri"/>
              </a:rPr>
              <a:t>Peer-Review und Selbsteinschätzung</a:t>
            </a:r>
            <a:endParaRPr sz="1600" b="0" i="0" u="none" strike="noStrike" cap="none">
              <a:solidFill>
                <a:srgbClr val="5F625F"/>
              </a:solidFill>
              <a:latin typeface="Calibri"/>
              <a:ea typeface="Calibri"/>
              <a:cs typeface="Calibri"/>
              <a:sym typeface="Calibri"/>
            </a:endParaRPr>
          </a:p>
          <a:p>
            <a:pPr marL="457200" marR="0" lvl="0" indent="-330200" algn="l" rtl="0">
              <a:lnSpc>
                <a:spcPct val="100000"/>
              </a:lnSpc>
              <a:spcBef>
                <a:spcPts val="0"/>
              </a:spcBef>
              <a:spcAft>
                <a:spcPts val="0"/>
              </a:spcAft>
              <a:buClr>
                <a:srgbClr val="5F625F"/>
              </a:buClr>
              <a:buSzPts val="1600"/>
              <a:buFont typeface="Calibri"/>
              <a:buChar char="●"/>
            </a:pPr>
            <a:r>
              <a:rPr lang="sl-SI" sz="1600" b="0" i="0" u="none" strike="noStrike" cap="none">
                <a:solidFill>
                  <a:srgbClr val="5F625F"/>
                </a:solidFill>
                <a:latin typeface="Calibri"/>
                <a:ea typeface="Calibri"/>
                <a:cs typeface="Calibri"/>
                <a:sym typeface="Calibri"/>
              </a:rPr>
              <a:t>KI-gestütztes Feedback</a:t>
            </a:r>
            <a:endParaRPr sz="1600" b="0" i="0" u="none" strike="noStrike" cap="none">
              <a:solidFill>
                <a:srgbClr val="5F625F"/>
              </a:solidFill>
              <a:latin typeface="Calibri"/>
              <a:ea typeface="Calibri"/>
              <a:cs typeface="Calibri"/>
              <a:sym typeface="Calibri"/>
            </a:endParaRPr>
          </a:p>
        </p:txBody>
      </p:sp>
      <p:sp>
        <p:nvSpPr>
          <p:cNvPr id="429" name="Google Shape;429;p4"/>
          <p:cNvSpPr txBox="1"/>
          <p:nvPr/>
        </p:nvSpPr>
        <p:spPr>
          <a:xfrm>
            <a:off x="6751250" y="3653625"/>
            <a:ext cx="3500400" cy="3078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sl-SI" sz="1800" b="1" i="0" u="none" strike="noStrike" cap="none">
                <a:solidFill>
                  <a:schemeClr val="dk1"/>
                </a:solidFill>
                <a:latin typeface="Calibri"/>
                <a:ea typeface="Calibri"/>
                <a:cs typeface="Calibri"/>
                <a:sym typeface="Calibri"/>
              </a:rPr>
              <a:t>Ethik und Vertrauenswürdigkeit</a:t>
            </a:r>
            <a:endParaRPr sz="1400" b="1" i="0" u="none" strike="noStrike" cap="none">
              <a:solidFill>
                <a:srgbClr val="000000"/>
              </a:solidFill>
              <a:latin typeface="Arial"/>
              <a:ea typeface="Arial"/>
              <a:cs typeface="Arial"/>
              <a:sym typeface="Arial"/>
            </a:endParaRPr>
          </a:p>
          <a:p>
            <a:pPr marL="457200" marR="0" lvl="0" indent="-330200" algn="l" rtl="0">
              <a:lnSpc>
                <a:spcPct val="100000"/>
              </a:lnSpc>
              <a:spcBef>
                <a:spcPts val="0"/>
              </a:spcBef>
              <a:spcAft>
                <a:spcPts val="0"/>
              </a:spcAft>
              <a:buClr>
                <a:srgbClr val="5F625F"/>
              </a:buClr>
              <a:buSzPts val="1600"/>
              <a:buFont typeface="Calibri"/>
              <a:buChar char="●"/>
            </a:pPr>
            <a:r>
              <a:rPr lang="sl-SI" sz="1600" b="0" i="0" u="none" strike="noStrike" cap="none">
                <a:solidFill>
                  <a:srgbClr val="5F625F"/>
                </a:solidFill>
                <a:latin typeface="Calibri"/>
                <a:ea typeface="Calibri"/>
                <a:cs typeface="Calibri"/>
                <a:sym typeface="Calibri"/>
              </a:rPr>
              <a:t>Praktiken zur Förderung von Vertrauenswürdigkeit im KI-gesteuerten Zeitalter</a:t>
            </a:r>
            <a:endParaRPr sz="1600" b="0" i="0" u="none" strike="noStrike" cap="none">
              <a:solidFill>
                <a:srgbClr val="5F625F"/>
              </a:solidFill>
              <a:latin typeface="Calibri"/>
              <a:ea typeface="Calibri"/>
              <a:cs typeface="Calibri"/>
              <a:sym typeface="Calibri"/>
            </a:endParaRPr>
          </a:p>
          <a:p>
            <a:pPr marL="457200" marR="0" lvl="0" indent="-330200" algn="l" rtl="0">
              <a:lnSpc>
                <a:spcPct val="100000"/>
              </a:lnSpc>
              <a:spcBef>
                <a:spcPts val="0"/>
              </a:spcBef>
              <a:spcAft>
                <a:spcPts val="0"/>
              </a:spcAft>
              <a:buClr>
                <a:srgbClr val="5F625F"/>
              </a:buClr>
              <a:buSzPts val="1600"/>
              <a:buFont typeface="Calibri"/>
              <a:buChar char="●"/>
            </a:pPr>
            <a:r>
              <a:rPr lang="sl-SI" sz="1600" b="0" i="0" u="none" strike="noStrike" cap="none">
                <a:solidFill>
                  <a:srgbClr val="5F625F"/>
                </a:solidFill>
                <a:latin typeface="Calibri"/>
                <a:ea typeface="Calibri"/>
                <a:cs typeface="Calibri"/>
                <a:sym typeface="Calibri"/>
              </a:rPr>
              <a:t>Gültigkeit mit digitalen Werkzeugen</a:t>
            </a:r>
            <a:endParaRPr sz="1600" b="0" i="0" u="none" strike="noStrike" cap="none">
              <a:solidFill>
                <a:srgbClr val="5F625F"/>
              </a:solidFill>
              <a:latin typeface="Calibri"/>
              <a:ea typeface="Calibri"/>
              <a:cs typeface="Calibri"/>
              <a:sym typeface="Calibri"/>
            </a:endParaRPr>
          </a:p>
          <a:p>
            <a:pPr marL="457200" marR="0" lvl="0" indent="-330200" algn="l" rtl="0">
              <a:lnSpc>
                <a:spcPct val="100000"/>
              </a:lnSpc>
              <a:spcBef>
                <a:spcPts val="0"/>
              </a:spcBef>
              <a:spcAft>
                <a:spcPts val="0"/>
              </a:spcAft>
              <a:buClr>
                <a:srgbClr val="5F625F"/>
              </a:buClr>
              <a:buSzPts val="1600"/>
              <a:buFont typeface="Calibri"/>
              <a:buChar char="●"/>
            </a:pPr>
            <a:r>
              <a:rPr lang="sl-SI" sz="1600" b="0" i="0" u="none" strike="noStrike" cap="none">
                <a:solidFill>
                  <a:srgbClr val="5F625F"/>
                </a:solidFill>
                <a:latin typeface="Calibri"/>
                <a:ea typeface="Calibri"/>
                <a:cs typeface="Calibri"/>
                <a:sym typeface="Calibri"/>
              </a:rPr>
              <a:t>Der Mensch im Regelkreis: Die Beteiligung von Lehrkräften an KI-gestützter </a:t>
            </a:r>
            <a:r>
              <a:rPr lang="sl-SI" sz="1600">
                <a:solidFill>
                  <a:srgbClr val="5F625F"/>
                </a:solidFill>
                <a:latin typeface="Calibri"/>
                <a:ea typeface="Calibri"/>
                <a:cs typeface="Calibri"/>
                <a:sym typeface="Calibri"/>
              </a:rPr>
              <a:t>Evaluierung </a:t>
            </a:r>
            <a:r>
              <a:rPr lang="sl-SI" sz="1600" b="0" i="0" u="none" strike="noStrike" cap="none">
                <a:solidFill>
                  <a:srgbClr val="5F625F"/>
                </a:solidFill>
                <a:latin typeface="Calibri"/>
                <a:ea typeface="Calibri"/>
                <a:cs typeface="Calibri"/>
                <a:sym typeface="Calibri"/>
              </a:rPr>
              <a:t>und Feedbackbereitstellung</a:t>
            </a:r>
            <a:endParaRPr sz="1600" b="0" i="0" u="none" strike="noStrike" cap="none">
              <a:solidFill>
                <a:srgbClr val="5F625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5F625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5F625F"/>
              </a:solidFill>
              <a:latin typeface="Calibri"/>
              <a:ea typeface="Calibri"/>
              <a:cs typeface="Calibri"/>
              <a:sym typeface="Calibri"/>
            </a:endParaRPr>
          </a:p>
        </p:txBody>
      </p:sp>
      <p:pic>
        <p:nvPicPr>
          <p:cNvPr id="430" name="Google Shape;430;p4"/>
          <p:cNvPicPr preferRelativeResize="0"/>
          <p:nvPr/>
        </p:nvPicPr>
        <p:blipFill>
          <a:blip r:embed="rId4">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DEB14E4E-9C74-77EC-77E8-D6CB6270FED1}"/>
              </a:ext>
            </a:extLst>
          </p:cNvPr>
          <p:cNvSpPr txBox="1"/>
          <p:nvPr/>
        </p:nvSpPr>
        <p:spPr>
          <a:xfrm>
            <a:off x="3164958" y="6260345"/>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772"/>
        <p:cNvGrpSpPr/>
        <p:nvPr/>
      </p:nvGrpSpPr>
      <p:grpSpPr>
        <a:xfrm>
          <a:off x="0" y="0"/>
          <a:ext cx="0" cy="0"/>
          <a:chOff x="0" y="0"/>
          <a:chExt cx="0" cy="0"/>
        </a:xfrm>
      </p:grpSpPr>
      <p:sp>
        <p:nvSpPr>
          <p:cNvPr id="773" name="Google Shape;773;p17"/>
          <p:cNvSpPr txBox="1"/>
          <p:nvPr/>
        </p:nvSpPr>
        <p:spPr>
          <a:xfrm>
            <a:off x="1068419" y="819559"/>
            <a:ext cx="20796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sl-SI" sz="2400" b="1">
                <a:solidFill>
                  <a:srgbClr val="C52B87"/>
                </a:solidFill>
                <a:latin typeface="Calibri"/>
                <a:ea typeface="Calibri"/>
                <a:cs typeface="Calibri"/>
                <a:sym typeface="Calibri"/>
              </a:rPr>
              <a:t>Evaluierung</a:t>
            </a:r>
            <a:endParaRPr sz="1400" b="0" i="0" u="none" strike="noStrike" cap="none">
              <a:solidFill>
                <a:srgbClr val="000000"/>
              </a:solidFill>
              <a:latin typeface="Arial"/>
              <a:ea typeface="Arial"/>
              <a:cs typeface="Arial"/>
              <a:sym typeface="Arial"/>
            </a:endParaRPr>
          </a:p>
        </p:txBody>
      </p:sp>
      <p:sp>
        <p:nvSpPr>
          <p:cNvPr id="774" name="Google Shape;774;p17"/>
          <p:cNvSpPr/>
          <p:nvPr/>
        </p:nvSpPr>
        <p:spPr>
          <a:xfrm>
            <a:off x="971401" y="1281250"/>
            <a:ext cx="6039300" cy="38754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1200"/>
              <a:buFont typeface="Arial"/>
              <a:buNone/>
            </a:pPr>
            <a:r>
              <a:rPr lang="sl-SI" sz="1100" b="0" i="0" u="none" strike="noStrike" cap="none">
                <a:solidFill>
                  <a:schemeClr val="dk1"/>
                </a:solidFill>
                <a:latin typeface="Calibri"/>
                <a:ea typeface="Calibri"/>
                <a:cs typeface="Calibri"/>
                <a:sym typeface="Calibri"/>
              </a:rPr>
              <a:t>Multiple-Choice-Frage:</a:t>
            </a:r>
            <a:endParaRPr sz="13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200"/>
              <a:buFont typeface="Arial"/>
              <a:buNone/>
            </a:pPr>
            <a:endParaRPr sz="11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200"/>
              <a:buFont typeface="Arial"/>
              <a:buNone/>
            </a:pPr>
            <a:r>
              <a:rPr lang="sl-SI" sz="1100" b="0" i="0" u="none" strike="noStrike" cap="none">
                <a:solidFill>
                  <a:schemeClr val="dk1"/>
                </a:solidFill>
                <a:latin typeface="Calibri"/>
                <a:ea typeface="Calibri"/>
                <a:cs typeface="Calibri"/>
                <a:sym typeface="Calibri"/>
              </a:rPr>
              <a:t>Frage 4: Sie möchten ein kostenloses, öffentliches KI-Tool zur </a:t>
            </a:r>
            <a:r>
              <a:rPr lang="sl-SI" sz="1100">
                <a:solidFill>
                  <a:schemeClr val="dk1"/>
                </a:solidFill>
                <a:latin typeface="Calibri"/>
                <a:ea typeface="Calibri"/>
                <a:cs typeface="Calibri"/>
                <a:sym typeface="Calibri"/>
              </a:rPr>
              <a:t>Evaluierung </a:t>
            </a:r>
            <a:r>
              <a:rPr lang="sl-SI" sz="1100" b="0" i="0" u="none" strike="noStrike" cap="none">
                <a:solidFill>
                  <a:schemeClr val="dk1"/>
                </a:solidFill>
                <a:latin typeface="Calibri"/>
                <a:ea typeface="Calibri"/>
                <a:cs typeface="Calibri"/>
                <a:sym typeface="Calibri"/>
              </a:rPr>
              <a:t>von Schülerantworten verwenden. Laut den Nutzungsbedingungen des Tools werden Nutzerdaten zum Trainieren der Modelle erhoben. Was müssen Sie tun, um ethische Richtlinien und die DSGVO einzuhalten?</a:t>
            </a:r>
            <a:endParaRPr sz="11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200"/>
              <a:buFont typeface="Arial"/>
              <a:buNone/>
            </a:pPr>
            <a:endParaRPr sz="11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200"/>
              <a:buFont typeface="Arial"/>
              <a:buNone/>
            </a:pPr>
            <a:r>
              <a:rPr lang="sl-SI" sz="1100" b="0" i="0" u="none" strike="noStrike" cap="none">
                <a:solidFill>
                  <a:schemeClr val="dk1"/>
                </a:solidFill>
                <a:latin typeface="Calibri"/>
                <a:ea typeface="Calibri"/>
                <a:cs typeface="Calibri"/>
                <a:sym typeface="Calibri"/>
              </a:rPr>
              <a:t>A) Laden Sie die Essays hoch, um Zeit zu sparen, da die Verwendung für Bildungszwecke immer ausgenommen ist.</a:t>
            </a:r>
            <a:endParaRPr sz="11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200"/>
              <a:buFont typeface="Arial"/>
              <a:buNone/>
            </a:pPr>
            <a:r>
              <a:rPr lang="sl-SI" sz="1100" b="0" i="0" u="none" strike="noStrike" cap="none">
                <a:solidFill>
                  <a:schemeClr val="dk1"/>
                </a:solidFill>
                <a:latin typeface="Calibri"/>
                <a:ea typeface="Calibri"/>
                <a:cs typeface="Calibri"/>
                <a:sym typeface="Calibri"/>
              </a:rPr>
              <a:t>B) Laden Sie die Aufsätze hoch, bitten Sie die Lernenden aber anschließend, eine Verzichtserklärung zu unterzeichnen.</a:t>
            </a:r>
            <a:endParaRPr sz="11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200"/>
              <a:buFont typeface="Arial"/>
              <a:buNone/>
            </a:pPr>
            <a:r>
              <a:rPr lang="sl-SI" sz="1100" b="0" i="0" u="none" strike="noStrike" cap="none">
                <a:solidFill>
                  <a:schemeClr val="dk1"/>
                </a:solidFill>
                <a:latin typeface="Calibri"/>
                <a:ea typeface="Calibri"/>
                <a:cs typeface="Calibri"/>
                <a:sym typeface="Calibri"/>
              </a:rPr>
              <a:t>C) Verwenden Sie das Tool nur für Lernende, die den Test anscheinend nicht bestanden haben.</a:t>
            </a:r>
            <a:endParaRPr sz="11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200"/>
              <a:buFont typeface="Arial"/>
              <a:buNone/>
            </a:pPr>
            <a:r>
              <a:rPr lang="sl-SI" sz="1100" b="0" i="0" u="none" strike="noStrike" cap="none">
                <a:solidFill>
                  <a:schemeClr val="dk1"/>
                </a:solidFill>
                <a:highlight>
                  <a:srgbClr val="00FF00"/>
                </a:highlight>
                <a:latin typeface="Calibri"/>
                <a:ea typeface="Calibri"/>
                <a:cs typeface="Calibri"/>
                <a:sym typeface="Calibri"/>
              </a:rPr>
              <a:t>D) Lesen Sie die Datenschutzbestimmungen sorgfältig durch und stellen Sie sicher, dass Sie keine Daten eingeben, die Sie nicht gespeichert oder weitergegeben haben möchten.</a:t>
            </a:r>
            <a:endParaRPr sz="1100" b="0" i="0" u="none" strike="noStrike" cap="none">
              <a:solidFill>
                <a:schemeClr val="dk1"/>
              </a:solidFill>
              <a:highlight>
                <a:srgbClr val="00FF00"/>
              </a:highlight>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200"/>
              <a:buFont typeface="Arial"/>
              <a:buNone/>
            </a:pPr>
            <a:endParaRPr sz="11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200"/>
              <a:buFont typeface="Arial"/>
              <a:buNone/>
            </a:pPr>
            <a:r>
              <a:rPr lang="sl-SI" sz="1100" b="0" i="0" u="none" strike="noStrike" cap="none">
                <a:solidFill>
                  <a:schemeClr val="dk1"/>
                </a:solidFill>
                <a:latin typeface="Calibri"/>
                <a:ea typeface="Calibri"/>
                <a:cs typeface="Calibri"/>
                <a:sym typeface="Calibri"/>
              </a:rPr>
              <a:t>K</a:t>
            </a:r>
            <a:r>
              <a:rPr lang="sl-SI" sz="1100">
                <a:solidFill>
                  <a:schemeClr val="dk1"/>
                </a:solidFill>
                <a:latin typeface="Calibri"/>
                <a:ea typeface="Calibri"/>
                <a:cs typeface="Calibri"/>
                <a:sym typeface="Calibri"/>
              </a:rPr>
              <a:t>I</a:t>
            </a:r>
            <a:r>
              <a:rPr lang="sl-SI" sz="1100" b="0" i="0" u="none" strike="noStrike" cap="none">
                <a:solidFill>
                  <a:schemeClr val="dk1"/>
                </a:solidFill>
                <a:latin typeface="Calibri"/>
                <a:ea typeface="Calibri"/>
                <a:cs typeface="Calibri"/>
                <a:sym typeface="Calibri"/>
              </a:rPr>
              <a:t>-Systeme werfen erhebliche Datenschutzbedenken auf. Sie müssen die Einhaltung der Datenschutzbestimmungen gewährleisten und vermeiden, Daten einzugeben, die nicht gespeichert werden sollen, da die KI diese möglicherweise für die spätere Verwendung aufbewahrt.</a:t>
            </a:r>
            <a:endParaRPr sz="11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900"/>
              <a:buFont typeface="Arial"/>
              <a:buNone/>
            </a:pPr>
            <a:endParaRPr sz="800" b="0" i="0" u="none" strike="noStrike" cap="none">
              <a:solidFill>
                <a:schemeClr val="dk1"/>
              </a:solidFill>
              <a:latin typeface="Arial"/>
              <a:ea typeface="Arial"/>
              <a:cs typeface="Arial"/>
              <a:sym typeface="Arial"/>
            </a:endParaRPr>
          </a:p>
        </p:txBody>
      </p:sp>
      <p:pic>
        <p:nvPicPr>
          <p:cNvPr id="775" name="Google Shape;775;p17"/>
          <p:cNvPicPr preferRelativeResize="0">
            <a:picLocks noGrp="1"/>
          </p:cNvPicPr>
          <p:nvPr>
            <p:ph type="pic" idx="2"/>
          </p:nvPr>
        </p:nvPicPr>
        <p:blipFill rotWithShape="1">
          <a:blip r:embed="rId4">
            <a:alphaModFix/>
          </a:blip>
          <a:srcRect t="3908" b="3908"/>
          <a:stretch/>
        </p:blipFill>
        <p:spPr>
          <a:xfrm>
            <a:off x="8014947" y="1574677"/>
            <a:ext cx="3763800" cy="3469500"/>
          </a:xfrm>
          <a:prstGeom prst="rect">
            <a:avLst/>
          </a:prstGeom>
          <a:noFill/>
          <a:ln>
            <a:noFill/>
          </a:ln>
        </p:spPr>
      </p:pic>
      <p:pic>
        <p:nvPicPr>
          <p:cNvPr id="776" name="Google Shape;776;p17"/>
          <p:cNvPicPr preferRelativeResize="0"/>
          <p:nvPr/>
        </p:nvPicPr>
        <p:blipFill>
          <a:blip r:embed="rId5">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9C362A7B-C6D1-D2E4-8E99-FF2AEE898AFA}"/>
              </a:ext>
            </a:extLst>
          </p:cNvPr>
          <p:cNvSpPr txBox="1"/>
          <p:nvPr/>
        </p:nvSpPr>
        <p:spPr>
          <a:xfrm>
            <a:off x="3164958" y="6260345"/>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781"/>
        <p:cNvGrpSpPr/>
        <p:nvPr/>
      </p:nvGrpSpPr>
      <p:grpSpPr>
        <a:xfrm>
          <a:off x="0" y="0"/>
          <a:ext cx="0" cy="0"/>
          <a:chOff x="0" y="0"/>
          <a:chExt cx="0" cy="0"/>
        </a:xfrm>
      </p:grpSpPr>
      <p:sp>
        <p:nvSpPr>
          <p:cNvPr id="782" name="Google Shape;782;p18"/>
          <p:cNvSpPr txBox="1"/>
          <p:nvPr/>
        </p:nvSpPr>
        <p:spPr>
          <a:xfrm>
            <a:off x="1034819" y="976434"/>
            <a:ext cx="207973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sl-SI" sz="2400" b="1">
                <a:solidFill>
                  <a:srgbClr val="C52B87"/>
                </a:solidFill>
                <a:latin typeface="Calibri"/>
                <a:ea typeface="Calibri"/>
                <a:cs typeface="Calibri"/>
                <a:sym typeface="Calibri"/>
              </a:rPr>
              <a:t>Evaluierung</a:t>
            </a:r>
            <a:endParaRPr sz="1400" b="0" i="0" u="none" strike="noStrike" cap="none">
              <a:solidFill>
                <a:srgbClr val="000000"/>
              </a:solidFill>
              <a:latin typeface="Arial"/>
              <a:ea typeface="Arial"/>
              <a:cs typeface="Arial"/>
              <a:sym typeface="Arial"/>
            </a:endParaRPr>
          </a:p>
        </p:txBody>
      </p:sp>
      <p:sp>
        <p:nvSpPr>
          <p:cNvPr id="783" name="Google Shape;783;p18"/>
          <p:cNvSpPr/>
          <p:nvPr/>
        </p:nvSpPr>
        <p:spPr>
          <a:xfrm>
            <a:off x="971401" y="1491300"/>
            <a:ext cx="6078000" cy="38754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1200"/>
              <a:buFont typeface="Arial"/>
              <a:buNone/>
            </a:pPr>
            <a:r>
              <a:rPr lang="sl-SI" sz="1100" b="0" i="0" u="none" strike="noStrike" cap="none">
                <a:solidFill>
                  <a:schemeClr val="dk1"/>
                </a:solidFill>
                <a:latin typeface="Calibri"/>
                <a:ea typeface="Calibri"/>
                <a:cs typeface="Calibri"/>
                <a:sym typeface="Calibri"/>
              </a:rPr>
              <a:t>Multiple-Choice-Frage:</a:t>
            </a:r>
            <a:endParaRPr sz="13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200"/>
              <a:buFont typeface="Arial"/>
              <a:buNone/>
            </a:pPr>
            <a:endParaRPr sz="11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200"/>
              <a:buFont typeface="Arial"/>
              <a:buNone/>
            </a:pPr>
            <a:r>
              <a:rPr lang="sl-SI" sz="1100" b="0" i="0" u="none" strike="noStrike" cap="none">
                <a:solidFill>
                  <a:schemeClr val="dk1"/>
                </a:solidFill>
                <a:latin typeface="Calibri"/>
                <a:ea typeface="Calibri"/>
                <a:cs typeface="Calibri"/>
                <a:sym typeface="Calibri"/>
              </a:rPr>
              <a:t>Frage 5: Sie unterrichten einen Blended-Learning-Kurs zum Thema „Kreatives Schreiben“. Sie möchten die Prüfungsform so umgestalten, dass Betrug verhindert wird, ohne KI-Tools zu verbieten. Welche Strategie ist die effektivste Lösung?</a:t>
            </a:r>
            <a:endParaRPr sz="11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200"/>
              <a:buFont typeface="Arial"/>
              <a:buNone/>
            </a:pPr>
            <a:endParaRPr sz="11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200"/>
              <a:buFont typeface="Arial"/>
              <a:buNone/>
            </a:pPr>
            <a:r>
              <a:rPr lang="sl-SI" sz="1100" b="0" i="0" u="none" strike="noStrike" cap="none">
                <a:solidFill>
                  <a:schemeClr val="dk1"/>
                </a:solidFill>
                <a:latin typeface="Calibri"/>
                <a:ea typeface="Calibri"/>
                <a:cs typeface="Calibri"/>
                <a:sym typeface="Calibri"/>
              </a:rPr>
              <a:t>A) Von den Schüler</a:t>
            </a:r>
            <a:r>
              <a:rPr lang="sl-SI" sz="1100">
                <a:solidFill>
                  <a:schemeClr val="dk1"/>
                </a:solidFill>
                <a:latin typeface="Calibri"/>
                <a:ea typeface="Calibri"/>
                <a:cs typeface="Calibri"/>
                <a:sym typeface="Calibri"/>
              </a:rPr>
              <a:t>*innen</a:t>
            </a:r>
            <a:r>
              <a:rPr lang="sl-SI" sz="1100" b="0" i="0" u="none" strike="noStrike" cap="none">
                <a:solidFill>
                  <a:schemeClr val="dk1"/>
                </a:solidFill>
                <a:latin typeface="Calibri"/>
                <a:ea typeface="Calibri"/>
                <a:cs typeface="Calibri"/>
                <a:sym typeface="Calibri"/>
              </a:rPr>
              <a:t> wird verlangt, einen strengen KI-Erkennungssoftware-Check zu bestehen.</a:t>
            </a:r>
            <a:endParaRPr sz="11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200"/>
              <a:buFont typeface="Arial"/>
              <a:buNone/>
            </a:pPr>
            <a:r>
              <a:rPr lang="sl-SI" sz="1100" b="0" i="0" u="none" strike="noStrike" cap="none">
                <a:solidFill>
                  <a:schemeClr val="dk1"/>
                </a:solidFill>
                <a:highlight>
                  <a:srgbClr val="00FF00"/>
                </a:highlight>
                <a:latin typeface="Calibri"/>
                <a:ea typeface="Calibri"/>
                <a:cs typeface="Calibri"/>
                <a:sym typeface="Calibri"/>
              </a:rPr>
              <a:t>B) Verlagern Sie den Fokus der </a:t>
            </a:r>
            <a:r>
              <a:rPr lang="sl-SI" sz="1100">
                <a:solidFill>
                  <a:schemeClr val="dk1"/>
                </a:solidFill>
                <a:highlight>
                  <a:srgbClr val="00FF00"/>
                </a:highlight>
                <a:latin typeface="Calibri"/>
                <a:ea typeface="Calibri"/>
                <a:cs typeface="Calibri"/>
                <a:sym typeface="Calibri"/>
              </a:rPr>
              <a:t>Evaluierung </a:t>
            </a:r>
            <a:r>
              <a:rPr lang="sl-SI" sz="1100" b="0" i="0" u="none" strike="noStrike" cap="none">
                <a:solidFill>
                  <a:schemeClr val="dk1"/>
                </a:solidFill>
                <a:highlight>
                  <a:srgbClr val="00FF00"/>
                </a:highlight>
                <a:latin typeface="Calibri"/>
                <a:ea typeface="Calibri"/>
                <a:cs typeface="Calibri"/>
                <a:sym typeface="Calibri"/>
              </a:rPr>
              <a:t>auf den Prozess (z. B. Einreichung von Zwischenständen und Reflexionen).</a:t>
            </a:r>
            <a:endParaRPr sz="1100" b="0" i="0" u="none" strike="noStrike" cap="none">
              <a:solidFill>
                <a:schemeClr val="dk1"/>
              </a:solidFill>
              <a:highlight>
                <a:srgbClr val="00FF00"/>
              </a:highlight>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200"/>
              <a:buFont typeface="Arial"/>
              <a:buNone/>
            </a:pPr>
            <a:r>
              <a:rPr lang="sl-SI" sz="1100" b="0" i="0" u="none" strike="noStrike" cap="none">
                <a:solidFill>
                  <a:schemeClr val="dk1"/>
                </a:solidFill>
                <a:latin typeface="Calibri"/>
                <a:ea typeface="Calibri"/>
                <a:cs typeface="Calibri"/>
                <a:sym typeface="Calibri"/>
              </a:rPr>
              <a:t>C) Ersetzen Sie die schriftliche Aufgabe durch ein Multiple-Choice-Quiz zur Schreibtheorie.</a:t>
            </a:r>
            <a:endParaRPr sz="11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200"/>
              <a:buFont typeface="Arial"/>
              <a:buNone/>
            </a:pPr>
            <a:r>
              <a:rPr lang="sl-SI" sz="1100" b="0" i="0" u="none" strike="noStrike" cap="none">
                <a:solidFill>
                  <a:schemeClr val="dk1"/>
                </a:solidFill>
                <a:latin typeface="Calibri"/>
                <a:ea typeface="Calibri"/>
                <a:cs typeface="Calibri"/>
                <a:sym typeface="Calibri"/>
              </a:rPr>
              <a:t>D) Umstellung auf eine beaufsichtigte, handschriftliche Klausur im Unterricht.</a:t>
            </a:r>
            <a:endParaRPr sz="11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200"/>
              <a:buFont typeface="Arial"/>
              <a:buNone/>
            </a:pPr>
            <a:endParaRPr sz="11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900"/>
              <a:buFont typeface="Arial"/>
              <a:buNone/>
            </a:pPr>
            <a:r>
              <a:rPr lang="sl-SI" sz="1100" b="0" i="0" u="none" strike="noStrike" cap="none">
                <a:solidFill>
                  <a:schemeClr val="dk1"/>
                </a:solidFill>
                <a:latin typeface="Calibri"/>
                <a:ea typeface="Calibri"/>
                <a:cs typeface="Calibri"/>
                <a:sym typeface="Calibri"/>
              </a:rPr>
              <a:t>Durch die </a:t>
            </a:r>
            <a:r>
              <a:rPr lang="sl-SI" sz="1100">
                <a:solidFill>
                  <a:schemeClr val="dk1"/>
                </a:solidFill>
                <a:latin typeface="Calibri"/>
                <a:ea typeface="Calibri"/>
                <a:cs typeface="Calibri"/>
                <a:sym typeface="Calibri"/>
              </a:rPr>
              <a:t>Evaluierung </a:t>
            </a:r>
            <a:r>
              <a:rPr lang="sl-SI" sz="1100" b="0" i="0" u="none" strike="noStrike" cap="none">
                <a:solidFill>
                  <a:schemeClr val="dk1"/>
                </a:solidFill>
                <a:latin typeface="Calibri"/>
                <a:ea typeface="Calibri"/>
                <a:cs typeface="Calibri"/>
                <a:sym typeface="Calibri"/>
              </a:rPr>
              <a:t>von Entwürfen, Gliederungen und Reflexionen lässt sich feststellen, wie der/die Studierende höhere Denkprozesse (Kritik/Analyse) anwendete. Sich auf automatische Beurteilungskriterien zu verlassen, ist riskant, da diese nicht hundertprozentig zuverlässig sind. Ein Quiz misst das theoretische Wissen, nicht die Schreibfertigkeit, was zu einem Validitätsproblem führt.</a:t>
            </a:r>
            <a:endParaRPr sz="1100" b="0" i="0" u="none" strike="noStrike" cap="none">
              <a:solidFill>
                <a:schemeClr val="dk1"/>
              </a:solidFill>
              <a:latin typeface="Calibri"/>
              <a:ea typeface="Calibri"/>
              <a:cs typeface="Calibri"/>
              <a:sym typeface="Calibri"/>
            </a:endParaRPr>
          </a:p>
        </p:txBody>
      </p:sp>
      <p:pic>
        <p:nvPicPr>
          <p:cNvPr id="784" name="Google Shape;784;p18"/>
          <p:cNvPicPr preferRelativeResize="0">
            <a:picLocks noGrp="1"/>
          </p:cNvPicPr>
          <p:nvPr>
            <p:ph type="pic" idx="2"/>
          </p:nvPr>
        </p:nvPicPr>
        <p:blipFill rotWithShape="1">
          <a:blip r:embed="rId4">
            <a:alphaModFix/>
          </a:blip>
          <a:srcRect t="3908" b="3908"/>
          <a:stretch/>
        </p:blipFill>
        <p:spPr>
          <a:xfrm>
            <a:off x="8014947" y="1574677"/>
            <a:ext cx="3763800" cy="3469500"/>
          </a:xfrm>
          <a:prstGeom prst="rect">
            <a:avLst/>
          </a:prstGeom>
          <a:noFill/>
          <a:ln>
            <a:noFill/>
          </a:ln>
        </p:spPr>
      </p:pic>
      <p:pic>
        <p:nvPicPr>
          <p:cNvPr id="785" name="Google Shape;785;p18"/>
          <p:cNvPicPr preferRelativeResize="0"/>
          <p:nvPr/>
        </p:nvPicPr>
        <p:blipFill>
          <a:blip r:embed="rId5">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DF5A015F-119D-0CB0-2418-71C682C4A2FF}"/>
              </a:ext>
            </a:extLst>
          </p:cNvPr>
          <p:cNvSpPr txBox="1"/>
          <p:nvPr/>
        </p:nvSpPr>
        <p:spPr>
          <a:xfrm>
            <a:off x="3164958" y="6260345"/>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790"/>
        <p:cNvGrpSpPr/>
        <p:nvPr/>
      </p:nvGrpSpPr>
      <p:grpSpPr>
        <a:xfrm>
          <a:off x="0" y="0"/>
          <a:ext cx="0" cy="0"/>
          <a:chOff x="0" y="0"/>
          <a:chExt cx="0" cy="0"/>
        </a:xfrm>
      </p:grpSpPr>
      <p:pic>
        <p:nvPicPr>
          <p:cNvPr id="791" name="Google Shape;791;p19"/>
          <p:cNvPicPr preferRelativeResize="0">
            <a:picLocks noGrp="1"/>
          </p:cNvPicPr>
          <p:nvPr>
            <p:ph type="pic" idx="2"/>
          </p:nvPr>
        </p:nvPicPr>
        <p:blipFill rotWithShape="1">
          <a:blip r:embed="rId4">
            <a:alphaModFix/>
          </a:blip>
          <a:srcRect t="3908" b="3908"/>
          <a:stretch/>
        </p:blipFill>
        <p:spPr>
          <a:xfrm>
            <a:off x="655608" y="370936"/>
            <a:ext cx="5895579" cy="5434643"/>
          </a:xfrm>
          <a:prstGeom prst="rect">
            <a:avLst/>
          </a:prstGeom>
          <a:noFill/>
          <a:ln>
            <a:noFill/>
          </a:ln>
        </p:spPr>
      </p:pic>
      <p:sp>
        <p:nvSpPr>
          <p:cNvPr id="792" name="Google Shape;792;p19"/>
          <p:cNvSpPr txBox="1"/>
          <p:nvPr/>
        </p:nvSpPr>
        <p:spPr>
          <a:xfrm>
            <a:off x="6797264" y="864291"/>
            <a:ext cx="447212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sl-SI" sz="2400" b="1" i="0" u="none" strike="noStrike" cap="none">
                <a:solidFill>
                  <a:srgbClr val="C52B87"/>
                </a:solidFill>
                <a:latin typeface="Calibri"/>
                <a:ea typeface="Calibri"/>
                <a:cs typeface="Calibri"/>
                <a:sym typeface="Calibri"/>
              </a:rPr>
              <a:t>Fragen zur Selbstreflexion</a:t>
            </a:r>
            <a:endParaRPr sz="1400" b="0" i="0" u="none" strike="noStrike" cap="none">
              <a:solidFill>
                <a:srgbClr val="000000"/>
              </a:solidFill>
              <a:latin typeface="Arial"/>
              <a:ea typeface="Arial"/>
              <a:cs typeface="Arial"/>
              <a:sym typeface="Arial"/>
            </a:endParaRPr>
          </a:p>
        </p:txBody>
      </p:sp>
      <p:sp>
        <p:nvSpPr>
          <p:cNvPr id="793" name="Google Shape;793;p19"/>
          <p:cNvSpPr/>
          <p:nvPr/>
        </p:nvSpPr>
        <p:spPr>
          <a:xfrm>
            <a:off x="6797274" y="1458450"/>
            <a:ext cx="5268600" cy="1951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sl-SI" sz="1600" b="0" i="0" u="none" strike="noStrike" cap="none">
                <a:solidFill>
                  <a:srgbClr val="5F625F"/>
                </a:solidFill>
                <a:latin typeface="Calibri"/>
                <a:ea typeface="Calibri"/>
                <a:cs typeface="Calibri"/>
                <a:sym typeface="Calibri"/>
              </a:rPr>
              <a:t>Frage 1: Entspricht meine Leistungs</a:t>
            </a:r>
            <a:r>
              <a:rPr lang="sl-SI" sz="1600">
                <a:solidFill>
                  <a:srgbClr val="5F625F"/>
                </a:solidFill>
                <a:latin typeface="Calibri"/>
                <a:ea typeface="Calibri"/>
                <a:cs typeface="Calibri"/>
                <a:sym typeface="Calibri"/>
              </a:rPr>
              <a:t>evaluierung </a:t>
            </a:r>
            <a:r>
              <a:rPr lang="sl-SI" sz="1600" b="0" i="0" u="none" strike="noStrike" cap="none">
                <a:solidFill>
                  <a:srgbClr val="5F625F"/>
                </a:solidFill>
                <a:latin typeface="Calibri"/>
                <a:ea typeface="Calibri"/>
                <a:cs typeface="Calibri"/>
                <a:sym typeface="Calibri"/>
              </a:rPr>
              <a:t>meinem Zweck (z. B. der Ermittlung von Wissenslücken)? Sind die formative und summative Leistungsbeurteilung auf die angestrebten Lernziele abgestimmt? Sind die Instrumente sorgfältig ausgewählt?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5F625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sl-SI" sz="1600" b="0" i="0" u="none" strike="noStrike" cap="none">
                <a:solidFill>
                  <a:srgbClr val="5F625F"/>
                </a:solidFill>
                <a:latin typeface="Calibri"/>
                <a:ea typeface="Calibri"/>
                <a:cs typeface="Calibri"/>
                <a:sym typeface="Calibri"/>
              </a:rPr>
              <a:t>Frage 2: Wenn ich über das Feedback nachdenke, das ich gebe, agiere ich dann lediglich als Bewerter*in (der/die Fehler korrigiert) oder als Mentor*in (der/die anleitet und unterstützt)?</a:t>
            </a:r>
            <a:endParaRPr sz="14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5F625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sl-SI" sz="1600" b="0" i="0" u="none" strike="noStrike" cap="none">
                <a:solidFill>
                  <a:srgbClr val="5F625F"/>
                </a:solidFill>
                <a:latin typeface="Calibri"/>
                <a:ea typeface="Calibri"/>
                <a:cs typeface="Calibri"/>
                <a:sym typeface="Calibri"/>
              </a:rPr>
              <a:t>Frage 3: Wie authentisch und inklusiv ist die von mir entworfene </a:t>
            </a:r>
            <a:r>
              <a:rPr lang="sl-SI" sz="1600">
                <a:solidFill>
                  <a:srgbClr val="5F625F"/>
                </a:solidFill>
                <a:latin typeface="Calibri"/>
                <a:ea typeface="Calibri"/>
                <a:cs typeface="Calibri"/>
                <a:sym typeface="Calibri"/>
              </a:rPr>
              <a:t>Evaluierung</a:t>
            </a:r>
            <a:r>
              <a:rPr lang="sl-SI" sz="1600" b="0" i="0" u="none" strike="noStrike" cap="none">
                <a:solidFill>
                  <a:srgbClr val="5F625F"/>
                </a:solidFill>
                <a:latin typeface="Calibri"/>
                <a:ea typeface="Calibri"/>
                <a:cs typeface="Calibri"/>
                <a:sym typeface="Calibri"/>
              </a:rPr>
              <a:t>? Verwende ich mehr Energie darauf, die Schüler*innen am Einsatz von KI zu hindern, oder darauf, Aufgaben zu entwerfen, die Präzision, menschliches Urteilsvermögen und persönliche Note erfordern?</a:t>
            </a:r>
            <a:r>
              <a:rPr lang="sl-SI" sz="1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pic>
        <p:nvPicPr>
          <p:cNvPr id="794" name="Google Shape;794;p19"/>
          <p:cNvPicPr preferRelativeResize="0"/>
          <p:nvPr/>
        </p:nvPicPr>
        <p:blipFill>
          <a:blip r:embed="rId5">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47559B6B-0485-11E4-ECF1-6249EAAFCD1F}"/>
              </a:ext>
            </a:extLst>
          </p:cNvPr>
          <p:cNvSpPr txBox="1"/>
          <p:nvPr/>
        </p:nvSpPr>
        <p:spPr>
          <a:xfrm>
            <a:off x="3164958" y="6260345"/>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799"/>
        <p:cNvGrpSpPr/>
        <p:nvPr/>
      </p:nvGrpSpPr>
      <p:grpSpPr>
        <a:xfrm>
          <a:off x="0" y="0"/>
          <a:ext cx="0" cy="0"/>
          <a:chOff x="0" y="0"/>
          <a:chExt cx="0" cy="0"/>
        </a:xfrm>
      </p:grpSpPr>
      <p:pic>
        <p:nvPicPr>
          <p:cNvPr id="800" name="Google Shape;800;g3af88922ed5_0_36"/>
          <p:cNvPicPr preferRelativeResize="0">
            <a:picLocks noGrp="1"/>
          </p:cNvPicPr>
          <p:nvPr>
            <p:ph type="pic" idx="2"/>
          </p:nvPr>
        </p:nvPicPr>
        <p:blipFill rotWithShape="1">
          <a:blip r:embed="rId4">
            <a:alphaModFix/>
          </a:blip>
          <a:srcRect/>
          <a:stretch/>
        </p:blipFill>
        <p:spPr>
          <a:xfrm>
            <a:off x="626502" y="1166328"/>
            <a:ext cx="3945900" cy="3945900"/>
          </a:xfrm>
          <a:prstGeom prst="rect">
            <a:avLst/>
          </a:prstGeom>
          <a:noFill/>
          <a:ln>
            <a:noFill/>
          </a:ln>
        </p:spPr>
      </p:pic>
      <p:sp>
        <p:nvSpPr>
          <p:cNvPr id="801" name="Google Shape;801;g3af88922ed5_0_36"/>
          <p:cNvSpPr txBox="1"/>
          <p:nvPr/>
        </p:nvSpPr>
        <p:spPr>
          <a:xfrm>
            <a:off x="6797264" y="864291"/>
            <a:ext cx="19725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sl-SI" sz="2400" b="1">
                <a:solidFill>
                  <a:srgbClr val="C52B87"/>
                </a:solidFill>
                <a:latin typeface="Calibri"/>
                <a:ea typeface="Calibri"/>
                <a:cs typeface="Calibri"/>
                <a:sym typeface="Calibri"/>
              </a:rPr>
              <a:t>Quellen</a:t>
            </a:r>
            <a:endParaRPr sz="1400" b="0" i="0" u="none" strike="noStrike" cap="none">
              <a:solidFill>
                <a:srgbClr val="000000"/>
              </a:solidFill>
              <a:latin typeface="Arial"/>
              <a:ea typeface="Arial"/>
              <a:cs typeface="Arial"/>
              <a:sym typeface="Arial"/>
            </a:endParaRPr>
          </a:p>
        </p:txBody>
      </p:sp>
      <p:sp>
        <p:nvSpPr>
          <p:cNvPr id="802" name="Google Shape;802;g3af88922ed5_0_36"/>
          <p:cNvSpPr/>
          <p:nvPr/>
        </p:nvSpPr>
        <p:spPr>
          <a:xfrm>
            <a:off x="5198200" y="1458450"/>
            <a:ext cx="6887100" cy="4027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chemeClr val="dk2"/>
              </a:buClr>
              <a:buSzPts val="1100"/>
              <a:buFont typeface="Arial"/>
              <a:buNone/>
            </a:pPr>
            <a:r>
              <a:rPr lang="sl-SI" sz="1800" b="0" i="0" u="none" strike="noStrike" cap="none">
                <a:solidFill>
                  <a:srgbClr val="5F625F"/>
                </a:solidFill>
                <a:latin typeface="Calibri"/>
                <a:ea typeface="Calibri"/>
                <a:cs typeface="Calibri"/>
                <a:sym typeface="Calibri"/>
              </a:rPr>
              <a:t>Furze, L. (2023). </a:t>
            </a:r>
            <a:r>
              <a:rPr lang="sl-SI" sz="1800" b="0" i="1" u="none" strike="noStrike" cap="none">
                <a:solidFill>
                  <a:srgbClr val="5F625F"/>
                </a:solidFill>
                <a:latin typeface="Calibri"/>
                <a:ea typeface="Calibri"/>
                <a:cs typeface="Calibri"/>
                <a:sym typeface="Calibri"/>
              </a:rPr>
              <a:t>Die KI-Bewertungsskala.</a:t>
            </a:r>
            <a:r>
              <a:rPr lang="sl-SI" sz="1800" b="0" i="1" u="none" strike="noStrike" cap="none">
                <a:solidFill>
                  <a:srgbClr val="32323B"/>
                </a:solidFill>
                <a:uFill>
                  <a:noFill/>
                </a:uFill>
                <a:latin typeface="Calibri"/>
                <a:ea typeface="Calibri"/>
                <a:cs typeface="Calibri"/>
                <a:sym typeface="Calibri"/>
                <a:hlinkClick r:id="rId5">
                  <a:extLst>
                    <a:ext uri="{A12FA001-AC4F-418D-AE19-62706E023703}">
                      <ahyp:hlinkClr xmlns:ahyp="http://schemas.microsoft.com/office/drawing/2018/hyperlinkcolor" val="tx"/>
                    </a:ext>
                  </a:extLst>
                </a:hlinkClick>
              </a:rPr>
              <a:t> </a:t>
            </a:r>
            <a:r>
              <a:rPr lang="sl-SI" sz="1800" b="0" i="0" u="sng" strike="noStrike" cap="none">
                <a:solidFill>
                  <a:schemeClr val="hlink"/>
                </a:solidFill>
                <a:latin typeface="Calibri"/>
                <a:ea typeface="Calibri"/>
                <a:cs typeface="Calibri"/>
                <a:sym typeface="Calibri"/>
                <a:hlinkClick r:id="rId5"/>
              </a:rPr>
              <a:t>https://leonfurze.com/2023/12/18/the-ai-assessment-scale-version-2/ </a:t>
            </a:r>
            <a:r>
              <a:rPr lang="sl-SI" sz="1800" b="0" i="0" u="none" strike="noStrike" cap="none">
                <a:solidFill>
                  <a:srgbClr val="32323B"/>
                </a:solidFill>
                <a:latin typeface="Calibri"/>
                <a:ea typeface="Calibri"/>
                <a:cs typeface="Calibri"/>
                <a:sym typeface="Calibri"/>
              </a:rPr>
              <a:t>Eine Skala, die den Grad der Berücksichtigung von KI bei der Bewertung angibt.</a:t>
            </a:r>
            <a:endParaRPr sz="1800" b="0" i="0" u="none" strike="noStrike" cap="none">
              <a:solidFill>
                <a:srgbClr val="32323B"/>
              </a:solidFill>
              <a:latin typeface="Calibri"/>
              <a:ea typeface="Calibri"/>
              <a:cs typeface="Calibri"/>
              <a:sym typeface="Calibri"/>
            </a:endParaRPr>
          </a:p>
          <a:p>
            <a:pPr marL="0" marR="0" lvl="0" indent="0" algn="l" rtl="0">
              <a:lnSpc>
                <a:spcPct val="90000"/>
              </a:lnSpc>
              <a:spcBef>
                <a:spcPts val="1000"/>
              </a:spcBef>
              <a:spcAft>
                <a:spcPts val="0"/>
              </a:spcAft>
              <a:buClr>
                <a:schemeClr val="dk2"/>
              </a:buClr>
              <a:buSzPts val="1100"/>
              <a:buFont typeface="Arial"/>
              <a:buNone/>
            </a:pPr>
            <a:r>
              <a:rPr lang="sl-SI" sz="1800" b="0" i="0" u="none" strike="noStrike" cap="none">
                <a:solidFill>
                  <a:srgbClr val="5F625F"/>
                </a:solidFill>
                <a:latin typeface="Calibri"/>
                <a:ea typeface="Calibri"/>
                <a:cs typeface="Calibri"/>
                <a:sym typeface="Calibri"/>
              </a:rPr>
              <a:t>Spencer, J. (2023). </a:t>
            </a:r>
            <a:r>
              <a:rPr lang="sl-SI" sz="1800" b="0" i="1" u="none" strike="noStrike" cap="none">
                <a:solidFill>
                  <a:srgbClr val="5F625F"/>
                </a:solidFill>
                <a:latin typeface="Calibri"/>
                <a:ea typeface="Calibri"/>
                <a:cs typeface="Calibri"/>
                <a:sym typeface="Calibri"/>
              </a:rPr>
              <a:t>5 Wege, wie künstliche Intelligenz die Bewertungspraxis verändern könnte </a:t>
            </a:r>
            <a:r>
              <a:rPr lang="sl-SI" sz="1800" b="0" i="0" u="none" strike="noStrike" cap="none">
                <a:solidFill>
                  <a:srgbClr val="5F625F"/>
                </a:solidFill>
                <a:latin typeface="Calibri"/>
                <a:ea typeface="Calibri"/>
                <a:cs typeface="Calibri"/>
                <a:sym typeface="Calibri"/>
              </a:rPr>
              <a:t>.</a:t>
            </a:r>
            <a:r>
              <a:rPr lang="sl-SI" sz="1800" b="0" i="0" u="none" strike="noStrike" cap="none">
                <a:solidFill>
                  <a:srgbClr val="32323B"/>
                </a:solidFill>
                <a:uFill>
                  <a:noFill/>
                </a:uFill>
                <a:latin typeface="Calibri"/>
                <a:ea typeface="Calibri"/>
                <a:cs typeface="Calibri"/>
                <a:sym typeface="Calibri"/>
                <a:hlinkClick r:id="rId6">
                  <a:extLst>
                    <a:ext uri="{A12FA001-AC4F-418D-AE19-62706E023703}">
                      <ahyp:hlinkClr xmlns:ahyp="http://schemas.microsoft.com/office/drawing/2018/hyperlinkcolor" val="tx"/>
                    </a:ext>
                  </a:extLst>
                </a:hlinkClick>
              </a:rPr>
              <a:t> </a:t>
            </a:r>
            <a:r>
              <a:rPr lang="sl-SI" sz="1800" b="0" i="0" u="sng" strike="noStrike" cap="none">
                <a:solidFill>
                  <a:schemeClr val="hlink"/>
                </a:solidFill>
                <a:latin typeface="Calibri"/>
                <a:ea typeface="Calibri"/>
                <a:cs typeface="Calibri"/>
                <a:sym typeface="Calibri"/>
                <a:hlinkClick r:id="rId6"/>
              </a:rPr>
              <a:t>https://spencerauthor.com/ai-assessment/ </a:t>
            </a:r>
            <a:r>
              <a:rPr lang="sl-SI" sz="1800" b="0" i="0" u="none" strike="noStrike" cap="none">
                <a:solidFill>
                  <a:srgbClr val="32323B"/>
                </a:solidFill>
                <a:latin typeface="Calibri"/>
                <a:ea typeface="Calibri"/>
                <a:cs typeface="Calibri"/>
                <a:sym typeface="Calibri"/>
              </a:rPr>
              <a:t>.</a:t>
            </a:r>
            <a:endParaRPr sz="1800" b="0" i="0" u="none" strike="noStrike" cap="none">
              <a:solidFill>
                <a:srgbClr val="32323B"/>
              </a:solidFill>
              <a:latin typeface="Calibri"/>
              <a:ea typeface="Calibri"/>
              <a:cs typeface="Calibri"/>
              <a:sym typeface="Calibri"/>
            </a:endParaRPr>
          </a:p>
          <a:p>
            <a:pPr marL="0" marR="0" lvl="0" indent="0" algn="l" rtl="0">
              <a:lnSpc>
                <a:spcPct val="90000"/>
              </a:lnSpc>
              <a:spcBef>
                <a:spcPts val="1000"/>
              </a:spcBef>
              <a:spcAft>
                <a:spcPts val="0"/>
              </a:spcAft>
              <a:buClr>
                <a:schemeClr val="dk2"/>
              </a:buClr>
              <a:buSzPts val="1100"/>
              <a:buFont typeface="Arial"/>
              <a:buNone/>
            </a:pPr>
            <a:r>
              <a:rPr lang="sl-SI" sz="1800" b="0" i="0" u="none" strike="noStrike" cap="none">
                <a:solidFill>
                  <a:srgbClr val="5F625F"/>
                </a:solidFill>
                <a:latin typeface="Calibri"/>
                <a:ea typeface="Calibri"/>
                <a:cs typeface="Calibri"/>
                <a:sym typeface="Calibri"/>
              </a:rPr>
              <a:t>University College London - UCD (o. J.). </a:t>
            </a:r>
            <a:r>
              <a:rPr lang="sl-SI" sz="1800" b="0" i="1" u="none" strike="noStrike" cap="none">
                <a:solidFill>
                  <a:srgbClr val="5F625F"/>
                </a:solidFill>
                <a:latin typeface="Calibri"/>
                <a:ea typeface="Calibri"/>
                <a:cs typeface="Calibri"/>
                <a:sym typeface="Calibri"/>
              </a:rPr>
              <a:t>Einsatz von KI-Tools in der Leistungsbeurteilung </a:t>
            </a:r>
            <a:r>
              <a:rPr lang="sl-SI" sz="1800" b="0" i="0" u="none" strike="noStrike" cap="none">
                <a:solidFill>
                  <a:srgbClr val="5F625F"/>
                </a:solidFill>
                <a:latin typeface="Calibri"/>
                <a:ea typeface="Calibri"/>
                <a:cs typeface="Calibri"/>
                <a:sym typeface="Calibri"/>
              </a:rPr>
              <a:t>.</a:t>
            </a:r>
            <a:r>
              <a:rPr lang="sl-SI" sz="1800" b="0" i="0" u="none" strike="noStrike" cap="none">
                <a:solidFill>
                  <a:srgbClr val="5F625F"/>
                </a:solidFill>
                <a:uFill>
                  <a:noFill/>
                </a:uFill>
                <a:latin typeface="Calibri"/>
                <a:ea typeface="Calibri"/>
                <a:cs typeface="Calibri"/>
                <a:sym typeface="Calibri"/>
                <a:hlinkClick r:id="rId7">
                  <a:extLst>
                    <a:ext uri="{A12FA001-AC4F-418D-AE19-62706E023703}">
                      <ahyp:hlinkClr xmlns:ahyp="http://schemas.microsoft.com/office/drawing/2018/hyperlinkcolor" val="tx"/>
                    </a:ext>
                  </a:extLst>
                </a:hlinkClick>
              </a:rPr>
              <a:t> </a:t>
            </a:r>
            <a:r>
              <a:rPr lang="sl-SI" sz="1800" b="0" i="0" u="sng" strike="noStrike" cap="none">
                <a:solidFill>
                  <a:schemeClr val="accent3"/>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https://www.ucl.ac.uk/teaching-learning/generative-ai-hub/using-ai-tools-assessment#%20AI%20tools%20cannot%20be%20used%20in%20this%20assessment </a:t>
            </a:r>
            <a:r>
              <a:rPr lang="sl-SI" sz="1800" b="0" i="0" u="none" strike="noStrike" cap="none">
                <a:solidFill>
                  <a:srgbClr val="32323B"/>
                </a:solidFill>
                <a:latin typeface="Calibri"/>
                <a:ea typeface="Calibri"/>
                <a:cs typeface="Calibri"/>
                <a:sym typeface="Calibri"/>
              </a:rPr>
              <a:t>.</a:t>
            </a:r>
            <a:endParaRPr sz="1800" b="0" i="0" u="none" strike="noStrike" cap="none">
              <a:solidFill>
                <a:srgbClr val="32323B"/>
              </a:solidFill>
              <a:latin typeface="Calibri"/>
              <a:ea typeface="Calibri"/>
              <a:cs typeface="Calibri"/>
              <a:sym typeface="Calibri"/>
            </a:endParaRPr>
          </a:p>
          <a:p>
            <a:pPr marL="0" marR="0" lvl="0" indent="0" algn="l" rtl="0">
              <a:lnSpc>
                <a:spcPct val="100000"/>
              </a:lnSpc>
              <a:spcBef>
                <a:spcPts val="1000"/>
              </a:spcBef>
              <a:spcAft>
                <a:spcPts val="0"/>
              </a:spcAft>
              <a:buClr>
                <a:schemeClr val="dk2"/>
              </a:buClr>
              <a:buSzPts val="1800"/>
              <a:buFont typeface="Arial"/>
              <a:buNone/>
            </a:pPr>
            <a:r>
              <a:rPr lang="sl-SI" sz="1800" b="0" i="0" u="none" strike="noStrike" cap="none">
                <a:solidFill>
                  <a:srgbClr val="5F625F"/>
                </a:solidFill>
                <a:latin typeface="Calibri"/>
                <a:ea typeface="Calibri"/>
                <a:cs typeface="Calibri"/>
                <a:sym typeface="Calibri"/>
              </a:rPr>
              <a:t>Scott, K. (5. Juli 2024). </a:t>
            </a:r>
            <a:r>
              <a:rPr lang="sl-SI" sz="1800" b="0" i="1" u="none" strike="noStrike" cap="none">
                <a:solidFill>
                  <a:srgbClr val="5F625F"/>
                </a:solidFill>
                <a:latin typeface="Calibri"/>
                <a:ea typeface="Calibri"/>
                <a:cs typeface="Calibri"/>
                <a:sym typeface="Calibri"/>
              </a:rPr>
              <a:t>Warum die Feedback-Sandwich-Methode ineffektiv ist und was man stattdessen tun sollte </a:t>
            </a:r>
            <a:r>
              <a:rPr lang="sl-SI" sz="1800" b="0" i="0" u="none" strike="noStrike" cap="none">
                <a:solidFill>
                  <a:srgbClr val="5F625F"/>
                </a:solidFill>
                <a:latin typeface="Calibri"/>
                <a:ea typeface="Calibri"/>
                <a:cs typeface="Calibri"/>
                <a:sym typeface="Calibri"/>
              </a:rPr>
              <a:t>. Radical Candor.</a:t>
            </a:r>
            <a:r>
              <a:rPr lang="sl-SI" sz="1800" b="0" i="0" u="none" strike="noStrike" cap="none">
                <a:solidFill>
                  <a:srgbClr val="5F625F"/>
                </a:solidFill>
                <a:uFill>
                  <a:noFill/>
                </a:uFill>
                <a:latin typeface="Calibri"/>
                <a:ea typeface="Calibri"/>
                <a:cs typeface="Calibri"/>
                <a:sym typeface="Calibri"/>
                <a:hlinkClick r:id="rId8">
                  <a:extLst>
                    <a:ext uri="{A12FA001-AC4F-418D-AE19-62706E023703}">
                      <ahyp:hlinkClr xmlns:ahyp="http://schemas.microsoft.com/office/drawing/2018/hyperlinkcolor" val="tx"/>
                    </a:ext>
                  </a:extLst>
                </a:hlinkClick>
              </a:rPr>
              <a:t> </a:t>
            </a:r>
            <a:r>
              <a:rPr lang="sl-SI" sz="1800" b="0" i="0" u="sng" strike="noStrike" cap="none">
                <a:solidFill>
                  <a:schemeClr val="accent3"/>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https://www.radicalcandor.com/blog/feedback-sandwich-praise-criticism</a:t>
            </a:r>
            <a:endParaRPr sz="1800" b="0" i="0" u="none" strike="noStrike" cap="none">
              <a:solidFill>
                <a:schemeClr val="dk2"/>
              </a:solidFill>
              <a:latin typeface="Calibri"/>
              <a:ea typeface="Calibri"/>
              <a:cs typeface="Calibri"/>
              <a:sym typeface="Calibri"/>
            </a:endParaRPr>
          </a:p>
          <a:p>
            <a:pPr marL="0" marR="0" lvl="0" indent="0" algn="l" rtl="0">
              <a:lnSpc>
                <a:spcPct val="90000"/>
              </a:lnSpc>
              <a:spcBef>
                <a:spcPts val="1000"/>
              </a:spcBef>
              <a:spcAft>
                <a:spcPts val="0"/>
              </a:spcAft>
              <a:buClr>
                <a:schemeClr val="dk2"/>
              </a:buClr>
              <a:buSzPts val="1100"/>
              <a:buFont typeface="Arial"/>
              <a:buNone/>
            </a:pPr>
            <a:endParaRPr sz="1800" b="0" i="0" u="none" strike="noStrike" cap="none">
              <a:solidFill>
                <a:srgbClr val="32323B"/>
              </a:solidFill>
              <a:latin typeface="Calibri"/>
              <a:ea typeface="Calibri"/>
              <a:cs typeface="Calibri"/>
              <a:sym typeface="Calibri"/>
            </a:endParaRPr>
          </a:p>
        </p:txBody>
      </p:sp>
      <p:pic>
        <p:nvPicPr>
          <p:cNvPr id="803" name="Google Shape;803;g3af88922ed5_0_36"/>
          <p:cNvPicPr preferRelativeResize="0"/>
          <p:nvPr/>
        </p:nvPicPr>
        <p:blipFill>
          <a:blip r:embed="rId9">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A09D8A75-C6D3-0C3B-B0EE-925FC02AF6FE}"/>
              </a:ext>
            </a:extLst>
          </p:cNvPr>
          <p:cNvSpPr txBox="1"/>
          <p:nvPr/>
        </p:nvSpPr>
        <p:spPr>
          <a:xfrm>
            <a:off x="3164958" y="6260345"/>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808"/>
        <p:cNvGrpSpPr/>
        <p:nvPr/>
      </p:nvGrpSpPr>
      <p:grpSpPr>
        <a:xfrm>
          <a:off x="0" y="0"/>
          <a:ext cx="0" cy="0"/>
          <a:chOff x="0" y="0"/>
          <a:chExt cx="0" cy="0"/>
        </a:xfrm>
      </p:grpSpPr>
      <p:pic>
        <p:nvPicPr>
          <p:cNvPr id="809" name="Google Shape;809;g3af88922ed5_0_62"/>
          <p:cNvPicPr preferRelativeResize="0">
            <a:picLocks noGrp="1"/>
          </p:cNvPicPr>
          <p:nvPr>
            <p:ph type="pic" idx="2"/>
          </p:nvPr>
        </p:nvPicPr>
        <p:blipFill rotWithShape="1">
          <a:blip r:embed="rId4">
            <a:alphaModFix/>
          </a:blip>
          <a:srcRect/>
          <a:stretch/>
        </p:blipFill>
        <p:spPr>
          <a:xfrm>
            <a:off x="626502" y="1166328"/>
            <a:ext cx="3945900" cy="3945900"/>
          </a:xfrm>
          <a:prstGeom prst="rect">
            <a:avLst/>
          </a:prstGeom>
          <a:noFill/>
          <a:ln>
            <a:noFill/>
          </a:ln>
        </p:spPr>
      </p:pic>
      <p:sp>
        <p:nvSpPr>
          <p:cNvPr id="810" name="Google Shape;810;g3af88922ed5_0_62"/>
          <p:cNvSpPr txBox="1"/>
          <p:nvPr/>
        </p:nvSpPr>
        <p:spPr>
          <a:xfrm>
            <a:off x="6797264" y="864291"/>
            <a:ext cx="1972500" cy="831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2"/>
              </a:buClr>
              <a:buSzPts val="2400"/>
              <a:buFont typeface="Arial"/>
              <a:buNone/>
            </a:pPr>
            <a:r>
              <a:rPr lang="sl-SI" sz="2400" b="1">
                <a:solidFill>
                  <a:srgbClr val="C52B87"/>
                </a:solidFill>
                <a:latin typeface="Calibri"/>
                <a:ea typeface="Calibri"/>
                <a:cs typeface="Calibri"/>
                <a:sym typeface="Calibri"/>
              </a:rPr>
              <a:t>Quellen</a:t>
            </a:r>
            <a:endParaRPr>
              <a:solidFill>
                <a:schemeClr val="dk2"/>
              </a:solidFill>
            </a:endParaRPr>
          </a:p>
          <a:p>
            <a:pPr marL="0" marR="0" lvl="0" indent="0" algn="l" rtl="0">
              <a:lnSpc>
                <a:spcPct val="100000"/>
              </a:lnSpc>
              <a:spcBef>
                <a:spcPts val="0"/>
              </a:spcBef>
              <a:spcAft>
                <a:spcPts val="0"/>
              </a:spcAft>
              <a:buClr>
                <a:srgbClr val="000000"/>
              </a:buClr>
              <a:buSzPts val="2400"/>
              <a:buFont typeface="Arial"/>
              <a:buNone/>
            </a:pPr>
            <a:endParaRPr sz="2400" b="1">
              <a:solidFill>
                <a:srgbClr val="C52B87"/>
              </a:solidFill>
              <a:latin typeface="Calibri"/>
              <a:ea typeface="Calibri"/>
              <a:cs typeface="Calibri"/>
              <a:sym typeface="Calibri"/>
            </a:endParaRPr>
          </a:p>
        </p:txBody>
      </p:sp>
      <p:sp>
        <p:nvSpPr>
          <p:cNvPr id="811" name="Google Shape;811;g3af88922ed5_0_62"/>
          <p:cNvSpPr/>
          <p:nvPr/>
        </p:nvSpPr>
        <p:spPr>
          <a:xfrm>
            <a:off x="5198200" y="1458450"/>
            <a:ext cx="6887100" cy="3465300"/>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1000"/>
              </a:spcBef>
              <a:spcAft>
                <a:spcPts val="0"/>
              </a:spcAft>
              <a:buClr>
                <a:schemeClr val="dk2"/>
              </a:buClr>
              <a:buSzPts val="1100"/>
              <a:buFont typeface="Arial"/>
              <a:buNone/>
            </a:pPr>
            <a:r>
              <a:rPr lang="sl-SI" sz="1800" b="0" i="0" u="none" strike="noStrike" cap="none">
                <a:solidFill>
                  <a:srgbClr val="5F625F"/>
                </a:solidFill>
                <a:latin typeface="Calibri"/>
                <a:ea typeface="Calibri"/>
                <a:cs typeface="Calibri"/>
                <a:sym typeface="Calibri"/>
              </a:rPr>
              <a:t>University College London - UCD (o. J.). </a:t>
            </a:r>
            <a:r>
              <a:rPr lang="sl-SI" sz="1800" b="0" i="1" u="none" strike="noStrike" cap="none">
                <a:solidFill>
                  <a:srgbClr val="5F625F"/>
                </a:solidFill>
                <a:latin typeface="Calibri"/>
                <a:ea typeface="Calibri"/>
                <a:cs typeface="Calibri"/>
                <a:sym typeface="Calibri"/>
              </a:rPr>
              <a:t>Einsatz von KI-Tools in der Leistungsbeurteilung </a:t>
            </a:r>
            <a:r>
              <a:rPr lang="sl-SI" sz="1800" b="0" i="0" u="none" strike="noStrike" cap="none">
                <a:solidFill>
                  <a:srgbClr val="5F625F"/>
                </a:solidFill>
                <a:latin typeface="Calibri"/>
                <a:ea typeface="Calibri"/>
                <a:cs typeface="Calibri"/>
                <a:sym typeface="Calibri"/>
              </a:rPr>
              <a:t>.</a:t>
            </a:r>
            <a:r>
              <a:rPr lang="sl-SI" sz="1800" b="0" i="0" u="none" strike="noStrike" cap="none">
                <a:solidFill>
                  <a:srgbClr val="5F625F"/>
                </a:solidFill>
                <a:uFill>
                  <a:noFill/>
                </a:uFill>
                <a:latin typeface="Calibri"/>
                <a:ea typeface="Calibri"/>
                <a:cs typeface="Calibri"/>
                <a:sym typeface="Calibri"/>
                <a:hlinkClick r:id="rId5">
                  <a:extLst>
                    <a:ext uri="{A12FA001-AC4F-418D-AE19-62706E023703}">
                      <ahyp:hlinkClr xmlns:ahyp="http://schemas.microsoft.com/office/drawing/2018/hyperlinkcolor" val="tx"/>
                    </a:ext>
                  </a:extLst>
                </a:hlinkClick>
              </a:rPr>
              <a:t> </a:t>
            </a:r>
            <a:r>
              <a:rPr lang="sl-SI" sz="1800" b="0" i="0" u="sng" strike="noStrike" cap="none">
                <a:solidFill>
                  <a:schemeClr val="accent3"/>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https://www.ucl.ac.uk/teaching-learning/generative-ai-hub/using-ai-tools-assessment#%20AI%20tools%20cannot%20be%20used%20in%20this%20assessment </a:t>
            </a:r>
            <a:r>
              <a:rPr lang="sl-SI" sz="1800" b="0" i="0" u="none" strike="noStrike" cap="none">
                <a:solidFill>
                  <a:srgbClr val="32323B"/>
                </a:solidFill>
                <a:latin typeface="Calibri"/>
                <a:ea typeface="Calibri"/>
                <a:cs typeface="Calibri"/>
                <a:sym typeface="Calibri"/>
              </a:rPr>
              <a:t>.</a:t>
            </a:r>
            <a:endParaRPr sz="1800" b="0" i="0" u="none" strike="noStrike" cap="none">
              <a:solidFill>
                <a:srgbClr val="32323B"/>
              </a:solidFill>
              <a:latin typeface="Calibri"/>
              <a:ea typeface="Calibri"/>
              <a:cs typeface="Calibri"/>
              <a:sym typeface="Calibri"/>
            </a:endParaRPr>
          </a:p>
          <a:p>
            <a:pPr marL="0" marR="0" lvl="0" indent="0" algn="l" rtl="0">
              <a:lnSpc>
                <a:spcPct val="100000"/>
              </a:lnSpc>
              <a:spcBef>
                <a:spcPts val="1000"/>
              </a:spcBef>
              <a:spcAft>
                <a:spcPts val="0"/>
              </a:spcAft>
              <a:buClr>
                <a:schemeClr val="dk2"/>
              </a:buClr>
              <a:buSzPts val="1800"/>
              <a:buFont typeface="Arial"/>
              <a:buNone/>
            </a:pPr>
            <a:r>
              <a:rPr lang="sl-SI" sz="1800" b="0" i="0" u="none" strike="noStrike" cap="none">
                <a:solidFill>
                  <a:srgbClr val="5F625F"/>
                </a:solidFill>
                <a:latin typeface="Calibri"/>
                <a:ea typeface="Calibri"/>
                <a:cs typeface="Calibri"/>
                <a:sym typeface="Calibri"/>
              </a:rPr>
              <a:t>Scott, K. (5. Juli 2024). </a:t>
            </a:r>
            <a:r>
              <a:rPr lang="sl-SI" sz="1800" b="0" i="1" u="none" strike="noStrike" cap="none">
                <a:solidFill>
                  <a:srgbClr val="5F625F"/>
                </a:solidFill>
                <a:latin typeface="Calibri"/>
                <a:ea typeface="Calibri"/>
                <a:cs typeface="Calibri"/>
                <a:sym typeface="Calibri"/>
              </a:rPr>
              <a:t>Warum die Feedback-Sandwich-Methode ineffektiv ist und was man stattdessen tun sollte </a:t>
            </a:r>
            <a:r>
              <a:rPr lang="sl-SI" sz="1800" b="0" i="0" u="none" strike="noStrike" cap="none">
                <a:solidFill>
                  <a:srgbClr val="5F625F"/>
                </a:solidFill>
                <a:latin typeface="Calibri"/>
                <a:ea typeface="Calibri"/>
                <a:cs typeface="Calibri"/>
                <a:sym typeface="Calibri"/>
              </a:rPr>
              <a:t>. Radical Candor.</a:t>
            </a:r>
            <a:r>
              <a:rPr lang="sl-SI" sz="1800" b="0" i="0" u="none" strike="noStrike" cap="none">
                <a:solidFill>
                  <a:srgbClr val="5F625F"/>
                </a:solidFill>
                <a:uFill>
                  <a:noFill/>
                </a:uFill>
                <a:latin typeface="Calibri"/>
                <a:ea typeface="Calibri"/>
                <a:cs typeface="Calibri"/>
                <a:sym typeface="Calibri"/>
                <a:hlinkClick r:id="rId6">
                  <a:extLst>
                    <a:ext uri="{A12FA001-AC4F-418D-AE19-62706E023703}">
                      <ahyp:hlinkClr xmlns:ahyp="http://schemas.microsoft.com/office/drawing/2018/hyperlinkcolor" val="tx"/>
                    </a:ext>
                  </a:extLst>
                </a:hlinkClick>
              </a:rPr>
              <a:t> </a:t>
            </a:r>
            <a:r>
              <a:rPr lang="sl-SI" sz="1800" b="0" i="0" u="sng" strike="noStrike" cap="none">
                <a:solidFill>
                  <a:schemeClr val="accent3"/>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https://www.radicalcandor.com/blog/feedback-sandwich-praise-criticism</a:t>
            </a:r>
            <a:endParaRPr sz="18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2"/>
              </a:buClr>
              <a:buSzPts val="1100"/>
              <a:buFont typeface="Arial"/>
              <a:buNone/>
            </a:pPr>
            <a:r>
              <a:rPr lang="sl-SI" sz="1800" b="0" i="0" u="none" strike="noStrike" cap="none">
                <a:solidFill>
                  <a:srgbClr val="5F625F"/>
                </a:solidFill>
                <a:latin typeface="Calibri"/>
                <a:ea typeface="Calibri"/>
                <a:cs typeface="Calibri"/>
                <a:sym typeface="Calibri"/>
              </a:rPr>
              <a:t>Bommenel, E., &amp; Forsyth, R. (2023). </a:t>
            </a:r>
            <a:r>
              <a:rPr lang="sl-SI" sz="1800" b="0" i="1" u="none" strike="noStrike" cap="none">
                <a:solidFill>
                  <a:srgbClr val="5F625F"/>
                </a:solidFill>
                <a:latin typeface="Calibri"/>
                <a:ea typeface="Calibri"/>
                <a:cs typeface="Calibri"/>
                <a:sym typeface="Calibri"/>
              </a:rPr>
              <a:t>Der potenzielle Einfluss von KI-Werkzeugen auf die Leistungsbeurteilung.</a:t>
            </a:r>
            <a:r>
              <a:rPr lang="sl-SI" sz="1800" b="0" i="1" u="none" strike="noStrike" cap="none">
                <a:solidFill>
                  <a:srgbClr val="5F625F"/>
                </a:solidFill>
                <a:uFill>
                  <a:noFill/>
                </a:uFill>
                <a:latin typeface="Calibri"/>
                <a:ea typeface="Calibri"/>
                <a:cs typeface="Calibri"/>
                <a:sym typeface="Calibri"/>
                <a:hlinkClick r:id="rId7">
                  <a:extLst>
                    <a:ext uri="{A12FA001-AC4F-418D-AE19-62706E023703}">
                      <ahyp:hlinkClr xmlns:ahyp="http://schemas.microsoft.com/office/drawing/2018/hyperlinkcolor" val="tx"/>
                    </a:ext>
                  </a:extLst>
                </a:hlinkClick>
              </a:rPr>
              <a:t> </a:t>
            </a:r>
            <a:r>
              <a:rPr lang="sl-SI" sz="1800" b="0" i="0" u="sng" strike="noStrike" cap="none">
                <a:solidFill>
                  <a:schemeClr val="accent3"/>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https://www.education.lu.se/artikel/potential-impact-ai-tools-assessment </a:t>
            </a:r>
            <a:r>
              <a:rPr lang="sl-SI" sz="1800" b="0" i="0" u="none" strike="noStrike" cap="none">
                <a:solidFill>
                  <a:srgbClr val="32323B"/>
                </a:solidFill>
                <a:latin typeface="Calibri"/>
                <a:ea typeface="Calibri"/>
                <a:cs typeface="Calibri"/>
                <a:sym typeface="Calibri"/>
              </a:rPr>
              <a:t>.</a:t>
            </a:r>
            <a:endParaRPr sz="1800" b="0" i="0" u="none" strike="noStrike" cap="none">
              <a:solidFill>
                <a:srgbClr val="32323B"/>
              </a:solidFill>
              <a:latin typeface="Calibri"/>
              <a:ea typeface="Calibri"/>
              <a:cs typeface="Calibri"/>
              <a:sym typeface="Calibri"/>
            </a:endParaRPr>
          </a:p>
        </p:txBody>
      </p:sp>
      <p:pic>
        <p:nvPicPr>
          <p:cNvPr id="812" name="Google Shape;812;g3af88922ed5_0_62"/>
          <p:cNvPicPr preferRelativeResize="0"/>
          <p:nvPr/>
        </p:nvPicPr>
        <p:blipFill>
          <a:blip r:embed="rId8">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36B69917-8309-77B7-3DDD-1B6ED9F65EB2}"/>
              </a:ext>
            </a:extLst>
          </p:cNvPr>
          <p:cNvSpPr txBox="1"/>
          <p:nvPr/>
        </p:nvSpPr>
        <p:spPr>
          <a:xfrm>
            <a:off x="3164958" y="6260345"/>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817"/>
        <p:cNvGrpSpPr/>
        <p:nvPr/>
      </p:nvGrpSpPr>
      <p:grpSpPr>
        <a:xfrm>
          <a:off x="0" y="0"/>
          <a:ext cx="0" cy="0"/>
          <a:chOff x="0" y="0"/>
          <a:chExt cx="0" cy="0"/>
        </a:xfrm>
      </p:grpSpPr>
      <p:pic>
        <p:nvPicPr>
          <p:cNvPr id="818" name="Google Shape;818;g3af88922ed5_0_68"/>
          <p:cNvPicPr preferRelativeResize="0">
            <a:picLocks noGrp="1"/>
          </p:cNvPicPr>
          <p:nvPr>
            <p:ph type="pic" idx="2"/>
          </p:nvPr>
        </p:nvPicPr>
        <p:blipFill rotWithShape="1">
          <a:blip r:embed="rId4">
            <a:alphaModFix/>
          </a:blip>
          <a:srcRect/>
          <a:stretch/>
        </p:blipFill>
        <p:spPr>
          <a:xfrm>
            <a:off x="626502" y="1166328"/>
            <a:ext cx="3945900" cy="3945900"/>
          </a:xfrm>
          <a:prstGeom prst="rect">
            <a:avLst/>
          </a:prstGeom>
          <a:noFill/>
          <a:ln>
            <a:noFill/>
          </a:ln>
        </p:spPr>
      </p:pic>
      <p:sp>
        <p:nvSpPr>
          <p:cNvPr id="819" name="Google Shape;819;g3af88922ed5_0_68"/>
          <p:cNvSpPr txBox="1"/>
          <p:nvPr/>
        </p:nvSpPr>
        <p:spPr>
          <a:xfrm>
            <a:off x="6797264" y="864291"/>
            <a:ext cx="1972500" cy="831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2"/>
              </a:buClr>
              <a:buSzPts val="2400"/>
              <a:buFont typeface="Arial"/>
              <a:buNone/>
            </a:pPr>
            <a:r>
              <a:rPr lang="sl-SI" sz="2400" b="1">
                <a:solidFill>
                  <a:srgbClr val="C52B87"/>
                </a:solidFill>
                <a:latin typeface="Calibri"/>
                <a:ea typeface="Calibri"/>
                <a:cs typeface="Calibri"/>
                <a:sym typeface="Calibri"/>
              </a:rPr>
              <a:t>Quellen</a:t>
            </a:r>
            <a:endParaRPr>
              <a:solidFill>
                <a:schemeClr val="dk2"/>
              </a:solidFill>
            </a:endParaRPr>
          </a:p>
          <a:p>
            <a:pPr marL="0" marR="0" lvl="0" indent="0" algn="l" rtl="0">
              <a:lnSpc>
                <a:spcPct val="100000"/>
              </a:lnSpc>
              <a:spcBef>
                <a:spcPts val="0"/>
              </a:spcBef>
              <a:spcAft>
                <a:spcPts val="0"/>
              </a:spcAft>
              <a:buClr>
                <a:srgbClr val="000000"/>
              </a:buClr>
              <a:buSzPts val="2400"/>
              <a:buFont typeface="Arial"/>
              <a:buNone/>
            </a:pPr>
            <a:endParaRPr sz="2400" b="1">
              <a:solidFill>
                <a:srgbClr val="C52B87"/>
              </a:solidFill>
              <a:latin typeface="Calibri"/>
              <a:ea typeface="Calibri"/>
              <a:cs typeface="Calibri"/>
              <a:sym typeface="Calibri"/>
            </a:endParaRPr>
          </a:p>
        </p:txBody>
      </p:sp>
      <p:sp>
        <p:nvSpPr>
          <p:cNvPr id="820" name="Google Shape;820;g3af88922ed5_0_68"/>
          <p:cNvSpPr/>
          <p:nvPr/>
        </p:nvSpPr>
        <p:spPr>
          <a:xfrm>
            <a:off x="5198200" y="1458450"/>
            <a:ext cx="6887100" cy="3465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chemeClr val="dk2"/>
              </a:buClr>
              <a:buSzPts val="1100"/>
              <a:buFont typeface="Arial"/>
              <a:buNone/>
            </a:pPr>
            <a:r>
              <a:rPr lang="sl-SI" sz="1800" b="0" i="0" u="none" strike="noStrike" cap="none">
                <a:solidFill>
                  <a:srgbClr val="5F625F"/>
                </a:solidFill>
                <a:latin typeface="Calibri"/>
                <a:ea typeface="Calibri"/>
                <a:cs typeface="Calibri"/>
                <a:sym typeface="Calibri"/>
              </a:rPr>
              <a:t>McMinn, S. (2023). </a:t>
            </a:r>
            <a:r>
              <a:rPr lang="sl-SI" sz="1800" b="0" i="1" u="none" strike="noStrike" cap="none">
                <a:solidFill>
                  <a:srgbClr val="5F625F"/>
                </a:solidFill>
                <a:latin typeface="Calibri"/>
                <a:ea typeface="Calibri"/>
                <a:cs typeface="Calibri"/>
                <a:sym typeface="Calibri"/>
              </a:rPr>
              <a:t>Integration von KI in Lernbewertungsverfahren: Ein Leitfaden </a:t>
            </a:r>
            <a:r>
              <a:rPr lang="sl-SI" sz="1800" b="0" i="0" u="none" strike="noStrike" cap="none">
                <a:solidFill>
                  <a:srgbClr val="5F625F"/>
                </a:solidFill>
                <a:latin typeface="Calibri"/>
                <a:ea typeface="Calibri"/>
                <a:cs typeface="Calibri"/>
                <a:sym typeface="Calibri"/>
              </a:rPr>
              <a:t>.</a:t>
            </a:r>
            <a:r>
              <a:rPr lang="sl-SI" sz="1800" b="0" i="0" u="none" strike="noStrike" cap="none">
                <a:solidFill>
                  <a:srgbClr val="5F625F"/>
                </a:solidFill>
                <a:uFill>
                  <a:noFill/>
                </a:uFill>
                <a:latin typeface="Calibri"/>
                <a:ea typeface="Calibri"/>
                <a:cs typeface="Calibri"/>
                <a:sym typeface="Calibri"/>
                <a:hlinkClick r:id="rId5">
                  <a:extLst>
                    <a:ext uri="{A12FA001-AC4F-418D-AE19-62706E023703}">
                      <ahyp:hlinkClr xmlns:ahyp="http://schemas.microsoft.com/office/drawing/2018/hyperlinkcolor" val="tx"/>
                    </a:ext>
                  </a:extLst>
                </a:hlinkClick>
              </a:rPr>
              <a:t> </a:t>
            </a:r>
            <a:r>
              <a:rPr lang="sl-SI" sz="1800" b="0" i="0" u="sng" strike="noStrike" cap="none">
                <a:solidFill>
                  <a:schemeClr val="accent3"/>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https://www.linkedin.com/pulse/incorporating-ai-learning-assessments-guided-pathway-sean-mcminn </a:t>
            </a:r>
            <a:r>
              <a:rPr lang="sl-SI" sz="1800" b="0" i="0" u="none" strike="noStrike" cap="none">
                <a:solidFill>
                  <a:srgbClr val="32323B"/>
                </a:solidFill>
                <a:latin typeface="Calibri"/>
                <a:ea typeface="Calibri"/>
                <a:cs typeface="Calibri"/>
                <a:sym typeface="Calibri"/>
              </a:rPr>
              <a:t>.</a:t>
            </a:r>
            <a:endParaRPr sz="1800" b="0" i="0" u="none" strike="noStrike" cap="none">
              <a:solidFill>
                <a:srgbClr val="32323B"/>
              </a:solidFill>
              <a:latin typeface="Calibri"/>
              <a:ea typeface="Calibri"/>
              <a:cs typeface="Calibri"/>
              <a:sym typeface="Calibri"/>
            </a:endParaRPr>
          </a:p>
          <a:p>
            <a:pPr marL="0" marR="0" lvl="0" indent="0" algn="l" rtl="0">
              <a:lnSpc>
                <a:spcPct val="90000"/>
              </a:lnSpc>
              <a:spcBef>
                <a:spcPts val="1000"/>
              </a:spcBef>
              <a:spcAft>
                <a:spcPts val="0"/>
              </a:spcAft>
              <a:buClr>
                <a:schemeClr val="dk2"/>
              </a:buClr>
              <a:buSzPts val="1100"/>
              <a:buFont typeface="Arial"/>
              <a:buNone/>
            </a:pPr>
            <a:r>
              <a:rPr lang="sl-SI" sz="1800" b="0" i="0" u="none" strike="noStrike" cap="none">
                <a:solidFill>
                  <a:srgbClr val="5F625F"/>
                </a:solidFill>
                <a:latin typeface="Calibri"/>
                <a:ea typeface="Calibri"/>
                <a:cs typeface="Calibri"/>
                <a:sym typeface="Calibri"/>
              </a:rPr>
              <a:t>Ifelebuegu, AO (2023). Überdenken von Online-Bewertungsstrategien: Authentizität versus KI-Chatbot-Intervention. (2023). </a:t>
            </a:r>
            <a:r>
              <a:rPr lang="sl-SI" sz="1800" b="0" i="1" u="none" strike="noStrike" cap="none">
                <a:solidFill>
                  <a:srgbClr val="5F625F"/>
                </a:solidFill>
                <a:latin typeface="Calibri"/>
                <a:ea typeface="Calibri"/>
                <a:cs typeface="Calibri"/>
                <a:sym typeface="Calibri"/>
              </a:rPr>
              <a:t>Journal of Applied Learning and Teaching, 6(2 </a:t>
            </a:r>
            <a:r>
              <a:rPr lang="sl-SI" sz="1800" b="0" i="0" u="none" strike="noStrike" cap="none">
                <a:solidFill>
                  <a:srgbClr val="5F625F"/>
                </a:solidFill>
                <a:latin typeface="Calibri"/>
                <a:ea typeface="Calibri"/>
                <a:cs typeface="Calibri"/>
                <a:sym typeface="Calibri"/>
              </a:rPr>
              <a:t>) </a:t>
            </a:r>
            <a:r>
              <a:rPr lang="sl-SI" sz="1800" b="0" i="0" u="none" strike="noStrike" cap="none">
                <a:solidFill>
                  <a:srgbClr val="32323B"/>
                </a:solidFill>
                <a:latin typeface="Calibri"/>
                <a:ea typeface="Calibri"/>
                <a:cs typeface="Calibri"/>
                <a:sym typeface="Calibri"/>
              </a:rPr>
              <a:t>.</a:t>
            </a:r>
            <a:r>
              <a:rPr lang="sl-SI" sz="1800" b="0" i="0" u="none" strike="noStrike" cap="none">
                <a:solidFill>
                  <a:srgbClr val="32323B"/>
                </a:solidFill>
                <a:uFill>
                  <a:noFill/>
                </a:uFill>
                <a:latin typeface="Calibri"/>
                <a:ea typeface="Calibri"/>
                <a:cs typeface="Calibri"/>
                <a:sym typeface="Calibri"/>
                <a:hlinkClick r:id="rId6">
                  <a:extLst>
                    <a:ext uri="{A12FA001-AC4F-418D-AE19-62706E023703}">
                      <ahyp:hlinkClr xmlns:ahyp="http://schemas.microsoft.com/office/drawing/2018/hyperlinkcolor" val="tx"/>
                    </a:ext>
                  </a:extLst>
                </a:hlinkClick>
              </a:rPr>
              <a:t> </a:t>
            </a:r>
            <a:r>
              <a:rPr lang="sl-SI" sz="1800" b="0" i="0" u="sng" strike="noStrike" cap="none">
                <a:solidFill>
                  <a:schemeClr val="accent3"/>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https://doi.org/10.37074/jalt.2023.6.2.2 </a:t>
            </a:r>
            <a:r>
              <a:rPr lang="sl-SI" sz="1800" b="0" i="0" u="none" strike="noStrike" cap="none">
                <a:solidFill>
                  <a:srgbClr val="32323B"/>
                </a:solidFill>
                <a:latin typeface="Calibri"/>
                <a:ea typeface="Calibri"/>
                <a:cs typeface="Calibri"/>
                <a:sym typeface="Calibri"/>
              </a:rPr>
              <a:t>.</a:t>
            </a:r>
            <a:endParaRPr sz="1800" b="0" i="0" u="none" strike="noStrike" cap="none">
              <a:solidFill>
                <a:srgbClr val="32323B"/>
              </a:solidFill>
              <a:latin typeface="Calibri"/>
              <a:ea typeface="Calibri"/>
              <a:cs typeface="Calibri"/>
              <a:sym typeface="Calibri"/>
            </a:endParaRPr>
          </a:p>
          <a:p>
            <a:pPr marL="0" marR="0" lvl="0" indent="0" algn="l" rtl="0">
              <a:lnSpc>
                <a:spcPct val="100000"/>
              </a:lnSpc>
              <a:spcBef>
                <a:spcPts val="0"/>
              </a:spcBef>
              <a:spcAft>
                <a:spcPts val="0"/>
              </a:spcAft>
              <a:buClr>
                <a:schemeClr val="dk2"/>
              </a:buClr>
              <a:buSzPts val="11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chemeClr val="dk2"/>
              </a:buClr>
              <a:buSzPts val="9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2"/>
              </a:buClr>
              <a:buSzPts val="1100"/>
              <a:buFont typeface="Arial"/>
              <a:buNone/>
            </a:pPr>
            <a:endParaRPr sz="1800" b="0" i="0" u="none" strike="noStrike" cap="none">
              <a:solidFill>
                <a:srgbClr val="32323B"/>
              </a:solidFill>
              <a:latin typeface="Calibri"/>
              <a:ea typeface="Calibri"/>
              <a:cs typeface="Calibri"/>
              <a:sym typeface="Calibri"/>
            </a:endParaRPr>
          </a:p>
        </p:txBody>
      </p:sp>
      <p:pic>
        <p:nvPicPr>
          <p:cNvPr id="821" name="Google Shape;821;g3af88922ed5_0_68"/>
          <p:cNvPicPr preferRelativeResize="0"/>
          <p:nvPr/>
        </p:nvPicPr>
        <p:blipFill>
          <a:blip r:embed="rId7">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3562E7F0-48A7-9F0C-FC76-F57FE8573E37}"/>
              </a:ext>
            </a:extLst>
          </p:cNvPr>
          <p:cNvSpPr txBox="1"/>
          <p:nvPr/>
        </p:nvSpPr>
        <p:spPr>
          <a:xfrm>
            <a:off x="3164958" y="6260345"/>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826"/>
        <p:cNvGrpSpPr/>
        <p:nvPr/>
      </p:nvGrpSpPr>
      <p:grpSpPr>
        <a:xfrm>
          <a:off x="0" y="0"/>
          <a:ext cx="0" cy="0"/>
          <a:chOff x="0" y="0"/>
          <a:chExt cx="0" cy="0"/>
        </a:xfrm>
      </p:grpSpPr>
      <p:pic>
        <p:nvPicPr>
          <p:cNvPr id="827" name="Google Shape;827;p21"/>
          <p:cNvPicPr preferRelativeResize="0">
            <a:picLocks noGrp="1"/>
          </p:cNvPicPr>
          <p:nvPr>
            <p:ph type="pic" idx="2"/>
          </p:nvPr>
        </p:nvPicPr>
        <p:blipFill rotWithShape="1">
          <a:blip r:embed="rId4">
            <a:alphaModFix/>
          </a:blip>
          <a:srcRect t="3908" b="3908"/>
          <a:stretch/>
        </p:blipFill>
        <p:spPr>
          <a:xfrm>
            <a:off x="7949250" y="2236875"/>
            <a:ext cx="3363900" cy="3100800"/>
          </a:xfrm>
          <a:prstGeom prst="rect">
            <a:avLst/>
          </a:prstGeom>
          <a:noFill/>
          <a:ln>
            <a:noFill/>
          </a:ln>
        </p:spPr>
      </p:pic>
      <p:sp>
        <p:nvSpPr>
          <p:cNvPr id="828" name="Google Shape;828;p21"/>
          <p:cNvSpPr txBox="1"/>
          <p:nvPr/>
        </p:nvSpPr>
        <p:spPr>
          <a:xfrm>
            <a:off x="1034829" y="976425"/>
            <a:ext cx="3171000" cy="831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2"/>
              </a:buClr>
              <a:buFont typeface="Arial"/>
              <a:buNone/>
            </a:pPr>
            <a:r>
              <a:rPr lang="sl-SI" sz="2400" b="1">
                <a:solidFill>
                  <a:srgbClr val="C52B87"/>
                </a:solidFill>
                <a:latin typeface="Calibri"/>
                <a:ea typeface="Calibri"/>
                <a:cs typeface="Calibri"/>
                <a:sym typeface="Calibri"/>
              </a:rPr>
              <a:t>Schlussfolgerung</a:t>
            </a:r>
            <a:endParaRPr>
              <a:solidFill>
                <a:schemeClr val="dk2"/>
              </a:solidFill>
            </a:endParaRPr>
          </a:p>
          <a:p>
            <a:pPr marL="0" marR="0" lvl="0" indent="0" algn="l" rtl="0">
              <a:lnSpc>
                <a:spcPct val="100000"/>
              </a:lnSpc>
              <a:spcBef>
                <a:spcPts val="0"/>
              </a:spcBef>
              <a:spcAft>
                <a:spcPts val="0"/>
              </a:spcAft>
              <a:buClr>
                <a:srgbClr val="000000"/>
              </a:buClr>
              <a:buSzPts val="2400"/>
              <a:buFont typeface="Arial"/>
              <a:buNone/>
            </a:pPr>
            <a:endParaRPr sz="2400" b="1">
              <a:solidFill>
                <a:srgbClr val="C52B87"/>
              </a:solidFill>
              <a:latin typeface="Calibri"/>
              <a:ea typeface="Calibri"/>
              <a:cs typeface="Calibri"/>
              <a:sym typeface="Calibri"/>
            </a:endParaRPr>
          </a:p>
        </p:txBody>
      </p:sp>
      <p:sp>
        <p:nvSpPr>
          <p:cNvPr id="829" name="Google Shape;829;p21"/>
          <p:cNvSpPr/>
          <p:nvPr/>
        </p:nvSpPr>
        <p:spPr>
          <a:xfrm>
            <a:off x="982600" y="1574625"/>
            <a:ext cx="6641100" cy="4872000"/>
          </a:xfrm>
          <a:prstGeom prst="rect">
            <a:avLst/>
          </a:prstGeom>
          <a:noFill/>
          <a:ln>
            <a:noFill/>
          </a:ln>
        </p:spPr>
        <p:txBody>
          <a:bodyPr spcFirstLastPara="1" wrap="square" lIns="91425" tIns="45700" rIns="91425" bIns="45700" anchor="t" anchorCtr="0">
            <a:spAutoFit/>
          </a:bodyPr>
          <a:lstStyle/>
          <a:p>
            <a:pPr marL="457200" marR="0" lvl="0" indent="-323850" algn="just" rtl="0">
              <a:lnSpc>
                <a:spcPct val="150000"/>
              </a:lnSpc>
              <a:spcBef>
                <a:spcPts val="0"/>
              </a:spcBef>
              <a:spcAft>
                <a:spcPts val="0"/>
              </a:spcAft>
              <a:buClr>
                <a:srgbClr val="5F625F"/>
              </a:buClr>
              <a:buSzPts val="1500"/>
              <a:buFont typeface="Calibri"/>
              <a:buChar char="●"/>
            </a:pPr>
            <a:r>
              <a:rPr lang="sl-SI" sz="1500">
                <a:solidFill>
                  <a:srgbClr val="5F625F"/>
                </a:solidFill>
                <a:latin typeface="Calibri"/>
                <a:ea typeface="Calibri"/>
                <a:cs typeface="Calibri"/>
                <a:sym typeface="Calibri"/>
              </a:rPr>
              <a:t>Evaluierungs</a:t>
            </a:r>
            <a:r>
              <a:rPr lang="sl-SI" sz="1500" b="0" i="0" u="none" strike="noStrike" cap="none">
                <a:solidFill>
                  <a:srgbClr val="5F625F"/>
                </a:solidFill>
                <a:latin typeface="Calibri"/>
                <a:ea typeface="Calibri"/>
                <a:cs typeface="Calibri"/>
                <a:sym typeface="Calibri"/>
              </a:rPr>
              <a:t>aufgaben müssen ihren Zweck erfüllen (z. B. diagnostisch, formativ oder summativ). Mithilfe von Rahmenwerken wie der Furze-Skala lässt sich strategisch entscheiden, wann die Integration von KI zulässig ist.</a:t>
            </a:r>
            <a:endParaRPr sz="1500" b="0" i="0" u="none" strike="noStrike" cap="none">
              <a:solidFill>
                <a:srgbClr val="5F625F"/>
              </a:solidFill>
              <a:latin typeface="Calibri"/>
              <a:ea typeface="Calibri"/>
              <a:cs typeface="Calibri"/>
              <a:sym typeface="Calibri"/>
            </a:endParaRPr>
          </a:p>
          <a:p>
            <a:pPr marL="457200" marR="0" lvl="0" indent="-323850" algn="just" rtl="0">
              <a:lnSpc>
                <a:spcPct val="150000"/>
              </a:lnSpc>
              <a:spcBef>
                <a:spcPts val="0"/>
              </a:spcBef>
              <a:spcAft>
                <a:spcPts val="0"/>
              </a:spcAft>
              <a:buClr>
                <a:srgbClr val="5F625F"/>
              </a:buClr>
              <a:buSzPts val="1500"/>
              <a:buFont typeface="Calibri"/>
              <a:buChar char="●"/>
            </a:pPr>
            <a:r>
              <a:rPr lang="sl-SI" sz="1500" b="0" i="0" u="none" strike="noStrike" cap="none">
                <a:solidFill>
                  <a:srgbClr val="5F625F"/>
                </a:solidFill>
                <a:latin typeface="Calibri"/>
                <a:ea typeface="Calibri"/>
                <a:cs typeface="Calibri"/>
                <a:sym typeface="Calibri"/>
              </a:rPr>
              <a:t>Um in einer KI-Ära Gültigkeit zu bewahren, sollten authentische, lernerzentrierte Aufgaben (wie E-Portfolios) entwickelt werden, die ein Denken höherer Ordnung erfordern und den Fokus auf den Arbeitsprozess und nicht nur auf das Endprodukt legen.</a:t>
            </a:r>
            <a:endParaRPr sz="1500" b="0" i="0" u="none" strike="noStrike" cap="none">
              <a:solidFill>
                <a:srgbClr val="5F625F"/>
              </a:solidFill>
              <a:latin typeface="Calibri"/>
              <a:ea typeface="Calibri"/>
              <a:cs typeface="Calibri"/>
              <a:sym typeface="Calibri"/>
            </a:endParaRPr>
          </a:p>
          <a:p>
            <a:pPr marL="457200" marR="0" lvl="0" indent="-323850" algn="just" rtl="0">
              <a:lnSpc>
                <a:spcPct val="150000"/>
              </a:lnSpc>
              <a:spcBef>
                <a:spcPts val="0"/>
              </a:spcBef>
              <a:spcAft>
                <a:spcPts val="0"/>
              </a:spcAft>
              <a:buClr>
                <a:srgbClr val="5F625F"/>
              </a:buClr>
              <a:buSzPts val="1500"/>
              <a:buFont typeface="Calibri"/>
              <a:buChar char="●"/>
            </a:pPr>
            <a:r>
              <a:rPr lang="sl-SI" sz="1500" b="0" i="0" u="none" strike="noStrike" cap="none">
                <a:solidFill>
                  <a:srgbClr val="5F625F"/>
                </a:solidFill>
                <a:latin typeface="Calibri"/>
                <a:ea typeface="Calibri"/>
                <a:cs typeface="Calibri"/>
                <a:sym typeface="Calibri"/>
              </a:rPr>
              <a:t>Geben Sie Feedback, das konkret, zielorientiert und unterstützend für erwachsene Lernende ist.</a:t>
            </a:r>
            <a:endParaRPr sz="1500" b="0" i="0" u="none" strike="noStrike" cap="none">
              <a:solidFill>
                <a:srgbClr val="5F625F"/>
              </a:solidFill>
              <a:latin typeface="Calibri"/>
              <a:ea typeface="Calibri"/>
              <a:cs typeface="Calibri"/>
              <a:sym typeface="Calibri"/>
            </a:endParaRPr>
          </a:p>
          <a:p>
            <a:pPr marL="457200" marR="0" lvl="0" indent="-323850" algn="just" rtl="0">
              <a:lnSpc>
                <a:spcPct val="150000"/>
              </a:lnSpc>
              <a:spcBef>
                <a:spcPts val="0"/>
              </a:spcBef>
              <a:spcAft>
                <a:spcPts val="0"/>
              </a:spcAft>
              <a:buClr>
                <a:srgbClr val="5F625F"/>
              </a:buClr>
              <a:buSzPts val="1500"/>
              <a:buFont typeface="Calibri"/>
              <a:buChar char="●"/>
            </a:pPr>
            <a:r>
              <a:rPr lang="sl-SI" sz="1500" b="0" i="0" u="none" strike="noStrike" cap="none">
                <a:solidFill>
                  <a:srgbClr val="5F625F"/>
                </a:solidFill>
                <a:latin typeface="Calibri"/>
                <a:ea typeface="Calibri"/>
                <a:cs typeface="Calibri"/>
                <a:sym typeface="Calibri"/>
              </a:rPr>
              <a:t>Als „Mensch im Regelkreis“ fungieren, um die Gültigkeit der </a:t>
            </a:r>
            <a:r>
              <a:rPr lang="sl-SI" sz="1500">
                <a:solidFill>
                  <a:srgbClr val="5F625F"/>
                </a:solidFill>
                <a:latin typeface="Calibri"/>
                <a:ea typeface="Calibri"/>
                <a:cs typeface="Calibri"/>
                <a:sym typeface="Calibri"/>
              </a:rPr>
              <a:t>Evaluierung </a:t>
            </a:r>
            <a:r>
              <a:rPr lang="sl-SI" sz="1500" b="0" i="0" u="none" strike="noStrike" cap="none">
                <a:solidFill>
                  <a:srgbClr val="5F625F"/>
                </a:solidFill>
                <a:latin typeface="Calibri"/>
                <a:ea typeface="Calibri"/>
                <a:cs typeface="Calibri"/>
                <a:sym typeface="Calibri"/>
              </a:rPr>
              <a:t>sicherzustellen, aktiv gegen KI-„Halluzinationen“ vorzugehen und die Privatsphäre der Schülerdaten (DSGVO) zu schützen.</a:t>
            </a:r>
            <a:endParaRPr sz="13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pic>
        <p:nvPicPr>
          <p:cNvPr id="830" name="Google Shape;830;p21"/>
          <p:cNvPicPr preferRelativeResize="0"/>
          <p:nvPr/>
        </p:nvPicPr>
        <p:blipFill>
          <a:blip r:embed="rId5">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DE0B0D9F-2D9B-5D84-103B-991387C1E012}"/>
              </a:ext>
            </a:extLst>
          </p:cNvPr>
          <p:cNvSpPr txBox="1"/>
          <p:nvPr/>
        </p:nvSpPr>
        <p:spPr>
          <a:xfrm>
            <a:off x="3164958" y="6260345"/>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835"/>
        <p:cNvGrpSpPr/>
        <p:nvPr/>
      </p:nvGrpSpPr>
      <p:grpSpPr>
        <a:xfrm>
          <a:off x="0" y="0"/>
          <a:ext cx="0" cy="0"/>
          <a:chOff x="0" y="0"/>
          <a:chExt cx="0" cy="0"/>
        </a:xfrm>
      </p:grpSpPr>
      <p:pic>
        <p:nvPicPr>
          <p:cNvPr id="836" name="Google Shape;836;p22"/>
          <p:cNvPicPr preferRelativeResize="0">
            <a:picLocks noGrp="1"/>
          </p:cNvPicPr>
          <p:nvPr>
            <p:ph type="pic" idx="2"/>
          </p:nvPr>
        </p:nvPicPr>
        <p:blipFill rotWithShape="1">
          <a:blip r:embed="rId4">
            <a:alphaModFix/>
          </a:blip>
          <a:srcRect t="3908" b="3908"/>
          <a:stretch/>
        </p:blipFill>
        <p:spPr>
          <a:xfrm>
            <a:off x="5727939" y="232912"/>
            <a:ext cx="5895579" cy="5434643"/>
          </a:xfrm>
          <a:prstGeom prst="rect">
            <a:avLst/>
          </a:prstGeom>
          <a:noFill/>
          <a:ln>
            <a:noFill/>
          </a:ln>
        </p:spPr>
      </p:pic>
      <p:sp>
        <p:nvSpPr>
          <p:cNvPr id="837" name="Google Shape;837;p22"/>
          <p:cNvSpPr txBox="1"/>
          <p:nvPr/>
        </p:nvSpPr>
        <p:spPr>
          <a:xfrm>
            <a:off x="1034819" y="976434"/>
            <a:ext cx="4398300" cy="1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sl-SI" sz="2400" b="1" i="0" u="none" strike="noStrike" cap="none">
                <a:solidFill>
                  <a:srgbClr val="C52B87"/>
                </a:solidFill>
                <a:latin typeface="Calibri"/>
                <a:ea typeface="Calibri"/>
                <a:cs typeface="Calibri"/>
                <a:sym typeface="Calibri"/>
              </a:rPr>
              <a:t>Herzlichen Glückwunsch zum Abschluss der Einheit 4 </a:t>
            </a:r>
            <a:r>
              <a:rPr lang="sl-SI" sz="2400" b="1">
                <a:solidFill>
                  <a:srgbClr val="C52B87"/>
                </a:solidFill>
                <a:highlight>
                  <a:schemeClr val="lt1"/>
                </a:highlight>
                <a:latin typeface="Calibri"/>
                <a:ea typeface="Calibri"/>
                <a:cs typeface="Calibri"/>
                <a:sym typeface="Calibri"/>
              </a:rPr>
              <a:t>Evaluierung </a:t>
            </a:r>
            <a:r>
              <a:rPr lang="sl-SI" sz="2400" b="1" i="0" u="none" strike="noStrike" cap="none">
                <a:solidFill>
                  <a:srgbClr val="C52B87"/>
                </a:solidFill>
                <a:highlight>
                  <a:schemeClr val="lt1"/>
                </a:highlight>
                <a:latin typeface="Calibri"/>
                <a:ea typeface="Calibri"/>
                <a:cs typeface="Calibri"/>
                <a:sym typeface="Calibri"/>
              </a:rPr>
              <a:t>im digitalen Zeitalter“</a:t>
            </a:r>
            <a:endParaRPr sz="2400" b="1" i="0" u="none" strike="noStrike" cap="none">
              <a:solidFill>
                <a:srgbClr val="C52B87"/>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C52B87"/>
              </a:solidFill>
              <a:highlight>
                <a:srgbClr val="FFFF00"/>
              </a:highlight>
              <a:latin typeface="Calibri"/>
              <a:ea typeface="Calibri"/>
              <a:cs typeface="Calibri"/>
              <a:sym typeface="Calibri"/>
            </a:endParaRPr>
          </a:p>
        </p:txBody>
      </p:sp>
      <p:pic>
        <p:nvPicPr>
          <p:cNvPr id="838" name="Google Shape;838;p22"/>
          <p:cNvPicPr preferRelativeResize="0"/>
          <p:nvPr/>
        </p:nvPicPr>
        <p:blipFill>
          <a:blip r:embed="rId5">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456C7C26-C818-5AB3-2549-737401873CA7}"/>
              </a:ext>
            </a:extLst>
          </p:cNvPr>
          <p:cNvSpPr txBox="1"/>
          <p:nvPr/>
        </p:nvSpPr>
        <p:spPr>
          <a:xfrm>
            <a:off x="3164958" y="6260345"/>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52999">
              <a:srgbClr val="F5E0D5"/>
            </a:gs>
            <a:gs pos="100000">
              <a:srgbClr val="F2F2F2">
                <a:alpha val="63529"/>
              </a:srgbClr>
            </a:gs>
          </a:gsLst>
          <a:lin ang="5400000" scaled="0"/>
        </a:gradFill>
        <a:effectLst/>
      </p:bgPr>
    </p:bg>
    <p:spTree>
      <p:nvGrpSpPr>
        <p:cNvPr id="1" name="Shape 844"/>
        <p:cNvGrpSpPr/>
        <p:nvPr/>
      </p:nvGrpSpPr>
      <p:grpSpPr>
        <a:xfrm>
          <a:off x="0" y="0"/>
          <a:ext cx="0" cy="0"/>
          <a:chOff x="0" y="0"/>
          <a:chExt cx="0" cy="0"/>
        </a:xfrm>
      </p:grpSpPr>
      <p:pic>
        <p:nvPicPr>
          <p:cNvPr id="845" name="Google Shape;845;p23" title="DE Kofinanziert von der Europ�ischen Union_POS (15).jpg"/>
          <p:cNvPicPr preferRelativeResize="0"/>
          <p:nvPr/>
        </p:nvPicPr>
        <p:blipFill rotWithShape="1">
          <a:blip r:embed="rId3">
            <a:alphaModFix/>
          </a:blip>
          <a:srcRect l="2945" r="2945"/>
          <a:stretch/>
        </p:blipFill>
        <p:spPr>
          <a:xfrm>
            <a:off x="8865752" y="5818900"/>
            <a:ext cx="1746140" cy="389585"/>
          </a:xfrm>
          <a:prstGeom prst="rect">
            <a:avLst/>
          </a:prstGeom>
          <a:noFill/>
          <a:ln>
            <a:noFill/>
          </a:ln>
        </p:spPr>
      </p:pic>
      <p:pic>
        <p:nvPicPr>
          <p:cNvPr id="846" name="Google Shape;846;p23"/>
          <p:cNvPicPr preferRelativeResize="0"/>
          <p:nvPr/>
        </p:nvPicPr>
        <p:blipFill rotWithShape="1">
          <a:blip r:embed="rId4">
            <a:alphaModFix/>
          </a:blip>
          <a:srcRect l="8165" t="22296" r="3992" b="40848"/>
          <a:stretch/>
        </p:blipFill>
        <p:spPr>
          <a:xfrm>
            <a:off x="8057569" y="2301049"/>
            <a:ext cx="3300687" cy="1384904"/>
          </a:xfrm>
          <a:prstGeom prst="rect">
            <a:avLst/>
          </a:prstGeom>
          <a:noFill/>
          <a:ln>
            <a:noFill/>
          </a:ln>
        </p:spPr>
      </p:pic>
      <p:sp>
        <p:nvSpPr>
          <p:cNvPr id="847" name="Google Shape;847;p23"/>
          <p:cNvSpPr/>
          <p:nvPr/>
        </p:nvSpPr>
        <p:spPr>
          <a:xfrm>
            <a:off x="7718335" y="6208485"/>
            <a:ext cx="4040973" cy="687327"/>
          </a:xfrm>
          <a:prstGeom prst="rect">
            <a:avLst/>
          </a:prstGeom>
          <a:noFill/>
          <a:ln>
            <a:noFill/>
          </a:ln>
        </p:spPr>
        <p:txBody>
          <a:bodyPr spcFirstLastPara="1" wrap="square" lIns="91425" tIns="45700" rIns="91425" bIns="45700" anchor="t" anchorCtr="0">
            <a:spAutoFit/>
          </a:body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a:t>
            </a:r>
            <a:r>
              <a:rPr lang="de-DE" sz="80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OeAD</a:t>
            </a: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-GmbH wider. Weder die Europäische Union noch die </a:t>
            </a:r>
            <a:r>
              <a:rPr lang="de-DE" sz="80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OeAD</a:t>
            </a: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pic>
        <p:nvPicPr>
          <p:cNvPr id="848" name="Google Shape;848;p23" descr="CIK_Trebnje_logo"/>
          <p:cNvPicPr preferRelativeResize="0"/>
          <p:nvPr/>
        </p:nvPicPr>
        <p:blipFill rotWithShape="1">
          <a:blip r:embed="rId5">
            <a:alphaModFix/>
          </a:blip>
          <a:srcRect/>
          <a:stretch/>
        </p:blipFill>
        <p:spPr>
          <a:xfrm>
            <a:off x="4001638" y="4518456"/>
            <a:ext cx="1840992" cy="1035058"/>
          </a:xfrm>
          <a:prstGeom prst="rect">
            <a:avLst/>
          </a:prstGeom>
          <a:noFill/>
          <a:ln>
            <a:noFill/>
          </a:ln>
        </p:spPr>
      </p:pic>
      <p:pic>
        <p:nvPicPr>
          <p:cNvPr id="849" name="Google Shape;849;p23" descr="UNIC-logo"/>
          <p:cNvPicPr preferRelativeResize="0"/>
          <p:nvPr/>
        </p:nvPicPr>
        <p:blipFill rotWithShape="1">
          <a:blip r:embed="rId6">
            <a:alphaModFix/>
          </a:blip>
          <a:srcRect l="4622" t="8711" r="5218" b="10188"/>
          <a:stretch/>
        </p:blipFill>
        <p:spPr>
          <a:xfrm>
            <a:off x="1271470" y="3730728"/>
            <a:ext cx="1215698" cy="1257260"/>
          </a:xfrm>
          <a:prstGeom prst="rect">
            <a:avLst/>
          </a:prstGeom>
          <a:noFill/>
          <a:ln>
            <a:noFill/>
          </a:ln>
        </p:spPr>
      </p:pic>
      <p:pic>
        <p:nvPicPr>
          <p:cNvPr id="850" name="Google Shape;850;p23" descr="Rural-Hub-Logo (6)"/>
          <p:cNvPicPr preferRelativeResize="0"/>
          <p:nvPr/>
        </p:nvPicPr>
        <p:blipFill rotWithShape="1">
          <a:blip r:embed="rId7">
            <a:alphaModFix/>
          </a:blip>
          <a:srcRect/>
          <a:stretch/>
        </p:blipFill>
        <p:spPr>
          <a:xfrm>
            <a:off x="4430064" y="2732210"/>
            <a:ext cx="1540000" cy="658553"/>
          </a:xfrm>
          <a:prstGeom prst="rect">
            <a:avLst/>
          </a:prstGeom>
          <a:noFill/>
          <a:ln>
            <a:noFill/>
          </a:ln>
        </p:spPr>
      </p:pic>
      <p:pic>
        <p:nvPicPr>
          <p:cNvPr id="851" name="Google Shape;851;p23" descr="CRDT360_Logo-01"/>
          <p:cNvPicPr preferRelativeResize="0"/>
          <p:nvPr/>
        </p:nvPicPr>
        <p:blipFill rotWithShape="1">
          <a:blip r:embed="rId8">
            <a:alphaModFix/>
          </a:blip>
          <a:srcRect/>
          <a:stretch/>
        </p:blipFill>
        <p:spPr>
          <a:xfrm>
            <a:off x="751809" y="2111132"/>
            <a:ext cx="2692431" cy="545571"/>
          </a:xfrm>
          <a:prstGeom prst="rect">
            <a:avLst/>
          </a:prstGeom>
          <a:noFill/>
          <a:ln>
            <a:noFill/>
          </a:ln>
        </p:spPr>
      </p:pic>
      <p:pic>
        <p:nvPicPr>
          <p:cNvPr id="852" name="Google Shape;852;p23" descr="Meta4 Logo png"/>
          <p:cNvPicPr preferRelativeResize="0"/>
          <p:nvPr/>
        </p:nvPicPr>
        <p:blipFill rotWithShape="1">
          <a:blip r:embed="rId9">
            <a:alphaModFix/>
          </a:blip>
          <a:srcRect/>
          <a:stretch/>
        </p:blipFill>
        <p:spPr>
          <a:xfrm>
            <a:off x="3846576" y="1019756"/>
            <a:ext cx="1850419" cy="615696"/>
          </a:xfrm>
          <a:prstGeom prst="rect">
            <a:avLst/>
          </a:prstGeom>
          <a:noFill/>
          <a:ln>
            <a:noFill/>
          </a:ln>
        </p:spPr>
      </p:pic>
      <p:sp>
        <p:nvSpPr>
          <p:cNvPr id="853" name="Google Shape;853;p23"/>
          <p:cNvSpPr/>
          <p:nvPr/>
        </p:nvSpPr>
        <p:spPr>
          <a:xfrm>
            <a:off x="694944" y="3228753"/>
            <a:ext cx="12192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54" name="Google Shape;854;p23"/>
          <p:cNvSpPr/>
          <p:nvPr/>
        </p:nvSpPr>
        <p:spPr>
          <a:xfrm>
            <a:off x="694944" y="3685953"/>
            <a:ext cx="12192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55" name="Google Shape;855;p23"/>
          <p:cNvSpPr/>
          <p:nvPr/>
        </p:nvSpPr>
        <p:spPr>
          <a:xfrm>
            <a:off x="1730363" y="6236921"/>
            <a:ext cx="3191771" cy="276999"/>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chemeClr val="dk1"/>
              </a:buClr>
              <a:buSzPts val="1200"/>
              <a:buFont typeface="Calibri"/>
              <a:buNone/>
            </a:pPr>
            <a:r>
              <a:rPr lang="sl-SI" sz="1200" b="0" i="0" u="none" strike="noStrike" cap="none">
                <a:solidFill>
                  <a:schemeClr val="dk1"/>
                </a:solidFill>
                <a:latin typeface="Calibri"/>
                <a:ea typeface="Calibri"/>
                <a:cs typeface="Calibri"/>
                <a:sym typeface="Calibri"/>
              </a:rPr>
              <a:t>Projekt Nr. </a:t>
            </a:r>
            <a:r>
              <a:rPr lang="sl-SI" sz="1200" b="1" i="0" u="none" strike="noStrike" cap="none">
                <a:solidFill>
                  <a:schemeClr val="dk1"/>
                </a:solidFill>
                <a:latin typeface="Calibri"/>
                <a:ea typeface="Calibri"/>
                <a:cs typeface="Calibri"/>
                <a:sym typeface="Calibri"/>
              </a:rPr>
              <a:t>2024-1-AT01-KA220-ADU-000254167</a:t>
            </a:r>
            <a:endParaRPr sz="1200" b="0" i="0" u="none" strike="noStrike" cap="none">
              <a:solidFill>
                <a:schemeClr val="dk1"/>
              </a:solidFill>
              <a:latin typeface="Arial"/>
              <a:ea typeface="Arial"/>
              <a:cs typeface="Arial"/>
              <a:sym typeface="Arial"/>
            </a:endParaRPr>
          </a:p>
        </p:txBody>
      </p:sp>
      <p:sp>
        <p:nvSpPr>
          <p:cNvPr id="856" name="Google Shape;856;p23"/>
          <p:cNvSpPr txBox="1"/>
          <p:nvPr/>
        </p:nvSpPr>
        <p:spPr>
          <a:xfrm>
            <a:off x="499188" y="814873"/>
            <a:ext cx="1544564" cy="373297"/>
          </a:xfrm>
          <a:prstGeom prst="rect">
            <a:avLst/>
          </a:prstGeom>
          <a:noFill/>
          <a:ln>
            <a:noFill/>
          </a:ln>
        </p:spPr>
        <p:txBody>
          <a:bodyPr spcFirstLastPara="1" wrap="square" lIns="91425" tIns="45700" rIns="91425" bIns="45700" anchor="b" anchorCtr="0">
            <a:normAutofit/>
          </a:bodyPr>
          <a:lstStyle/>
          <a:p>
            <a:pPr marL="0" marR="0" lvl="0" indent="0" algn="l" rtl="0">
              <a:lnSpc>
                <a:spcPct val="100000"/>
              </a:lnSpc>
              <a:spcBef>
                <a:spcPts val="0"/>
              </a:spcBef>
              <a:spcAft>
                <a:spcPts val="0"/>
              </a:spcAft>
              <a:buClr>
                <a:schemeClr val="dk1"/>
              </a:buClr>
              <a:buSzPts val="1200"/>
              <a:buFont typeface="Calibri"/>
              <a:buNone/>
            </a:pPr>
            <a:r>
              <a:rPr lang="sl-SI" sz="1200" b="1" i="0" u="none" strike="noStrike" cap="none">
                <a:solidFill>
                  <a:schemeClr val="dk1"/>
                </a:solidFill>
                <a:latin typeface="Calibri"/>
                <a:ea typeface="Calibri"/>
                <a:cs typeface="Calibri"/>
                <a:sym typeface="Calibri"/>
              </a:rPr>
              <a:t>Projektpartner:</a:t>
            </a:r>
            <a:endParaRPr sz="1200" b="0" i="0" u="none" strike="noStrike" cap="none">
              <a:solidFill>
                <a:schemeClr val="dk1"/>
              </a:solidFill>
              <a:latin typeface="Arial"/>
              <a:ea typeface="Arial"/>
              <a:cs typeface="Arial"/>
              <a:sym typeface="Arial"/>
            </a:endParaRPr>
          </a:p>
        </p:txBody>
      </p:sp>
      <p:pic>
        <p:nvPicPr>
          <p:cNvPr id="857" name="Google Shape;857;p23" descr="A black background with a black square&#10;&#10;AI-generated content may be incorrect."/>
          <p:cNvPicPr preferRelativeResize="0"/>
          <p:nvPr/>
        </p:nvPicPr>
        <p:blipFill rotWithShape="1">
          <a:blip r:embed="rId10">
            <a:alphaModFix/>
          </a:blip>
          <a:srcRect/>
          <a:stretch/>
        </p:blipFill>
        <p:spPr>
          <a:xfrm>
            <a:off x="5970064" y="6251555"/>
            <a:ext cx="880092" cy="37552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35"/>
        <p:cNvGrpSpPr/>
        <p:nvPr/>
      </p:nvGrpSpPr>
      <p:grpSpPr>
        <a:xfrm>
          <a:off x="0" y="0"/>
          <a:ext cx="0" cy="0"/>
          <a:chOff x="0" y="0"/>
          <a:chExt cx="0" cy="0"/>
        </a:xfrm>
      </p:grpSpPr>
      <p:pic>
        <p:nvPicPr>
          <p:cNvPr id="436" name="Google Shape;436;g3adc94a52c7_0_4"/>
          <p:cNvPicPr preferRelativeResize="0">
            <a:picLocks noGrp="1"/>
          </p:cNvPicPr>
          <p:nvPr>
            <p:ph type="pic" idx="2"/>
          </p:nvPr>
        </p:nvPicPr>
        <p:blipFill rotWithShape="1">
          <a:blip r:embed="rId4">
            <a:alphaModFix/>
          </a:blip>
          <a:srcRect t="3917" b="3908"/>
          <a:stretch/>
        </p:blipFill>
        <p:spPr>
          <a:xfrm>
            <a:off x="8792650" y="1766850"/>
            <a:ext cx="3172500" cy="2924100"/>
          </a:xfrm>
          <a:prstGeom prst="rect">
            <a:avLst/>
          </a:prstGeom>
          <a:noFill/>
          <a:ln>
            <a:noFill/>
          </a:ln>
        </p:spPr>
      </p:pic>
      <p:sp>
        <p:nvSpPr>
          <p:cNvPr id="437" name="Google Shape;437;g3adc94a52c7_0_4"/>
          <p:cNvSpPr txBox="1"/>
          <p:nvPr/>
        </p:nvSpPr>
        <p:spPr>
          <a:xfrm>
            <a:off x="568482" y="4879"/>
            <a:ext cx="9601200" cy="11424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C52B87"/>
              </a:buClr>
              <a:buSzPts val="2600"/>
              <a:buFont typeface="Calibri"/>
              <a:buNone/>
            </a:pPr>
            <a:r>
              <a:rPr lang="sl-SI" sz="2600" b="1" i="0" u="none" strike="noStrike" cap="none">
                <a:solidFill>
                  <a:srgbClr val="C52B87"/>
                </a:solidFill>
                <a:latin typeface="Calibri"/>
                <a:ea typeface="Calibri"/>
                <a:cs typeface="Calibri"/>
                <a:sym typeface="Calibri"/>
              </a:rPr>
              <a:t>Einführung in die digitale Leistungs</a:t>
            </a:r>
            <a:r>
              <a:rPr lang="sl-SI" sz="2600" b="1">
                <a:solidFill>
                  <a:srgbClr val="C52B87"/>
                </a:solidFill>
                <a:latin typeface="Calibri"/>
                <a:ea typeface="Calibri"/>
                <a:cs typeface="Calibri"/>
                <a:sym typeface="Calibri"/>
              </a:rPr>
              <a:t>evaluierung</a:t>
            </a:r>
            <a:r>
              <a:rPr lang="sl-SI" sz="2600" b="1" i="0" u="none" strike="noStrike" cap="none">
                <a:solidFill>
                  <a:srgbClr val="C52B87"/>
                </a:solidFill>
                <a:latin typeface="Calibri"/>
                <a:ea typeface="Calibri"/>
                <a:cs typeface="Calibri"/>
                <a:sym typeface="Calibri"/>
              </a:rPr>
              <a:t>: Warum </a:t>
            </a:r>
            <a:r>
              <a:rPr lang="sl-SI" sz="2600" b="1">
                <a:solidFill>
                  <a:srgbClr val="C52B87"/>
                </a:solidFill>
                <a:latin typeface="Calibri"/>
                <a:ea typeface="Calibri"/>
                <a:cs typeface="Calibri"/>
                <a:sym typeface="Calibri"/>
              </a:rPr>
              <a:t>evaluieren </a:t>
            </a:r>
            <a:r>
              <a:rPr lang="sl-SI" sz="2600" b="1" i="0" u="none" strike="noStrike" cap="none">
                <a:solidFill>
                  <a:srgbClr val="C52B87"/>
                </a:solidFill>
                <a:latin typeface="Calibri"/>
                <a:ea typeface="Calibri"/>
                <a:cs typeface="Calibri"/>
                <a:sym typeface="Calibri"/>
              </a:rPr>
              <a:t>wir?</a:t>
            </a:r>
            <a:endParaRPr sz="2600" b="1" i="0" u="none" strike="noStrike" cap="none">
              <a:solidFill>
                <a:srgbClr val="C52B87"/>
              </a:solidFill>
              <a:latin typeface="Calibri"/>
              <a:ea typeface="Calibri"/>
              <a:cs typeface="Calibri"/>
              <a:sym typeface="Calibri"/>
            </a:endParaRPr>
          </a:p>
        </p:txBody>
      </p:sp>
      <p:sp>
        <p:nvSpPr>
          <p:cNvPr id="438" name="Google Shape;438;g3adc94a52c7_0_4"/>
          <p:cNvSpPr/>
          <p:nvPr/>
        </p:nvSpPr>
        <p:spPr>
          <a:xfrm>
            <a:off x="678550" y="1252425"/>
            <a:ext cx="8027400" cy="49167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600"/>
              <a:buFont typeface="Arial"/>
              <a:buNone/>
            </a:pPr>
            <a:r>
              <a:rPr lang="sl-SI" sz="1500" b="0" i="0" u="none" strike="noStrike" cap="none">
                <a:solidFill>
                  <a:srgbClr val="5F625F"/>
                </a:solidFill>
                <a:latin typeface="Calibri"/>
                <a:ea typeface="Calibri"/>
                <a:cs typeface="Calibri"/>
                <a:sym typeface="Calibri"/>
              </a:rPr>
              <a:t>Bevor wir digitale Werkzeuge oder KI einsetzen, müssen wir darüber nachdenken, WARUM wir </a:t>
            </a:r>
            <a:r>
              <a:rPr lang="sl-SI" sz="1500">
                <a:solidFill>
                  <a:srgbClr val="5F625F"/>
                </a:solidFill>
                <a:latin typeface="Calibri"/>
                <a:ea typeface="Calibri"/>
                <a:cs typeface="Calibri"/>
                <a:sym typeface="Calibri"/>
              </a:rPr>
              <a:t>evaluieren</a:t>
            </a:r>
            <a:r>
              <a:rPr lang="sl-SI" sz="1500" b="0" i="0" u="none" strike="noStrike" cap="none">
                <a:solidFill>
                  <a:srgbClr val="5F625F"/>
                </a:solidFill>
                <a:latin typeface="Calibri"/>
                <a:ea typeface="Calibri"/>
                <a:cs typeface="Calibri"/>
                <a:sym typeface="Calibri"/>
              </a:rPr>
              <a:t>: um die Fähigkeiten, das Wissen und die Einstellungen der Schüler*innen zu ermitteln, indem wir relevante Informationen sammeln und diese mit unseren ursprünglichen Zielen – den Lernzielen – vergleichen.</a:t>
            </a:r>
            <a:endParaRPr sz="1500" b="0" i="0" u="none" strike="noStrike" cap="none">
              <a:solidFill>
                <a:srgbClr val="5F625F"/>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endParaRPr sz="1500" b="0" i="0" u="none" strike="noStrike" cap="none">
              <a:solidFill>
                <a:srgbClr val="5F625F"/>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sl-SI" sz="1500" b="0" i="0" u="none" strike="noStrike" cap="none">
                <a:solidFill>
                  <a:srgbClr val="5F625F"/>
                </a:solidFill>
                <a:latin typeface="Calibri"/>
                <a:ea typeface="Calibri"/>
                <a:cs typeface="Calibri"/>
                <a:sym typeface="Calibri"/>
              </a:rPr>
              <a:t>Wir kategorisieren </a:t>
            </a:r>
            <a:r>
              <a:rPr lang="sl-SI" sz="1500">
                <a:solidFill>
                  <a:srgbClr val="5F625F"/>
                </a:solidFill>
                <a:latin typeface="Calibri"/>
                <a:ea typeface="Calibri"/>
                <a:cs typeface="Calibri"/>
                <a:sym typeface="Calibri"/>
              </a:rPr>
              <a:t>Evaluierungen</a:t>
            </a:r>
            <a:r>
              <a:rPr lang="sl-SI" sz="1500" b="0" i="0" u="none" strike="noStrike" cap="none">
                <a:solidFill>
                  <a:srgbClr val="5F625F"/>
                </a:solidFill>
                <a:latin typeface="Calibri"/>
                <a:ea typeface="Calibri"/>
                <a:cs typeface="Calibri"/>
                <a:sym typeface="Calibri"/>
              </a:rPr>
              <a:t>in drei Haupttypen, je nachdem, wann und warum sie erfolgen:</a:t>
            </a:r>
            <a:endParaRPr sz="1500" b="0" i="0" u="none" strike="noStrike" cap="none">
              <a:solidFill>
                <a:srgbClr val="5F625F"/>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endParaRPr sz="1500" b="0" i="0" u="none" strike="noStrike" cap="none">
              <a:solidFill>
                <a:srgbClr val="5F625F"/>
              </a:solidFill>
              <a:latin typeface="Calibri"/>
              <a:ea typeface="Calibri"/>
              <a:cs typeface="Calibri"/>
              <a:sym typeface="Calibri"/>
            </a:endParaRPr>
          </a:p>
          <a:p>
            <a:pPr marL="457200" marR="0" lvl="0" indent="-323850" algn="just" rtl="0">
              <a:lnSpc>
                <a:spcPct val="100000"/>
              </a:lnSpc>
              <a:spcBef>
                <a:spcPts val="0"/>
              </a:spcBef>
              <a:spcAft>
                <a:spcPts val="0"/>
              </a:spcAft>
              <a:buClr>
                <a:srgbClr val="5F625F"/>
              </a:buClr>
              <a:buSzPts val="1500"/>
              <a:buFont typeface="Calibri"/>
              <a:buChar char="-"/>
            </a:pPr>
            <a:r>
              <a:rPr lang="sl-SI" sz="1500" b="1" i="1" u="none" strike="noStrike" cap="none">
                <a:solidFill>
                  <a:srgbClr val="5F625F"/>
                </a:solidFill>
                <a:latin typeface="Calibri"/>
                <a:ea typeface="Calibri"/>
                <a:cs typeface="Calibri"/>
                <a:sym typeface="Calibri"/>
              </a:rPr>
              <a:t>Die Diagnose </a:t>
            </a:r>
            <a:r>
              <a:rPr lang="sl-SI" sz="1500" b="0" i="0" u="none" strike="noStrike" cap="none">
                <a:solidFill>
                  <a:srgbClr val="5F625F"/>
                </a:solidFill>
                <a:latin typeface="Calibri"/>
                <a:ea typeface="Calibri"/>
                <a:cs typeface="Calibri"/>
                <a:sym typeface="Calibri"/>
              </a:rPr>
              <a:t>dient dazu, vor Beginn eines neuen Kurses oder einer neuen Unterrichtseinheit den Wissensstand, die Fähigkeiten und die Einstellungen der Lernenden zu ermitteln. Sie hilft Ihnen, den Lernstand zu verstehen und fundierte Entscheidungen für Ihre Unterrichtsgestaltung zu treffen. Die Diagnose kann als Vergleichsmaßstab genutzt werden, um die Ergebnisse später mit formativen oder summativen Beurteilungen zu vergleichen.</a:t>
            </a:r>
            <a:endParaRPr sz="1500" b="0" i="0" u="none" strike="noStrike" cap="none">
              <a:solidFill>
                <a:srgbClr val="5F625F"/>
              </a:solidFill>
              <a:latin typeface="Calibri"/>
              <a:ea typeface="Calibri"/>
              <a:cs typeface="Calibri"/>
              <a:sym typeface="Calibri"/>
            </a:endParaRPr>
          </a:p>
          <a:p>
            <a:pPr marL="457200" marR="0" lvl="0" indent="-323850" algn="just" rtl="0">
              <a:lnSpc>
                <a:spcPct val="100000"/>
              </a:lnSpc>
              <a:spcBef>
                <a:spcPts val="0"/>
              </a:spcBef>
              <a:spcAft>
                <a:spcPts val="0"/>
              </a:spcAft>
              <a:buClr>
                <a:srgbClr val="5F625F"/>
              </a:buClr>
              <a:buSzPts val="1500"/>
              <a:buFont typeface="Calibri"/>
              <a:buChar char="-"/>
            </a:pPr>
            <a:r>
              <a:rPr lang="sl-SI" sz="1500" b="1" i="1" u="none" strike="noStrike" cap="none">
                <a:solidFill>
                  <a:srgbClr val="5F625F"/>
                </a:solidFill>
                <a:latin typeface="Calibri"/>
                <a:ea typeface="Calibri"/>
                <a:cs typeface="Calibri"/>
                <a:sym typeface="Calibri"/>
              </a:rPr>
              <a:t>Formatives </a:t>
            </a:r>
            <a:r>
              <a:rPr lang="sl-SI" sz="1500" b="0" i="0" u="none" strike="noStrike" cap="none">
                <a:solidFill>
                  <a:srgbClr val="5F625F"/>
                </a:solidFill>
                <a:latin typeface="Calibri"/>
                <a:ea typeface="Calibri"/>
                <a:cs typeface="Calibri"/>
                <a:sym typeface="Calibri"/>
              </a:rPr>
              <a:t>Lernen findet während des Unterrichts (z. B. in synchronen Sitzungen) statt, um den Lernfortschritt der Lernenden zu erfassen. Es ermöglicht, die Lehrmethoden umgehend anzupassen (z. B. durch Klärung oder Feedback), anstatt zu warten, bis es zu spät ist. Die Lernenden werden sich zudem ihrer Fortschritte, Stärken und Schwächen bewusst.</a:t>
            </a:r>
            <a:endParaRPr sz="1500" b="0" i="0" u="none" strike="noStrike" cap="none">
              <a:solidFill>
                <a:srgbClr val="5F625F"/>
              </a:solidFill>
              <a:latin typeface="Calibri"/>
              <a:ea typeface="Calibri"/>
              <a:cs typeface="Calibri"/>
              <a:sym typeface="Calibri"/>
            </a:endParaRPr>
          </a:p>
          <a:p>
            <a:pPr marL="457200" marR="0" lvl="0" indent="-323850" algn="just" rtl="0">
              <a:lnSpc>
                <a:spcPct val="100000"/>
              </a:lnSpc>
              <a:spcBef>
                <a:spcPts val="0"/>
              </a:spcBef>
              <a:spcAft>
                <a:spcPts val="0"/>
              </a:spcAft>
              <a:buClr>
                <a:srgbClr val="5F625F"/>
              </a:buClr>
              <a:buSzPts val="1500"/>
              <a:buFont typeface="Calibri"/>
              <a:buChar char="-"/>
            </a:pPr>
            <a:r>
              <a:rPr lang="sl-SI" sz="1500" b="1" i="1">
                <a:solidFill>
                  <a:srgbClr val="5F625F"/>
                </a:solidFill>
                <a:latin typeface="Calibri"/>
                <a:ea typeface="Calibri"/>
                <a:cs typeface="Calibri"/>
                <a:sym typeface="Calibri"/>
              </a:rPr>
              <a:t>Summativ: </a:t>
            </a:r>
            <a:r>
              <a:rPr lang="sl-SI" sz="1500" b="0" i="0" u="none" strike="noStrike" cap="none">
                <a:solidFill>
                  <a:srgbClr val="5F625F"/>
                </a:solidFill>
                <a:latin typeface="Calibri"/>
                <a:ea typeface="Calibri"/>
                <a:cs typeface="Calibri"/>
                <a:sym typeface="Calibri"/>
              </a:rPr>
              <a:t>Diese Überprüfung findet am Ende einer Lerneinheit oder eines Kurses statt, um die erworbenen Kenntnisse, Fähigkeiten und Einstellungen festzustellen. Sie dient dazu, zu überprüfen, ob die zu Beginn festgelegten Lernziele erreicht wurden, und diesen Erfolg formell zu bestätigen.</a:t>
            </a:r>
            <a:endParaRPr sz="1500" b="0" i="0" u="none" strike="noStrike" cap="none">
              <a:solidFill>
                <a:srgbClr val="5F625F"/>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endParaRPr sz="1500" b="0" i="0" u="none" strike="noStrike" cap="none">
              <a:solidFill>
                <a:srgbClr val="5F625F"/>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endParaRPr sz="1500" b="0" i="0" u="none" strike="noStrike" cap="none">
              <a:solidFill>
                <a:srgbClr val="5F625F"/>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endParaRPr sz="1500" b="0" i="0" u="none" strike="noStrike" cap="none">
              <a:solidFill>
                <a:srgbClr val="5F625F"/>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endParaRPr sz="1500" b="0" i="0" u="none" strike="noStrike" cap="none">
              <a:solidFill>
                <a:srgbClr val="5F625F"/>
              </a:solidFill>
              <a:latin typeface="Calibri"/>
              <a:ea typeface="Calibri"/>
              <a:cs typeface="Calibri"/>
              <a:sym typeface="Calibri"/>
            </a:endParaRPr>
          </a:p>
        </p:txBody>
      </p:sp>
      <p:pic>
        <p:nvPicPr>
          <p:cNvPr id="439" name="Google Shape;439;g3adc94a52c7_0_4"/>
          <p:cNvPicPr preferRelativeResize="0"/>
          <p:nvPr/>
        </p:nvPicPr>
        <p:blipFill>
          <a:blip r:embed="rId5">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52B111D7-CEAF-20CB-78DC-8DD66AB1C7B8}"/>
              </a:ext>
            </a:extLst>
          </p:cNvPr>
          <p:cNvSpPr txBox="1"/>
          <p:nvPr/>
        </p:nvSpPr>
        <p:spPr>
          <a:xfrm>
            <a:off x="3164958" y="6260345"/>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44"/>
        <p:cNvGrpSpPr/>
        <p:nvPr/>
      </p:nvGrpSpPr>
      <p:grpSpPr>
        <a:xfrm>
          <a:off x="0" y="0"/>
          <a:ext cx="0" cy="0"/>
          <a:chOff x="0" y="0"/>
          <a:chExt cx="0" cy="0"/>
        </a:xfrm>
      </p:grpSpPr>
      <p:sp>
        <p:nvSpPr>
          <p:cNvPr id="445" name="Google Shape;445;g3adc94a52c7_0_13"/>
          <p:cNvSpPr txBox="1"/>
          <p:nvPr/>
        </p:nvSpPr>
        <p:spPr>
          <a:xfrm>
            <a:off x="568482" y="4879"/>
            <a:ext cx="9601200" cy="11424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C52B87"/>
              </a:buClr>
              <a:buSzPts val="2600"/>
              <a:buFont typeface="Calibri"/>
              <a:buNone/>
            </a:pPr>
            <a:r>
              <a:rPr lang="sl-SI" sz="2600" b="1" i="0" u="none" strike="noStrike" cap="none">
                <a:solidFill>
                  <a:srgbClr val="C52B87"/>
                </a:solidFill>
                <a:latin typeface="Calibri"/>
                <a:ea typeface="Calibri"/>
                <a:cs typeface="Calibri"/>
                <a:sym typeface="Calibri"/>
              </a:rPr>
              <a:t>Und was ist mit KI? (1/2)</a:t>
            </a:r>
            <a:endParaRPr sz="2600" b="1" i="0" u="none" strike="noStrike" cap="none">
              <a:solidFill>
                <a:srgbClr val="C52B87"/>
              </a:solidFill>
              <a:latin typeface="Calibri"/>
              <a:ea typeface="Calibri"/>
              <a:cs typeface="Calibri"/>
              <a:sym typeface="Calibri"/>
            </a:endParaRPr>
          </a:p>
        </p:txBody>
      </p:sp>
      <p:sp>
        <p:nvSpPr>
          <p:cNvPr id="446" name="Google Shape;446;g3adc94a52c7_0_13"/>
          <p:cNvSpPr/>
          <p:nvPr/>
        </p:nvSpPr>
        <p:spPr>
          <a:xfrm>
            <a:off x="678550" y="1252425"/>
            <a:ext cx="8196000" cy="49167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200"/>
              </a:spcBef>
              <a:spcAft>
                <a:spcPts val="0"/>
              </a:spcAft>
              <a:buClr>
                <a:schemeClr val="dk2"/>
              </a:buClr>
              <a:buSzPts val="1100"/>
              <a:buFont typeface="Arial"/>
              <a:buNone/>
            </a:pPr>
            <a:r>
              <a:rPr lang="sl-SI" b="0" i="0" u="none" strike="noStrike" cap="none">
                <a:solidFill>
                  <a:srgbClr val="5F625F"/>
                </a:solidFill>
                <a:latin typeface="Calibri"/>
                <a:ea typeface="Calibri"/>
                <a:cs typeface="Calibri"/>
                <a:sym typeface="Calibri"/>
              </a:rPr>
              <a:t>Sie haben die </a:t>
            </a:r>
            <a:r>
              <a:rPr lang="sl-SI" b="0" i="1" u="none" strike="noStrike" cap="none">
                <a:solidFill>
                  <a:srgbClr val="5F625F"/>
                </a:solidFill>
                <a:latin typeface="Calibri"/>
                <a:ea typeface="Calibri"/>
                <a:cs typeface="Calibri"/>
                <a:sym typeface="Calibri"/>
              </a:rPr>
              <a:t>Art </a:t>
            </a:r>
            <a:r>
              <a:rPr lang="sl-SI" b="0" i="0" u="none" strike="noStrike" cap="none">
                <a:solidFill>
                  <a:srgbClr val="5F625F"/>
                </a:solidFill>
                <a:latin typeface="Calibri"/>
                <a:ea typeface="Calibri"/>
                <a:cs typeface="Calibri"/>
                <a:sym typeface="Calibri"/>
              </a:rPr>
              <a:t>der </a:t>
            </a:r>
            <a:r>
              <a:rPr lang="sl-SI">
                <a:solidFill>
                  <a:srgbClr val="5F625F"/>
                </a:solidFill>
                <a:latin typeface="Calibri"/>
                <a:ea typeface="Calibri"/>
                <a:cs typeface="Calibri"/>
                <a:sym typeface="Calibri"/>
              </a:rPr>
              <a:t>Evaluierung </a:t>
            </a:r>
            <a:r>
              <a:rPr lang="sl-SI" b="0" i="0" u="none" strike="noStrike" cap="none">
                <a:solidFill>
                  <a:srgbClr val="5F625F"/>
                </a:solidFill>
                <a:latin typeface="Calibri"/>
                <a:ea typeface="Calibri"/>
                <a:cs typeface="Calibri"/>
                <a:sym typeface="Calibri"/>
              </a:rPr>
              <a:t>gewählt. Nun gilt es, die Rolle der Technologie festzulegen. Und wie steht es mit KI? Derzeit besteht kein Konsens über den Einsatz von KI, daher hängt dieser oft von institutionellen Richtlinien ab. Um Ihnen die Entscheidung zu erleichtern, nutzen wir zwei zentrale Rahmenwerke:</a:t>
            </a:r>
            <a:endParaRPr b="0" i="0" u="none" strike="noStrike" cap="none">
              <a:solidFill>
                <a:srgbClr val="5F625F"/>
              </a:solidFill>
              <a:latin typeface="Calibri"/>
              <a:ea typeface="Calibri"/>
              <a:cs typeface="Calibri"/>
              <a:sym typeface="Calibri"/>
            </a:endParaRPr>
          </a:p>
          <a:p>
            <a:pPr marL="0" marR="0" lvl="0" indent="0" algn="l" rtl="0">
              <a:lnSpc>
                <a:spcPct val="115000"/>
              </a:lnSpc>
              <a:spcBef>
                <a:spcPts val="1200"/>
              </a:spcBef>
              <a:spcAft>
                <a:spcPts val="0"/>
              </a:spcAft>
              <a:buClr>
                <a:schemeClr val="dk2"/>
              </a:buClr>
              <a:buSzPts val="1100"/>
              <a:buFont typeface="Arial"/>
              <a:buNone/>
            </a:pPr>
            <a:r>
              <a:rPr lang="sl-SI" b="1" i="0" u="none" strike="noStrike" cap="none">
                <a:solidFill>
                  <a:srgbClr val="5F625F"/>
                </a:solidFill>
                <a:latin typeface="Calibri"/>
                <a:ea typeface="Calibri"/>
                <a:cs typeface="Calibri"/>
                <a:sym typeface="Calibri"/>
              </a:rPr>
              <a:t>A. Die UCL- Kategorisierung (der Ansatz „erlaubt“ vs. „nicht erlaubt“)</a:t>
            </a:r>
            <a:endParaRPr b="1" i="0" u="none" strike="noStrike" cap="none">
              <a:solidFill>
                <a:srgbClr val="5F625F"/>
              </a:solidFill>
              <a:latin typeface="Calibri"/>
              <a:ea typeface="Calibri"/>
              <a:cs typeface="Calibri"/>
              <a:sym typeface="Calibri"/>
            </a:endParaRPr>
          </a:p>
          <a:p>
            <a:pPr marL="0" marR="0" lvl="0" indent="0" algn="l" rtl="0">
              <a:lnSpc>
                <a:spcPct val="115000"/>
              </a:lnSpc>
              <a:spcBef>
                <a:spcPts val="1200"/>
              </a:spcBef>
              <a:spcAft>
                <a:spcPts val="0"/>
              </a:spcAft>
              <a:buClr>
                <a:schemeClr val="dk2"/>
              </a:buClr>
              <a:buSzPts val="1100"/>
              <a:buFont typeface="Arial"/>
              <a:buNone/>
            </a:pPr>
            <a:r>
              <a:rPr lang="sl-SI" b="0" i="0" u="none" strike="noStrike" cap="none">
                <a:solidFill>
                  <a:srgbClr val="5F625F"/>
                </a:solidFill>
                <a:latin typeface="Calibri"/>
                <a:ea typeface="Calibri"/>
                <a:cs typeface="Calibri"/>
                <a:sym typeface="Calibri"/>
              </a:rPr>
              <a:t>Das University College London (UCL) schlägt vor, Prüfungen zu kategorisieren, um Lernende klar zu führen:</a:t>
            </a:r>
            <a:endParaRPr b="0" i="0" u="none" strike="noStrike" cap="none">
              <a:solidFill>
                <a:srgbClr val="5F625F"/>
              </a:solidFill>
              <a:latin typeface="Calibri"/>
              <a:ea typeface="Calibri"/>
              <a:cs typeface="Calibri"/>
              <a:sym typeface="Calibri"/>
            </a:endParaRPr>
          </a:p>
          <a:p>
            <a:pPr marL="457200" marR="0" lvl="0" indent="-317500" algn="l" rtl="0">
              <a:lnSpc>
                <a:spcPct val="115000"/>
              </a:lnSpc>
              <a:spcBef>
                <a:spcPts val="1200"/>
              </a:spcBef>
              <a:spcAft>
                <a:spcPts val="0"/>
              </a:spcAft>
              <a:buClr>
                <a:srgbClr val="5F625F"/>
              </a:buClr>
              <a:buSzPts val="1400"/>
              <a:buFont typeface="Calibri"/>
              <a:buAutoNum type="arabicPeriod"/>
            </a:pPr>
            <a:r>
              <a:rPr lang="sl-SI" b="1" i="0" u="none" strike="noStrike" cap="none">
                <a:solidFill>
                  <a:srgbClr val="5F625F"/>
                </a:solidFill>
                <a:latin typeface="Calibri"/>
                <a:ea typeface="Calibri"/>
                <a:cs typeface="Calibri"/>
                <a:sym typeface="Calibri"/>
              </a:rPr>
              <a:t>KI nicht erlaubt:</a:t>
            </a:r>
            <a:endParaRPr b="1" i="0" u="none" strike="noStrike" cap="none">
              <a:solidFill>
                <a:srgbClr val="5F625F"/>
              </a:solidFill>
              <a:latin typeface="Calibri"/>
              <a:ea typeface="Calibri"/>
              <a:cs typeface="Calibri"/>
              <a:sym typeface="Calibri"/>
            </a:endParaRPr>
          </a:p>
          <a:p>
            <a:pPr marL="914400" marR="0" lvl="1" indent="-317500" algn="l" rtl="0">
              <a:lnSpc>
                <a:spcPct val="115000"/>
              </a:lnSpc>
              <a:spcBef>
                <a:spcPts val="0"/>
              </a:spcBef>
              <a:spcAft>
                <a:spcPts val="0"/>
              </a:spcAft>
              <a:buClr>
                <a:srgbClr val="5F625F"/>
              </a:buClr>
              <a:buSzPts val="1400"/>
              <a:buFont typeface="Arial"/>
              <a:buChar char="○"/>
            </a:pPr>
            <a:r>
              <a:rPr lang="sl-SI" b="1" i="0" u="none" strike="noStrike" cap="none">
                <a:solidFill>
                  <a:srgbClr val="5F625F"/>
                </a:solidFill>
                <a:latin typeface="Calibri"/>
                <a:ea typeface="Calibri"/>
                <a:cs typeface="Calibri"/>
                <a:sym typeface="Calibri"/>
              </a:rPr>
              <a:t>Anwendungsgebiet: </a:t>
            </a:r>
            <a:r>
              <a:rPr lang="sl-SI" b="0" i="0" u="none" strike="noStrike" cap="none">
                <a:solidFill>
                  <a:srgbClr val="5F625F"/>
                </a:solidFill>
                <a:latin typeface="Calibri"/>
                <a:ea typeface="Calibri"/>
                <a:cs typeface="Calibri"/>
                <a:sym typeface="Calibri"/>
              </a:rPr>
              <a:t>Zur </a:t>
            </a:r>
            <a:r>
              <a:rPr lang="sl-SI">
                <a:solidFill>
                  <a:srgbClr val="5F625F"/>
                </a:solidFill>
                <a:latin typeface="Calibri"/>
                <a:ea typeface="Calibri"/>
                <a:cs typeface="Calibri"/>
                <a:sym typeface="Calibri"/>
              </a:rPr>
              <a:t>Evaluierung </a:t>
            </a:r>
            <a:r>
              <a:rPr lang="sl-SI" b="0" i="0" u="none" strike="noStrike" cap="none">
                <a:solidFill>
                  <a:srgbClr val="5F625F"/>
                </a:solidFill>
                <a:latin typeface="Calibri"/>
                <a:ea typeface="Calibri"/>
                <a:cs typeface="Calibri"/>
                <a:sym typeface="Calibri"/>
              </a:rPr>
              <a:t>von Denkfähigkeiten auf niedriger bis mittlerer Ebene, wie z. B. Faktenwissen (Erinnern, Verstehen).</a:t>
            </a:r>
            <a:endParaRPr b="0" i="0" u="none" strike="noStrike" cap="none">
              <a:solidFill>
                <a:srgbClr val="5F625F"/>
              </a:solidFill>
              <a:latin typeface="Calibri"/>
              <a:ea typeface="Calibri"/>
              <a:cs typeface="Calibri"/>
              <a:sym typeface="Calibri"/>
            </a:endParaRPr>
          </a:p>
          <a:p>
            <a:pPr marL="914400" marR="0" lvl="1" indent="-317500" algn="l" rtl="0">
              <a:lnSpc>
                <a:spcPct val="115000"/>
              </a:lnSpc>
              <a:spcBef>
                <a:spcPts val="0"/>
              </a:spcBef>
              <a:spcAft>
                <a:spcPts val="0"/>
              </a:spcAft>
              <a:buClr>
                <a:srgbClr val="5F625F"/>
              </a:buClr>
              <a:buSzPts val="1400"/>
              <a:buFont typeface="Arial"/>
              <a:buChar char="○"/>
            </a:pPr>
            <a:r>
              <a:rPr lang="sl-SI" b="1" i="0" u="none" strike="noStrike" cap="none">
                <a:solidFill>
                  <a:srgbClr val="5F625F"/>
                </a:solidFill>
                <a:latin typeface="Calibri"/>
                <a:ea typeface="Calibri"/>
                <a:cs typeface="Calibri"/>
                <a:sym typeface="Calibri"/>
              </a:rPr>
              <a:t>Warum: </a:t>
            </a:r>
            <a:r>
              <a:rPr lang="sl-SI" b="0" i="0" u="none" strike="noStrike" cap="none">
                <a:solidFill>
                  <a:srgbClr val="5F625F"/>
                </a:solidFill>
                <a:latin typeface="Calibri"/>
                <a:ea typeface="Calibri"/>
                <a:cs typeface="Calibri"/>
                <a:sym typeface="Calibri"/>
              </a:rPr>
              <a:t>Generative KI kann diese Aufgaben problemlos erledigen. Die Leistungsbewertung sollte hier Klausuren ohne Hilfsmittel, mündliche Diskussionen oder Präsenzpraktika umfassen.</a:t>
            </a:r>
            <a:endParaRPr b="0" i="0" u="none" strike="noStrike" cap="none">
              <a:solidFill>
                <a:srgbClr val="5F625F"/>
              </a:solidFill>
              <a:latin typeface="Calibri"/>
              <a:ea typeface="Calibri"/>
              <a:cs typeface="Calibri"/>
              <a:sym typeface="Calibri"/>
            </a:endParaRPr>
          </a:p>
          <a:p>
            <a:pPr marL="457200" marR="0" lvl="0" indent="-317500" algn="l" rtl="0">
              <a:lnSpc>
                <a:spcPct val="115000"/>
              </a:lnSpc>
              <a:spcBef>
                <a:spcPts val="0"/>
              </a:spcBef>
              <a:spcAft>
                <a:spcPts val="0"/>
              </a:spcAft>
              <a:buClr>
                <a:srgbClr val="5F625F"/>
              </a:buClr>
              <a:buSzPts val="1400"/>
              <a:buFont typeface="Calibri"/>
              <a:buAutoNum type="arabicPeriod"/>
            </a:pPr>
            <a:r>
              <a:rPr lang="sl-SI" b="1" i="0" u="none" strike="noStrike" cap="none">
                <a:solidFill>
                  <a:srgbClr val="5F625F"/>
                </a:solidFill>
                <a:latin typeface="Calibri"/>
                <a:ea typeface="Calibri"/>
                <a:cs typeface="Calibri"/>
                <a:sym typeface="Calibri"/>
              </a:rPr>
              <a:t>KI erlaubt (unterstützend oder integral):</a:t>
            </a:r>
            <a:endParaRPr b="1" i="0" u="none" strike="noStrike" cap="none">
              <a:solidFill>
                <a:srgbClr val="5F625F"/>
              </a:solidFill>
              <a:latin typeface="Calibri"/>
              <a:ea typeface="Calibri"/>
              <a:cs typeface="Calibri"/>
              <a:sym typeface="Calibri"/>
            </a:endParaRPr>
          </a:p>
          <a:p>
            <a:pPr marL="914400" marR="0" lvl="1" indent="-317500" algn="l" rtl="0">
              <a:lnSpc>
                <a:spcPct val="115000"/>
              </a:lnSpc>
              <a:spcBef>
                <a:spcPts val="0"/>
              </a:spcBef>
              <a:spcAft>
                <a:spcPts val="0"/>
              </a:spcAft>
              <a:buClr>
                <a:srgbClr val="5F625F"/>
              </a:buClr>
              <a:buSzPts val="1400"/>
              <a:buFont typeface="Arial"/>
              <a:buChar char="○"/>
            </a:pPr>
            <a:r>
              <a:rPr lang="sl-SI" b="1" i="0" u="none" strike="noStrike" cap="none">
                <a:solidFill>
                  <a:srgbClr val="5F625F"/>
                </a:solidFill>
                <a:latin typeface="Calibri"/>
                <a:ea typeface="Calibri"/>
                <a:cs typeface="Calibri"/>
                <a:sym typeface="Calibri"/>
              </a:rPr>
              <a:t>Anwendungsfall: </a:t>
            </a:r>
            <a:r>
              <a:rPr lang="sl-SI" b="0" i="0" u="none" strike="noStrike" cap="none">
                <a:solidFill>
                  <a:srgbClr val="5F625F"/>
                </a:solidFill>
                <a:latin typeface="Calibri"/>
                <a:ea typeface="Calibri"/>
                <a:cs typeface="Calibri"/>
                <a:sym typeface="Calibri"/>
              </a:rPr>
              <a:t>Zur Beurteilung von Denkaufgaben höherer Ordnung, wie z. B. der Lösung vielschichtiger Probleme oder der Erstellung von Inhalten.</a:t>
            </a:r>
            <a:endParaRPr b="0" i="0" u="none" strike="noStrike" cap="none">
              <a:solidFill>
                <a:srgbClr val="5F625F"/>
              </a:solidFill>
              <a:latin typeface="Calibri"/>
              <a:ea typeface="Calibri"/>
              <a:cs typeface="Calibri"/>
              <a:sym typeface="Calibri"/>
            </a:endParaRPr>
          </a:p>
          <a:p>
            <a:pPr marL="914400" marR="0" lvl="1" indent="-317500" algn="l" rtl="0">
              <a:lnSpc>
                <a:spcPct val="115000"/>
              </a:lnSpc>
              <a:spcBef>
                <a:spcPts val="0"/>
              </a:spcBef>
              <a:spcAft>
                <a:spcPts val="0"/>
              </a:spcAft>
              <a:buClr>
                <a:srgbClr val="5F625F"/>
              </a:buClr>
              <a:buSzPts val="1400"/>
              <a:buFont typeface="Arial"/>
              <a:buChar char="○"/>
            </a:pPr>
            <a:r>
              <a:rPr lang="sl-SI" b="1" i="0" u="none" strike="noStrike" cap="none">
                <a:solidFill>
                  <a:srgbClr val="5F625F"/>
                </a:solidFill>
                <a:latin typeface="Calibri"/>
                <a:ea typeface="Calibri"/>
                <a:cs typeface="Calibri"/>
                <a:sym typeface="Calibri"/>
              </a:rPr>
              <a:t>Unterstützungsmodus: </a:t>
            </a:r>
            <a:r>
              <a:rPr lang="sl-SI" b="0" i="0" u="none" strike="noStrike" cap="none">
                <a:solidFill>
                  <a:srgbClr val="5F625F"/>
                </a:solidFill>
                <a:latin typeface="Calibri"/>
                <a:ea typeface="Calibri"/>
                <a:cs typeface="Calibri"/>
                <a:sym typeface="Calibri"/>
              </a:rPr>
              <a:t>KI hilft beim Brainstorming, der Planung oder dem Korrekturlesen.</a:t>
            </a:r>
            <a:endParaRPr b="0" i="0" u="none" strike="noStrike" cap="none">
              <a:solidFill>
                <a:srgbClr val="5F625F"/>
              </a:solidFill>
              <a:latin typeface="Calibri"/>
              <a:ea typeface="Calibri"/>
              <a:cs typeface="Calibri"/>
              <a:sym typeface="Calibri"/>
            </a:endParaRPr>
          </a:p>
          <a:p>
            <a:pPr marL="914400" marR="0" lvl="1" indent="-317500" algn="l" rtl="0">
              <a:lnSpc>
                <a:spcPct val="115000"/>
              </a:lnSpc>
              <a:spcBef>
                <a:spcPts val="0"/>
              </a:spcBef>
              <a:spcAft>
                <a:spcPts val="0"/>
              </a:spcAft>
              <a:buClr>
                <a:srgbClr val="5F625F"/>
              </a:buClr>
              <a:buSzPts val="1400"/>
              <a:buFont typeface="Arial"/>
              <a:buChar char="○"/>
            </a:pPr>
            <a:r>
              <a:rPr lang="sl-SI" b="1" i="0" u="none" strike="noStrike" cap="none">
                <a:solidFill>
                  <a:srgbClr val="5F625F"/>
                </a:solidFill>
                <a:latin typeface="Calibri"/>
                <a:ea typeface="Calibri"/>
                <a:cs typeface="Calibri"/>
                <a:sym typeface="Calibri"/>
              </a:rPr>
              <a:t>Integralmodus: </a:t>
            </a:r>
            <a:r>
              <a:rPr lang="sl-SI" b="0" i="0" u="none" strike="noStrike" cap="none">
                <a:solidFill>
                  <a:srgbClr val="5F625F"/>
                </a:solidFill>
                <a:latin typeface="Calibri"/>
                <a:ea typeface="Calibri"/>
                <a:cs typeface="Calibri"/>
                <a:sym typeface="Calibri"/>
              </a:rPr>
              <a:t>KI wird durchgehend eingesetzt (z. B. Codegenerierung, Vergleich von menschlichen und KI-Inhalten).</a:t>
            </a:r>
            <a:endParaRPr b="0" i="0" u="none" strike="noStrike" cap="none">
              <a:solidFill>
                <a:srgbClr val="5F625F"/>
              </a:solidFill>
              <a:latin typeface="Calibri"/>
              <a:ea typeface="Calibri"/>
              <a:cs typeface="Calibri"/>
              <a:sym typeface="Calibri"/>
            </a:endParaRPr>
          </a:p>
          <a:p>
            <a:pPr marL="0" marR="0" lvl="0" indent="0" algn="just" rtl="0">
              <a:lnSpc>
                <a:spcPct val="100000"/>
              </a:lnSpc>
              <a:spcBef>
                <a:spcPts val="1200"/>
              </a:spcBef>
              <a:spcAft>
                <a:spcPts val="0"/>
              </a:spcAft>
              <a:buClr>
                <a:srgbClr val="000000"/>
              </a:buClr>
              <a:buSzPts val="1600"/>
              <a:buFont typeface="Arial"/>
              <a:buNone/>
            </a:pPr>
            <a:endParaRPr b="0" i="0" u="none" strike="noStrike" cap="none">
              <a:solidFill>
                <a:srgbClr val="5F625F"/>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endParaRPr b="0" i="0" u="none" strike="noStrike" cap="none">
              <a:solidFill>
                <a:srgbClr val="5F625F"/>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endParaRPr b="0" i="0" u="none" strike="noStrike" cap="none">
              <a:solidFill>
                <a:srgbClr val="5F625F"/>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endParaRPr b="0" i="0" u="none" strike="noStrike" cap="none">
              <a:solidFill>
                <a:srgbClr val="5F625F"/>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endParaRPr b="0" i="0" u="none" strike="noStrike" cap="none">
              <a:solidFill>
                <a:srgbClr val="5F625F"/>
              </a:solidFill>
              <a:latin typeface="Calibri"/>
              <a:ea typeface="Calibri"/>
              <a:cs typeface="Calibri"/>
              <a:sym typeface="Calibri"/>
            </a:endParaRPr>
          </a:p>
        </p:txBody>
      </p:sp>
      <p:pic>
        <p:nvPicPr>
          <p:cNvPr id="447" name="Google Shape;447;g3adc94a52c7_0_13"/>
          <p:cNvPicPr preferRelativeResize="0">
            <a:picLocks noGrp="1"/>
          </p:cNvPicPr>
          <p:nvPr>
            <p:ph type="pic" idx="2"/>
          </p:nvPr>
        </p:nvPicPr>
        <p:blipFill rotWithShape="1">
          <a:blip r:embed="rId4">
            <a:alphaModFix/>
          </a:blip>
          <a:srcRect t="3917" b="3908"/>
          <a:stretch/>
        </p:blipFill>
        <p:spPr>
          <a:xfrm>
            <a:off x="8792650" y="1766850"/>
            <a:ext cx="3172500" cy="2924100"/>
          </a:xfrm>
          <a:prstGeom prst="rect">
            <a:avLst/>
          </a:prstGeom>
          <a:noFill/>
          <a:ln>
            <a:noFill/>
          </a:ln>
        </p:spPr>
      </p:pic>
      <p:pic>
        <p:nvPicPr>
          <p:cNvPr id="448" name="Google Shape;448;g3adc94a52c7_0_13"/>
          <p:cNvPicPr preferRelativeResize="0"/>
          <p:nvPr/>
        </p:nvPicPr>
        <p:blipFill>
          <a:blip r:embed="rId5">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9AC16058-75DB-08C7-E2E8-B2A0972F89A4}"/>
              </a:ext>
            </a:extLst>
          </p:cNvPr>
          <p:cNvSpPr txBox="1"/>
          <p:nvPr/>
        </p:nvSpPr>
        <p:spPr>
          <a:xfrm>
            <a:off x="3164958" y="6260345"/>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53"/>
        <p:cNvGrpSpPr/>
        <p:nvPr/>
      </p:nvGrpSpPr>
      <p:grpSpPr>
        <a:xfrm>
          <a:off x="0" y="0"/>
          <a:ext cx="0" cy="0"/>
          <a:chOff x="0" y="0"/>
          <a:chExt cx="0" cy="0"/>
        </a:xfrm>
      </p:grpSpPr>
      <p:sp>
        <p:nvSpPr>
          <p:cNvPr id="454" name="Google Shape;454;g3adc94a52c7_0_20"/>
          <p:cNvSpPr txBox="1"/>
          <p:nvPr/>
        </p:nvSpPr>
        <p:spPr>
          <a:xfrm>
            <a:off x="568482" y="4879"/>
            <a:ext cx="9601200" cy="11424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C52B87"/>
              </a:buClr>
              <a:buSzPts val="2600"/>
              <a:buFont typeface="Calibri"/>
              <a:buNone/>
            </a:pPr>
            <a:r>
              <a:rPr lang="sl-SI" sz="2600" b="1" i="0" u="none" strike="noStrike" cap="none">
                <a:solidFill>
                  <a:srgbClr val="C52B87"/>
                </a:solidFill>
                <a:latin typeface="Calibri"/>
                <a:ea typeface="Calibri"/>
                <a:cs typeface="Calibri"/>
                <a:sym typeface="Calibri"/>
              </a:rPr>
              <a:t>Und was ist mit KI? (2/2)</a:t>
            </a:r>
            <a:endParaRPr sz="2600" b="1" i="0" u="none" strike="noStrike" cap="none">
              <a:solidFill>
                <a:srgbClr val="C52B87"/>
              </a:solidFill>
              <a:latin typeface="Calibri"/>
              <a:ea typeface="Calibri"/>
              <a:cs typeface="Calibri"/>
              <a:sym typeface="Calibri"/>
            </a:endParaRPr>
          </a:p>
        </p:txBody>
      </p:sp>
      <p:sp>
        <p:nvSpPr>
          <p:cNvPr id="455" name="Google Shape;455;g3adc94a52c7_0_20"/>
          <p:cNvSpPr/>
          <p:nvPr/>
        </p:nvSpPr>
        <p:spPr>
          <a:xfrm>
            <a:off x="678550" y="1252425"/>
            <a:ext cx="8086200" cy="49167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200"/>
              </a:spcBef>
              <a:spcAft>
                <a:spcPts val="0"/>
              </a:spcAft>
              <a:buClr>
                <a:schemeClr val="dk2"/>
              </a:buClr>
              <a:buSzPts val="1100"/>
              <a:buFont typeface="Arial"/>
              <a:buNone/>
            </a:pPr>
            <a:r>
              <a:rPr lang="sl-SI" sz="1500" b="1" i="0" u="none" strike="noStrike" cap="none">
                <a:solidFill>
                  <a:srgbClr val="5F625F"/>
                </a:solidFill>
                <a:latin typeface="Calibri"/>
                <a:ea typeface="Calibri"/>
                <a:cs typeface="Calibri"/>
                <a:sym typeface="Calibri"/>
              </a:rPr>
              <a:t>B. Die Furze-KI-Bewertungsskala</a:t>
            </a:r>
            <a:endParaRPr sz="1500" b="1" i="0" u="none" strike="noStrike" cap="none">
              <a:solidFill>
                <a:srgbClr val="5F625F"/>
              </a:solidFill>
              <a:latin typeface="Calibri"/>
              <a:ea typeface="Calibri"/>
              <a:cs typeface="Calibri"/>
              <a:sym typeface="Calibri"/>
            </a:endParaRPr>
          </a:p>
          <a:p>
            <a:pPr marL="0" marR="0" lvl="0" indent="0" algn="l" rtl="0">
              <a:lnSpc>
                <a:spcPct val="115000"/>
              </a:lnSpc>
              <a:spcBef>
                <a:spcPts val="1200"/>
              </a:spcBef>
              <a:spcAft>
                <a:spcPts val="0"/>
              </a:spcAft>
              <a:buClr>
                <a:schemeClr val="dk2"/>
              </a:buClr>
              <a:buSzPts val="1100"/>
              <a:buFont typeface="Arial"/>
              <a:buNone/>
            </a:pPr>
            <a:r>
              <a:rPr lang="sl-SI" sz="1500" b="0" i="0" u="none" strike="noStrike" cap="none">
                <a:solidFill>
                  <a:srgbClr val="5F625F"/>
                </a:solidFill>
                <a:latin typeface="Calibri"/>
                <a:ea typeface="Calibri"/>
                <a:cs typeface="Calibri"/>
                <a:sym typeface="Calibri"/>
              </a:rPr>
              <a:t>Um zu beurteilen, ob und wo KI „passt“, können wir uns an der Furze-Skala orientieren. Diese hilft, den „Grad“ der KI-Zulässigkeit zu bestimmen.</a:t>
            </a:r>
            <a:endParaRPr sz="1500" b="0" i="0" u="none" strike="noStrike" cap="none">
              <a:solidFill>
                <a:srgbClr val="5F625F"/>
              </a:solidFill>
              <a:latin typeface="Calibri"/>
              <a:ea typeface="Calibri"/>
              <a:cs typeface="Calibri"/>
              <a:sym typeface="Calibri"/>
            </a:endParaRPr>
          </a:p>
          <a:p>
            <a:pPr marL="457200" marR="0" lvl="0" indent="-323850" algn="l" rtl="0">
              <a:lnSpc>
                <a:spcPct val="115000"/>
              </a:lnSpc>
              <a:spcBef>
                <a:spcPts val="1200"/>
              </a:spcBef>
              <a:spcAft>
                <a:spcPts val="0"/>
              </a:spcAft>
              <a:buClr>
                <a:srgbClr val="5F625F"/>
              </a:buClr>
              <a:buSzPts val="1500"/>
              <a:buFont typeface="Arial"/>
              <a:buChar char="●"/>
            </a:pPr>
            <a:r>
              <a:rPr lang="sl-SI" sz="1500" b="1" i="0" u="none" strike="noStrike" cap="none">
                <a:solidFill>
                  <a:srgbClr val="5F625F"/>
                </a:solidFill>
                <a:latin typeface="Calibri"/>
                <a:ea typeface="Calibri"/>
                <a:cs typeface="Calibri"/>
                <a:sym typeface="Calibri"/>
              </a:rPr>
              <a:t>Keine KI: </a:t>
            </a:r>
            <a:r>
              <a:rPr lang="sl-SI" sz="1500" b="0" i="0" u="none" strike="noStrike" cap="none">
                <a:solidFill>
                  <a:srgbClr val="5F625F"/>
                </a:solidFill>
                <a:latin typeface="Calibri"/>
                <a:ea typeface="Calibri"/>
                <a:cs typeface="Calibri"/>
                <a:sym typeface="Calibri"/>
              </a:rPr>
              <a:t>Die Lernenden nutzen ausschließlich ihr eigenes Wissen; strikte Abwesenheit von KI in allen Phasen.</a:t>
            </a:r>
            <a:endParaRPr sz="1500" b="0" i="0" u="none" strike="noStrike" cap="none">
              <a:solidFill>
                <a:srgbClr val="5F625F"/>
              </a:solidFill>
              <a:latin typeface="Calibri"/>
              <a:ea typeface="Calibri"/>
              <a:cs typeface="Calibri"/>
              <a:sym typeface="Calibri"/>
            </a:endParaRPr>
          </a:p>
          <a:p>
            <a:pPr marL="457200" marR="0" lvl="0" indent="-323850" algn="l" rtl="0">
              <a:lnSpc>
                <a:spcPct val="115000"/>
              </a:lnSpc>
              <a:spcBef>
                <a:spcPts val="0"/>
              </a:spcBef>
              <a:spcAft>
                <a:spcPts val="0"/>
              </a:spcAft>
              <a:buClr>
                <a:srgbClr val="5F625F"/>
              </a:buClr>
              <a:buSzPts val="1500"/>
              <a:buFont typeface="Arial"/>
              <a:buChar char="●"/>
            </a:pPr>
            <a:r>
              <a:rPr lang="sl-SI" sz="1500" b="1" i="0" u="none" strike="noStrike" cap="none">
                <a:solidFill>
                  <a:srgbClr val="5F625F"/>
                </a:solidFill>
                <a:latin typeface="Calibri"/>
                <a:ea typeface="Calibri"/>
                <a:cs typeface="Calibri"/>
                <a:sym typeface="Calibri"/>
              </a:rPr>
              <a:t>KI zur Ideengenerierung: </a:t>
            </a:r>
            <a:r>
              <a:rPr lang="sl-SI" sz="1500" b="0" i="0" u="none" strike="noStrike" cap="none">
                <a:solidFill>
                  <a:srgbClr val="5F625F"/>
                </a:solidFill>
                <a:latin typeface="Calibri"/>
                <a:ea typeface="Calibri"/>
                <a:cs typeface="Calibri"/>
                <a:sym typeface="Calibri"/>
              </a:rPr>
              <a:t>KI ist für Brainstorming und erste Entwürfe zulässig, nicht jedoch für die endgültige Fassung.</a:t>
            </a:r>
            <a:endParaRPr sz="1500" b="0" i="0" u="none" strike="noStrike" cap="none">
              <a:solidFill>
                <a:srgbClr val="5F625F"/>
              </a:solidFill>
              <a:latin typeface="Calibri"/>
              <a:ea typeface="Calibri"/>
              <a:cs typeface="Calibri"/>
              <a:sym typeface="Calibri"/>
            </a:endParaRPr>
          </a:p>
          <a:p>
            <a:pPr marL="457200" marR="0" lvl="0" indent="-323850" algn="l" rtl="0">
              <a:lnSpc>
                <a:spcPct val="115000"/>
              </a:lnSpc>
              <a:spcBef>
                <a:spcPts val="0"/>
              </a:spcBef>
              <a:spcAft>
                <a:spcPts val="0"/>
              </a:spcAft>
              <a:buClr>
                <a:srgbClr val="5F625F"/>
              </a:buClr>
              <a:buSzPts val="1500"/>
              <a:buFont typeface="Arial"/>
              <a:buChar char="●"/>
            </a:pPr>
            <a:r>
              <a:rPr lang="sl-SI" sz="1500" b="1" i="0" u="none" strike="noStrike" cap="none">
                <a:solidFill>
                  <a:srgbClr val="5F625F"/>
                </a:solidFill>
                <a:latin typeface="Calibri"/>
                <a:ea typeface="Calibri"/>
                <a:cs typeface="Calibri"/>
                <a:sym typeface="Calibri"/>
              </a:rPr>
              <a:t>KI für die Bearbeitung: </a:t>
            </a:r>
            <a:r>
              <a:rPr lang="sl-SI" sz="1500" b="0" i="0" u="none" strike="noStrike" cap="none">
                <a:solidFill>
                  <a:srgbClr val="5F625F"/>
                </a:solidFill>
                <a:latin typeface="Calibri"/>
                <a:ea typeface="Calibri"/>
                <a:cs typeface="Calibri"/>
                <a:sym typeface="Calibri"/>
              </a:rPr>
              <a:t>Die KI schlägt Verbesserungen vor (z. B. Sprache/Syntax), erstellt aber keine neuen Inhalte.</a:t>
            </a:r>
            <a:endParaRPr sz="1500" b="0" i="0" u="none" strike="noStrike" cap="none">
              <a:solidFill>
                <a:srgbClr val="5F625F"/>
              </a:solidFill>
              <a:latin typeface="Calibri"/>
              <a:ea typeface="Calibri"/>
              <a:cs typeface="Calibri"/>
              <a:sym typeface="Calibri"/>
            </a:endParaRPr>
          </a:p>
          <a:p>
            <a:pPr marL="457200" marR="0" lvl="0" indent="-323850" algn="l" rtl="0">
              <a:lnSpc>
                <a:spcPct val="115000"/>
              </a:lnSpc>
              <a:spcBef>
                <a:spcPts val="0"/>
              </a:spcBef>
              <a:spcAft>
                <a:spcPts val="0"/>
              </a:spcAft>
              <a:buClr>
                <a:srgbClr val="5F625F"/>
              </a:buClr>
              <a:buSzPts val="1500"/>
              <a:buFont typeface="Arial"/>
              <a:buChar char="●"/>
            </a:pPr>
            <a:r>
              <a:rPr lang="sl-SI" sz="1500" b="1" i="0" u="none" strike="noStrike" cap="none">
                <a:solidFill>
                  <a:srgbClr val="5F625F"/>
                </a:solidFill>
                <a:latin typeface="Calibri"/>
                <a:ea typeface="Calibri"/>
                <a:cs typeface="Calibri"/>
                <a:sym typeface="Calibri"/>
              </a:rPr>
              <a:t>KI zur Aufgabenbearbeitung: </a:t>
            </a:r>
            <a:r>
              <a:rPr lang="sl-SI" sz="1500" b="0" i="0" u="none" strike="noStrike" cap="none">
                <a:solidFill>
                  <a:srgbClr val="5F625F"/>
                </a:solidFill>
                <a:latin typeface="Calibri"/>
                <a:ea typeface="Calibri"/>
                <a:cs typeface="Calibri"/>
                <a:sym typeface="Calibri"/>
              </a:rPr>
              <a:t>Die KI generiert bestimmte Teile der Bewertung, und die Lernenden reflektieren kritisch über diesen Inhalt.</a:t>
            </a:r>
            <a:endParaRPr sz="1500" b="0" i="0" u="none" strike="noStrike" cap="none">
              <a:solidFill>
                <a:srgbClr val="5F625F"/>
              </a:solidFill>
              <a:latin typeface="Calibri"/>
              <a:ea typeface="Calibri"/>
              <a:cs typeface="Calibri"/>
              <a:sym typeface="Calibri"/>
            </a:endParaRPr>
          </a:p>
          <a:p>
            <a:pPr marL="457200" marR="0" lvl="0" indent="-323850" algn="l" rtl="0">
              <a:lnSpc>
                <a:spcPct val="115000"/>
              </a:lnSpc>
              <a:spcBef>
                <a:spcPts val="0"/>
              </a:spcBef>
              <a:spcAft>
                <a:spcPts val="0"/>
              </a:spcAft>
              <a:buClr>
                <a:srgbClr val="5F625F"/>
              </a:buClr>
              <a:buSzPts val="1500"/>
              <a:buFont typeface="Arial"/>
              <a:buChar char="●"/>
            </a:pPr>
            <a:r>
              <a:rPr lang="sl-SI" sz="1500" b="1" i="0" u="none" strike="noStrike" cap="none">
                <a:solidFill>
                  <a:srgbClr val="5F625F"/>
                </a:solidFill>
                <a:latin typeface="Calibri"/>
                <a:ea typeface="Calibri"/>
                <a:cs typeface="Calibri"/>
                <a:sym typeface="Calibri"/>
              </a:rPr>
              <a:t>Vollständige KI: </a:t>
            </a:r>
            <a:r>
              <a:rPr lang="sl-SI" sz="1500" b="0" i="0" u="none" strike="noStrike" cap="none">
                <a:solidFill>
                  <a:srgbClr val="5F625F"/>
                </a:solidFill>
                <a:latin typeface="Calibri"/>
                <a:ea typeface="Calibri"/>
                <a:cs typeface="Calibri"/>
                <a:sym typeface="Calibri"/>
              </a:rPr>
              <a:t>Eine „Mensch-KI-Kollaboration“, bei der die KI als Lernpartner oder Mitgestalter fungiert.</a:t>
            </a:r>
            <a:endParaRPr sz="1500" b="0" i="0" u="none" strike="noStrike" cap="none">
              <a:solidFill>
                <a:srgbClr val="5F625F"/>
              </a:solidFill>
              <a:latin typeface="Calibri"/>
              <a:ea typeface="Calibri"/>
              <a:cs typeface="Calibri"/>
              <a:sym typeface="Calibri"/>
            </a:endParaRPr>
          </a:p>
          <a:p>
            <a:pPr marL="0" marR="0" lvl="0" indent="0" algn="l" rtl="0">
              <a:lnSpc>
                <a:spcPct val="115000"/>
              </a:lnSpc>
              <a:spcBef>
                <a:spcPts val="1200"/>
              </a:spcBef>
              <a:spcAft>
                <a:spcPts val="0"/>
              </a:spcAft>
              <a:buClr>
                <a:srgbClr val="000000"/>
              </a:buClr>
              <a:buSzPts val="1600"/>
              <a:buFont typeface="Arial"/>
              <a:buNone/>
            </a:pPr>
            <a:r>
              <a:rPr lang="sl-SI" sz="1500" b="0" i="0" u="none" strike="noStrike" cap="none">
                <a:solidFill>
                  <a:srgbClr val="5F625F"/>
                </a:solidFill>
                <a:latin typeface="Calibri"/>
                <a:ea typeface="Calibri"/>
                <a:cs typeface="Calibri"/>
                <a:sym typeface="Calibri"/>
              </a:rPr>
              <a:t>"Wenn wir KI in einer summativen </a:t>
            </a:r>
            <a:r>
              <a:rPr lang="sl-SI" sz="1500">
                <a:solidFill>
                  <a:srgbClr val="5F625F"/>
                </a:solidFill>
                <a:latin typeface="Calibri"/>
                <a:ea typeface="Calibri"/>
                <a:cs typeface="Calibri"/>
                <a:sym typeface="Calibri"/>
              </a:rPr>
              <a:t>Evaluierungs</a:t>
            </a:r>
            <a:r>
              <a:rPr lang="sl-SI" sz="1500" b="0" i="0" u="none" strike="noStrike" cap="none">
                <a:solidFill>
                  <a:srgbClr val="5F625F"/>
                </a:solidFill>
                <a:latin typeface="Calibri"/>
                <a:ea typeface="Calibri"/>
                <a:cs typeface="Calibri"/>
                <a:sym typeface="Calibri"/>
              </a:rPr>
              <a:t>aufgabe zulassen, messen wir dann noch die Fähigkeiten des Lernenden oder die Fähigkeiten des Werkzeugs?"</a:t>
            </a:r>
            <a:endParaRPr sz="1500" b="0" i="0" u="none" strike="noStrike" cap="none">
              <a:solidFill>
                <a:srgbClr val="5F625F"/>
              </a:solidFill>
              <a:latin typeface="Calibri"/>
              <a:ea typeface="Calibri"/>
              <a:cs typeface="Calibri"/>
              <a:sym typeface="Calibri"/>
            </a:endParaRPr>
          </a:p>
          <a:p>
            <a:pPr marL="0" marR="0" lvl="0" indent="0" algn="just" rtl="0">
              <a:lnSpc>
                <a:spcPct val="100000"/>
              </a:lnSpc>
              <a:spcBef>
                <a:spcPts val="1200"/>
              </a:spcBef>
              <a:spcAft>
                <a:spcPts val="0"/>
              </a:spcAft>
              <a:buClr>
                <a:srgbClr val="000000"/>
              </a:buClr>
              <a:buSzPts val="1600"/>
              <a:buFont typeface="Arial"/>
              <a:buNone/>
            </a:pPr>
            <a:endParaRPr sz="1500" b="0" i="0" u="none" strike="noStrike" cap="none">
              <a:solidFill>
                <a:srgbClr val="5F625F"/>
              </a:solidFill>
              <a:latin typeface="Calibri"/>
              <a:ea typeface="Calibri"/>
              <a:cs typeface="Calibri"/>
              <a:sym typeface="Calibri"/>
            </a:endParaRPr>
          </a:p>
        </p:txBody>
      </p:sp>
      <p:pic>
        <p:nvPicPr>
          <p:cNvPr id="456" name="Google Shape;456;g3adc94a52c7_0_20"/>
          <p:cNvPicPr preferRelativeResize="0">
            <a:picLocks noGrp="1"/>
          </p:cNvPicPr>
          <p:nvPr>
            <p:ph type="pic" idx="2"/>
          </p:nvPr>
        </p:nvPicPr>
        <p:blipFill rotWithShape="1">
          <a:blip r:embed="rId4">
            <a:alphaModFix/>
          </a:blip>
          <a:srcRect t="3917" b="3908"/>
          <a:stretch/>
        </p:blipFill>
        <p:spPr>
          <a:xfrm>
            <a:off x="8792650" y="1766850"/>
            <a:ext cx="3172500" cy="2924100"/>
          </a:xfrm>
          <a:prstGeom prst="rect">
            <a:avLst/>
          </a:prstGeom>
          <a:noFill/>
          <a:ln>
            <a:noFill/>
          </a:ln>
        </p:spPr>
      </p:pic>
      <p:pic>
        <p:nvPicPr>
          <p:cNvPr id="457" name="Google Shape;457;g3adc94a52c7_0_20"/>
          <p:cNvPicPr preferRelativeResize="0"/>
          <p:nvPr/>
        </p:nvPicPr>
        <p:blipFill>
          <a:blip r:embed="rId5">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5C844169-8A2F-36CB-21D7-5342F3F287EF}"/>
              </a:ext>
            </a:extLst>
          </p:cNvPr>
          <p:cNvSpPr txBox="1"/>
          <p:nvPr/>
        </p:nvSpPr>
        <p:spPr>
          <a:xfrm>
            <a:off x="3164958" y="6260345"/>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62"/>
        <p:cNvGrpSpPr/>
        <p:nvPr/>
      </p:nvGrpSpPr>
      <p:grpSpPr>
        <a:xfrm>
          <a:off x="0" y="0"/>
          <a:ext cx="0" cy="0"/>
          <a:chOff x="0" y="0"/>
          <a:chExt cx="0" cy="0"/>
        </a:xfrm>
      </p:grpSpPr>
      <p:pic>
        <p:nvPicPr>
          <p:cNvPr id="463" name="Google Shape;463;p5"/>
          <p:cNvPicPr preferRelativeResize="0">
            <a:picLocks noGrp="1"/>
          </p:cNvPicPr>
          <p:nvPr>
            <p:ph type="pic" idx="2"/>
          </p:nvPr>
        </p:nvPicPr>
        <p:blipFill rotWithShape="1">
          <a:blip r:embed="rId4">
            <a:alphaModFix/>
          </a:blip>
          <a:srcRect t="3908" b="3908"/>
          <a:stretch/>
        </p:blipFill>
        <p:spPr>
          <a:xfrm>
            <a:off x="7922622" y="2256002"/>
            <a:ext cx="3700800" cy="3411601"/>
          </a:xfrm>
          <a:prstGeom prst="rect">
            <a:avLst/>
          </a:prstGeom>
          <a:noFill/>
          <a:ln>
            <a:noFill/>
          </a:ln>
        </p:spPr>
      </p:pic>
      <p:sp>
        <p:nvSpPr>
          <p:cNvPr id="464" name="Google Shape;464;p5"/>
          <p:cNvSpPr txBox="1"/>
          <p:nvPr/>
        </p:nvSpPr>
        <p:spPr>
          <a:xfrm>
            <a:off x="568482" y="4879"/>
            <a:ext cx="9601200" cy="1142385"/>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C52B87"/>
              </a:buClr>
              <a:buSzPts val="2600"/>
              <a:buFont typeface="Calibri"/>
              <a:buNone/>
            </a:pPr>
            <a:r>
              <a:rPr lang="sl-SI" sz="2600" b="1" i="0" u="none" strike="noStrike" cap="none">
                <a:solidFill>
                  <a:srgbClr val="C52B87"/>
                </a:solidFill>
                <a:latin typeface="Calibri"/>
                <a:ea typeface="Calibri"/>
                <a:cs typeface="Calibri"/>
                <a:sym typeface="Calibri"/>
              </a:rPr>
              <a:t>Fallstudie (1/2)</a:t>
            </a:r>
            <a:endParaRPr sz="2600" b="1" i="0" u="none" strike="noStrike" cap="none">
              <a:solidFill>
                <a:srgbClr val="C52B87"/>
              </a:solidFill>
              <a:latin typeface="Calibri"/>
              <a:ea typeface="Calibri"/>
              <a:cs typeface="Calibri"/>
              <a:sym typeface="Calibri"/>
            </a:endParaRPr>
          </a:p>
        </p:txBody>
      </p:sp>
      <p:sp>
        <p:nvSpPr>
          <p:cNvPr id="465" name="Google Shape;465;p5"/>
          <p:cNvSpPr/>
          <p:nvPr/>
        </p:nvSpPr>
        <p:spPr>
          <a:xfrm>
            <a:off x="671625" y="1274474"/>
            <a:ext cx="6648000" cy="4962857"/>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1400"/>
              </a:spcBef>
              <a:spcAft>
                <a:spcPts val="0"/>
              </a:spcAft>
              <a:buClr>
                <a:schemeClr val="dk2"/>
              </a:buClr>
              <a:buSzPts val="1100"/>
              <a:buFont typeface="Arial"/>
              <a:buNone/>
            </a:pPr>
            <a:r>
              <a:rPr lang="sl-SI" b="1" i="0" u="none" strike="noStrike" cap="none" dirty="0">
                <a:solidFill>
                  <a:srgbClr val="5F625F"/>
                </a:solidFill>
                <a:latin typeface="Calibri"/>
                <a:ea typeface="Calibri"/>
                <a:cs typeface="Calibri"/>
                <a:sym typeface="Calibri"/>
              </a:rPr>
              <a:t>Der Kontext:</a:t>
            </a:r>
            <a:endParaRPr b="1" i="0" u="none" strike="noStrike" cap="none" dirty="0">
              <a:solidFill>
                <a:srgbClr val="5F625F"/>
              </a:solidFill>
              <a:latin typeface="Calibri"/>
              <a:ea typeface="Calibri"/>
              <a:cs typeface="Calibri"/>
              <a:sym typeface="Calibri"/>
            </a:endParaRPr>
          </a:p>
          <a:p>
            <a:pPr marL="0" marR="0" lvl="0" indent="0" algn="l" rtl="0">
              <a:lnSpc>
                <a:spcPct val="115000"/>
              </a:lnSpc>
              <a:spcBef>
                <a:spcPts val="1400"/>
              </a:spcBef>
              <a:spcAft>
                <a:spcPts val="0"/>
              </a:spcAft>
              <a:buClr>
                <a:schemeClr val="dk2"/>
              </a:buClr>
              <a:buSzPts val="1100"/>
              <a:buFont typeface="Arial"/>
              <a:buNone/>
            </a:pPr>
            <a:r>
              <a:rPr lang="sl-SI" b="0" i="0" u="none" strike="noStrike" cap="none" dirty="0">
                <a:solidFill>
                  <a:srgbClr val="5F625F"/>
                </a:solidFill>
                <a:latin typeface="Calibri"/>
                <a:ea typeface="Calibri"/>
                <a:cs typeface="Calibri"/>
                <a:sym typeface="Calibri"/>
              </a:rPr>
              <a:t>Nikos ist Ausbilder an einem Berufsbildungszentrum (KEK) in Ioannina. Er leitet einen Hybridkurs mit dem Titel </a:t>
            </a:r>
            <a:r>
              <a:rPr lang="sl-SI" b="0" i="1" u="none" strike="noStrike" cap="none" dirty="0">
                <a:solidFill>
                  <a:srgbClr val="5F625F"/>
                </a:solidFill>
                <a:latin typeface="Calibri"/>
                <a:ea typeface="Calibri"/>
                <a:cs typeface="Calibri"/>
                <a:sym typeface="Calibri"/>
              </a:rPr>
              <a:t>„Nachhaltiges Management für kleine Tourismusbetriebe“. </a:t>
            </a:r>
            <a:r>
              <a:rPr lang="sl-SI" b="0" i="0" u="none" strike="noStrike" cap="none" dirty="0">
                <a:solidFill>
                  <a:srgbClr val="5F625F"/>
                </a:solidFill>
                <a:latin typeface="Calibri"/>
                <a:ea typeface="Calibri"/>
                <a:cs typeface="Calibri"/>
                <a:sym typeface="Calibri"/>
              </a:rPr>
              <a:t>Seine Gruppe besteht aus 20 Inhaber</a:t>
            </a:r>
            <a:r>
              <a:rPr lang="sl-SI" dirty="0">
                <a:solidFill>
                  <a:srgbClr val="5F625F"/>
                </a:solidFill>
                <a:latin typeface="Calibri"/>
                <a:ea typeface="Calibri"/>
                <a:cs typeface="Calibri"/>
                <a:sym typeface="Calibri"/>
              </a:rPr>
              <a:t>*innen</a:t>
            </a:r>
            <a:r>
              <a:rPr lang="sl-SI" b="0" i="0" u="none" strike="noStrike" cap="none" dirty="0">
                <a:solidFill>
                  <a:srgbClr val="5F625F"/>
                </a:solidFill>
                <a:latin typeface="Calibri"/>
                <a:ea typeface="Calibri"/>
                <a:cs typeface="Calibri"/>
                <a:sym typeface="Calibri"/>
              </a:rPr>
              <a:t> kleiner Pensionen und Familientavernen. Die meisten sind über 45, haben Erfahrung im Gastgewerbe, tun sich aber mit modernem Marketing schwer.</a:t>
            </a:r>
            <a:endParaRPr b="0" i="0" u="none" strike="noStrike" cap="none" dirty="0">
              <a:solidFill>
                <a:srgbClr val="5F625F"/>
              </a:solidFill>
              <a:latin typeface="Calibri"/>
              <a:ea typeface="Calibri"/>
              <a:cs typeface="Calibri"/>
              <a:sym typeface="Calibri"/>
            </a:endParaRPr>
          </a:p>
          <a:p>
            <a:pPr marL="0" marR="0" lvl="0" indent="0" algn="l" rtl="0">
              <a:lnSpc>
                <a:spcPct val="115000"/>
              </a:lnSpc>
              <a:spcBef>
                <a:spcPts val="1400"/>
              </a:spcBef>
              <a:spcAft>
                <a:spcPts val="0"/>
              </a:spcAft>
              <a:buClr>
                <a:schemeClr val="dk2"/>
              </a:buClr>
              <a:buSzPts val="1100"/>
              <a:buFont typeface="Arial"/>
              <a:buNone/>
            </a:pPr>
            <a:r>
              <a:rPr lang="sl-SI" b="1" i="0" u="none" strike="noStrike" cap="none" dirty="0">
                <a:solidFill>
                  <a:srgbClr val="5F625F"/>
                </a:solidFill>
                <a:latin typeface="Calibri"/>
                <a:ea typeface="Calibri"/>
                <a:cs typeface="Calibri"/>
                <a:sym typeface="Calibri"/>
              </a:rPr>
              <a:t>Die Herausforderung:</a:t>
            </a:r>
            <a:endParaRPr b="1" i="0" u="none" strike="noStrike" cap="none" dirty="0">
              <a:solidFill>
                <a:srgbClr val="5F625F"/>
              </a:solidFill>
              <a:latin typeface="Calibri"/>
              <a:ea typeface="Calibri"/>
              <a:cs typeface="Calibri"/>
              <a:sym typeface="Calibri"/>
            </a:endParaRPr>
          </a:p>
          <a:p>
            <a:pPr marL="457200" marR="0" lvl="0" indent="-330200" algn="l" rtl="0">
              <a:lnSpc>
                <a:spcPct val="115000"/>
              </a:lnSpc>
              <a:spcBef>
                <a:spcPts val="1200"/>
              </a:spcBef>
              <a:spcAft>
                <a:spcPts val="0"/>
              </a:spcAft>
              <a:buClr>
                <a:srgbClr val="5F625F"/>
              </a:buClr>
              <a:buSzPts val="1600"/>
              <a:buFont typeface="Arial"/>
              <a:buChar char="●"/>
            </a:pPr>
            <a:r>
              <a:rPr lang="sl-SI" b="0" i="0" u="none" strike="noStrike" cap="none" dirty="0">
                <a:solidFill>
                  <a:srgbClr val="5F625F"/>
                </a:solidFill>
                <a:latin typeface="Calibri"/>
                <a:ea typeface="Calibri"/>
                <a:cs typeface="Calibri"/>
                <a:sym typeface="Calibri"/>
              </a:rPr>
              <a:t>Die Teilnehmer*innen betrachten Prüfungen als Zeitverschwendung; ihnen geht es nur darum, die Buchungen für die kommende Saison zu steigern.</a:t>
            </a:r>
            <a:endParaRPr b="0" i="0" u="none" strike="noStrike" cap="none" dirty="0">
              <a:solidFill>
                <a:srgbClr val="5F625F"/>
              </a:solidFill>
              <a:latin typeface="Calibri"/>
              <a:ea typeface="Calibri"/>
              <a:cs typeface="Calibri"/>
              <a:sym typeface="Calibri"/>
            </a:endParaRPr>
          </a:p>
          <a:p>
            <a:pPr marL="457200" marR="0" lvl="0" indent="-330200" algn="l" rtl="0">
              <a:lnSpc>
                <a:spcPct val="115000"/>
              </a:lnSpc>
              <a:spcBef>
                <a:spcPts val="0"/>
              </a:spcBef>
              <a:spcAft>
                <a:spcPts val="0"/>
              </a:spcAft>
              <a:buClr>
                <a:srgbClr val="5F625F"/>
              </a:buClr>
              <a:buSzPts val="1600"/>
              <a:buFont typeface="Arial"/>
              <a:buChar char="●"/>
            </a:pPr>
            <a:r>
              <a:rPr lang="sl-SI" b="0" i="0" u="none" strike="noStrike" cap="none" dirty="0">
                <a:solidFill>
                  <a:srgbClr val="5F625F"/>
                </a:solidFill>
                <a:latin typeface="Calibri"/>
                <a:ea typeface="Calibri"/>
                <a:cs typeface="Calibri"/>
                <a:sym typeface="Calibri"/>
              </a:rPr>
              <a:t>Sie müssen mit internationalen Touristen auf Englisch kommunizieren können, sind sich dessen aber oft nicht bewusst und verlassen sich häufig auf Übersetzungstools, ohne die Qualität zu überprüfen.</a:t>
            </a:r>
            <a:endParaRPr b="0" i="0" u="none" strike="noStrike" cap="none" dirty="0">
              <a:solidFill>
                <a:srgbClr val="5F625F"/>
              </a:solidFill>
              <a:latin typeface="Calibri"/>
              <a:ea typeface="Calibri"/>
              <a:cs typeface="Calibri"/>
              <a:sym typeface="Calibri"/>
            </a:endParaRPr>
          </a:p>
          <a:p>
            <a:pPr marL="0" marR="0" lvl="0" indent="0" algn="l" rtl="0">
              <a:lnSpc>
                <a:spcPct val="115000"/>
              </a:lnSpc>
              <a:spcBef>
                <a:spcPts val="1200"/>
              </a:spcBef>
              <a:spcAft>
                <a:spcPts val="0"/>
              </a:spcAft>
              <a:buClr>
                <a:srgbClr val="000000"/>
              </a:buClr>
              <a:buSzPts val="1600"/>
              <a:buFont typeface="Arial"/>
              <a:buNone/>
            </a:pPr>
            <a:r>
              <a:rPr lang="sl-SI" b="0" i="0" u="none" strike="noStrike" cap="none" dirty="0">
                <a:solidFill>
                  <a:srgbClr val="5F625F"/>
                </a:solidFill>
                <a:latin typeface="Calibri"/>
                <a:ea typeface="Calibri"/>
                <a:cs typeface="Calibri"/>
                <a:sym typeface="Calibri"/>
              </a:rPr>
              <a:t>Nikos muss die Beurteilung so umgestalten, dass sie „authentisch“ ist und die Aufgaben realen Kontexten ähneln.</a:t>
            </a:r>
            <a:endParaRPr b="0" i="0" u="none" strike="noStrike" cap="none" dirty="0">
              <a:solidFill>
                <a:srgbClr val="5F625F"/>
              </a:solidFill>
              <a:latin typeface="Calibri"/>
              <a:ea typeface="Calibri"/>
              <a:cs typeface="Calibri"/>
              <a:sym typeface="Calibri"/>
            </a:endParaRPr>
          </a:p>
          <a:p>
            <a:pPr marL="0" marR="0" lvl="0" indent="0" algn="l" rtl="0">
              <a:lnSpc>
                <a:spcPct val="115000"/>
              </a:lnSpc>
              <a:spcBef>
                <a:spcPts val="1200"/>
              </a:spcBef>
              <a:spcAft>
                <a:spcPts val="1200"/>
              </a:spcAft>
              <a:buClr>
                <a:schemeClr val="dk2"/>
              </a:buClr>
              <a:buSzPts val="1100"/>
              <a:buFont typeface="Arial"/>
              <a:buNone/>
            </a:pPr>
            <a:endParaRPr b="0" i="0" u="none" strike="noStrike" cap="none" dirty="0">
              <a:solidFill>
                <a:srgbClr val="5F625F"/>
              </a:solidFill>
              <a:latin typeface="Calibri"/>
              <a:ea typeface="Calibri"/>
              <a:cs typeface="Calibri"/>
              <a:sym typeface="Calibri"/>
            </a:endParaRPr>
          </a:p>
        </p:txBody>
      </p:sp>
      <p:pic>
        <p:nvPicPr>
          <p:cNvPr id="466" name="Google Shape;466;p5"/>
          <p:cNvPicPr preferRelativeResize="0"/>
          <p:nvPr/>
        </p:nvPicPr>
        <p:blipFill>
          <a:blip r:embed="rId5">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6A50669F-E405-0054-DEA1-C1E5A5DBE256}"/>
              </a:ext>
            </a:extLst>
          </p:cNvPr>
          <p:cNvSpPr txBox="1"/>
          <p:nvPr/>
        </p:nvSpPr>
        <p:spPr>
          <a:xfrm>
            <a:off x="3164958" y="6260345"/>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71"/>
        <p:cNvGrpSpPr/>
        <p:nvPr/>
      </p:nvGrpSpPr>
      <p:grpSpPr>
        <a:xfrm>
          <a:off x="0" y="0"/>
          <a:ext cx="0" cy="0"/>
          <a:chOff x="0" y="0"/>
          <a:chExt cx="0" cy="0"/>
        </a:xfrm>
      </p:grpSpPr>
      <p:sp>
        <p:nvSpPr>
          <p:cNvPr id="472" name="Google Shape;472;g3adc94a52c7_0_33"/>
          <p:cNvSpPr txBox="1"/>
          <p:nvPr/>
        </p:nvSpPr>
        <p:spPr>
          <a:xfrm>
            <a:off x="568482" y="4879"/>
            <a:ext cx="9601200" cy="11424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C52B87"/>
              </a:buClr>
              <a:buSzPts val="2600"/>
              <a:buFont typeface="Calibri"/>
              <a:buNone/>
            </a:pPr>
            <a:r>
              <a:rPr lang="sl-SI" sz="2600" b="1" i="0" u="none" strike="noStrike" cap="none">
                <a:solidFill>
                  <a:srgbClr val="C52B87"/>
                </a:solidFill>
                <a:latin typeface="Calibri"/>
                <a:ea typeface="Calibri"/>
                <a:cs typeface="Calibri"/>
                <a:sym typeface="Calibri"/>
              </a:rPr>
              <a:t>Fallstudie (2/2)</a:t>
            </a:r>
            <a:endParaRPr sz="2600" b="1" i="0" u="none" strike="noStrike" cap="none">
              <a:solidFill>
                <a:srgbClr val="C52B87"/>
              </a:solidFill>
              <a:latin typeface="Calibri"/>
              <a:ea typeface="Calibri"/>
              <a:cs typeface="Calibri"/>
              <a:sym typeface="Calibri"/>
            </a:endParaRPr>
          </a:p>
        </p:txBody>
      </p:sp>
      <p:sp>
        <p:nvSpPr>
          <p:cNvPr id="473" name="Google Shape;473;g3adc94a52c7_0_33"/>
          <p:cNvSpPr/>
          <p:nvPr/>
        </p:nvSpPr>
        <p:spPr>
          <a:xfrm>
            <a:off x="649200" y="1277336"/>
            <a:ext cx="7197628" cy="4889547"/>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400"/>
              </a:spcBef>
              <a:spcAft>
                <a:spcPts val="0"/>
              </a:spcAft>
              <a:buClr>
                <a:schemeClr val="dk2"/>
              </a:buClr>
              <a:buSzPts val="1100"/>
              <a:buFont typeface="Arial"/>
              <a:buNone/>
            </a:pPr>
            <a:r>
              <a:rPr lang="sl-SI" b="1" i="0" u="none" strike="noStrike" cap="none" dirty="0">
                <a:solidFill>
                  <a:srgbClr val="5F625F"/>
                </a:solidFill>
                <a:latin typeface="Calibri"/>
                <a:ea typeface="Calibri"/>
                <a:cs typeface="Calibri"/>
                <a:sym typeface="Calibri"/>
              </a:rPr>
              <a:t>Die Lösung:</a:t>
            </a:r>
            <a:endParaRPr b="1" i="0" u="none" strike="noStrike" cap="none" dirty="0">
              <a:solidFill>
                <a:srgbClr val="5F625F"/>
              </a:solidFill>
              <a:latin typeface="Calibri"/>
              <a:ea typeface="Calibri"/>
              <a:cs typeface="Calibri"/>
              <a:sym typeface="Calibri"/>
            </a:endParaRPr>
          </a:p>
          <a:p>
            <a:pPr marL="0" marR="0" lvl="0" indent="0" algn="l" rtl="0">
              <a:lnSpc>
                <a:spcPct val="115000"/>
              </a:lnSpc>
              <a:spcBef>
                <a:spcPts val="1200"/>
              </a:spcBef>
              <a:spcAft>
                <a:spcPts val="0"/>
              </a:spcAft>
              <a:buClr>
                <a:srgbClr val="000000"/>
              </a:buClr>
              <a:buSzPts val="1600"/>
              <a:buFont typeface="Arial"/>
              <a:buNone/>
            </a:pPr>
            <a:r>
              <a:rPr lang="sl-SI" b="0" i="0" u="none" strike="noStrike" cap="none" dirty="0">
                <a:solidFill>
                  <a:srgbClr val="5F625F"/>
                </a:solidFill>
                <a:latin typeface="Calibri"/>
                <a:ea typeface="Calibri"/>
                <a:cs typeface="Calibri"/>
                <a:sym typeface="Calibri"/>
              </a:rPr>
              <a:t>1. </a:t>
            </a:r>
            <a:r>
              <a:rPr lang="sl-SI" b="0" i="0" u="sng" strike="noStrike" cap="none" dirty="0">
                <a:solidFill>
                  <a:srgbClr val="5F625F"/>
                </a:solidFill>
                <a:latin typeface="Calibri"/>
                <a:ea typeface="Calibri"/>
                <a:cs typeface="Calibri"/>
                <a:sym typeface="Calibri"/>
              </a:rPr>
              <a:t>Diagnose </a:t>
            </a:r>
            <a:r>
              <a:rPr lang="sl-SI" b="0" i="0" u="none" strike="noStrike" cap="none" dirty="0">
                <a:solidFill>
                  <a:srgbClr val="5F625F"/>
                </a:solidFill>
                <a:latin typeface="Calibri"/>
                <a:ea typeface="Calibri"/>
                <a:cs typeface="Calibri"/>
                <a:sym typeface="Calibri"/>
              </a:rPr>
              <a:t>: Vor der ersten Sitzung müssen die Teilnehmenden einen Link zu ihrem aktuellen Booking.com-Profil oder ihrer Website sowie eine kurze Selbstreflexion darüber einreichen, was ihrer Meinung nach fehlt. Ziel: Ermittlung des vorhandenen Wissensstands, der Fähigkeiten und der Einstellungen.</a:t>
            </a:r>
            <a:endParaRPr b="0" i="0" u="none" strike="noStrike" cap="none" dirty="0">
              <a:solidFill>
                <a:srgbClr val="5F625F"/>
              </a:solidFill>
              <a:latin typeface="Calibri"/>
              <a:ea typeface="Calibri"/>
              <a:cs typeface="Calibri"/>
              <a:sym typeface="Calibri"/>
            </a:endParaRPr>
          </a:p>
          <a:p>
            <a:pPr marL="0" marR="0" lvl="0" indent="0" algn="l" rtl="0">
              <a:lnSpc>
                <a:spcPct val="115000"/>
              </a:lnSpc>
              <a:spcBef>
                <a:spcPts val="1200"/>
              </a:spcBef>
              <a:spcAft>
                <a:spcPts val="0"/>
              </a:spcAft>
              <a:buClr>
                <a:srgbClr val="000000"/>
              </a:buClr>
              <a:buSzPts val="1600"/>
              <a:buFont typeface="Arial"/>
              <a:buNone/>
            </a:pPr>
            <a:r>
              <a:rPr lang="sl-SI" b="0" i="0" u="none" strike="noStrike" cap="none" dirty="0">
                <a:solidFill>
                  <a:srgbClr val="5F625F"/>
                </a:solidFill>
                <a:latin typeface="Calibri"/>
                <a:ea typeface="Calibri"/>
                <a:cs typeface="Calibri"/>
                <a:sym typeface="Calibri"/>
              </a:rPr>
              <a:t>2. </a:t>
            </a:r>
            <a:r>
              <a:rPr lang="sl-SI" b="0" i="0" u="sng" strike="noStrike" cap="none" dirty="0">
                <a:solidFill>
                  <a:srgbClr val="5F625F"/>
                </a:solidFill>
                <a:latin typeface="Calibri"/>
                <a:ea typeface="Calibri"/>
                <a:cs typeface="Calibri"/>
                <a:sym typeface="Calibri"/>
              </a:rPr>
              <a:t>Formatives Feedback </a:t>
            </a:r>
            <a:r>
              <a:rPr lang="sl-SI" b="0" i="0" u="none" strike="noStrike" cap="none" dirty="0">
                <a:solidFill>
                  <a:srgbClr val="5F625F"/>
                </a:solidFill>
                <a:latin typeface="Calibri"/>
                <a:ea typeface="Calibri"/>
                <a:cs typeface="Calibri"/>
                <a:sym typeface="Calibri"/>
              </a:rPr>
              <a:t>: Nikos veröffentlicht wöchentlich eine authentische, schwierige Gästebewertung (z. B. Beschwerden über Preis oder Lage). Die Teilnehmenden verfassen in Gruppen (Fortgeschrittene und Anfänger) eine professionelle und einfühlsame Antwort auf Englisch. Sie können KI zur Grammatikprüfung nutzen, müssen ihren Entwurf aber zunächst auf Griechisch veröffentlichen, um ihren Denkprozess nachzuvollziehen. Ziel: Fortschrittskontrolle. Nikos gibt fortlaufendes Feedback.</a:t>
            </a:r>
            <a:endParaRPr b="0" i="0" u="none" strike="noStrike" cap="none" dirty="0">
              <a:solidFill>
                <a:srgbClr val="5F625F"/>
              </a:solidFill>
              <a:latin typeface="Calibri"/>
              <a:ea typeface="Calibri"/>
              <a:cs typeface="Calibri"/>
              <a:sym typeface="Calibri"/>
            </a:endParaRPr>
          </a:p>
          <a:p>
            <a:pPr marL="0" marR="0" lvl="0" indent="0" algn="l" rtl="0">
              <a:lnSpc>
                <a:spcPct val="115000"/>
              </a:lnSpc>
              <a:spcBef>
                <a:spcPts val="1200"/>
              </a:spcBef>
              <a:spcAft>
                <a:spcPts val="0"/>
              </a:spcAft>
              <a:buClr>
                <a:srgbClr val="000000"/>
              </a:buClr>
              <a:buSzPts val="1600"/>
              <a:buFont typeface="Arial"/>
              <a:buNone/>
            </a:pPr>
            <a:r>
              <a:rPr lang="sl-SI" b="0" i="0" u="none" strike="noStrike" cap="none" dirty="0">
                <a:solidFill>
                  <a:srgbClr val="5F625F"/>
                </a:solidFill>
                <a:latin typeface="Calibri"/>
                <a:ea typeface="Calibri"/>
                <a:cs typeface="Calibri"/>
                <a:sym typeface="Calibri"/>
              </a:rPr>
              <a:t>3. </a:t>
            </a:r>
            <a:r>
              <a:rPr lang="sl-SI" b="0" i="0" u="sng" strike="noStrike" cap="none" dirty="0">
                <a:solidFill>
                  <a:srgbClr val="5F625F"/>
                </a:solidFill>
                <a:latin typeface="Calibri"/>
                <a:ea typeface="Calibri"/>
                <a:cs typeface="Calibri"/>
                <a:sym typeface="Calibri"/>
              </a:rPr>
              <a:t>Summative Prüfung </a:t>
            </a:r>
            <a:r>
              <a:rPr lang="sl-SI" b="0" i="0" u="none" strike="noStrike" cap="none" dirty="0">
                <a:solidFill>
                  <a:srgbClr val="5F625F"/>
                </a:solidFill>
                <a:latin typeface="Calibri"/>
                <a:ea typeface="Calibri"/>
                <a:cs typeface="Calibri"/>
                <a:sym typeface="Calibri"/>
              </a:rPr>
              <a:t>: Anstelle einer schriftlichen Abschlussprüfung erstellen die Teilnehmenden eine Präsentation mit fünf Folien, in der sie potenziellen Investoren einen neuen, nachhaltigen Service vorschlagen. Nikos ermöglicht den Einsatz von KI für Brainstorming (z. B. „Nennen Sie mir fünf Ideen für Ökotourismus-Aktivitäten“) und Bearbeitung (z. B. „Gestalten Sie diesen Text professioneller“). Ziel: Feststellung, ob die angestrebten Ziele erreicht wurden.</a:t>
            </a:r>
            <a:endParaRPr b="0" i="0" u="none" strike="noStrike" cap="none" dirty="0">
              <a:solidFill>
                <a:srgbClr val="5F625F"/>
              </a:solidFill>
              <a:latin typeface="Calibri"/>
              <a:ea typeface="Calibri"/>
              <a:cs typeface="Calibri"/>
              <a:sym typeface="Calibri"/>
            </a:endParaRPr>
          </a:p>
          <a:p>
            <a:pPr marL="0" marR="0" lvl="0" indent="0" algn="l" rtl="0">
              <a:lnSpc>
                <a:spcPct val="115000"/>
              </a:lnSpc>
              <a:spcBef>
                <a:spcPts val="1200"/>
              </a:spcBef>
              <a:spcAft>
                <a:spcPts val="0"/>
              </a:spcAft>
              <a:buClr>
                <a:srgbClr val="000000"/>
              </a:buClr>
              <a:buSzPts val="1600"/>
              <a:buFont typeface="Arial"/>
              <a:buNone/>
            </a:pPr>
            <a:endParaRPr b="0" i="0" u="none" strike="noStrike" cap="none" dirty="0">
              <a:solidFill>
                <a:srgbClr val="5F625F"/>
              </a:solidFill>
              <a:latin typeface="Calibri"/>
              <a:ea typeface="Calibri"/>
              <a:cs typeface="Calibri"/>
              <a:sym typeface="Calibri"/>
            </a:endParaRPr>
          </a:p>
          <a:p>
            <a:pPr marL="0" marR="0" lvl="0" indent="0" algn="l" rtl="0">
              <a:lnSpc>
                <a:spcPct val="115000"/>
              </a:lnSpc>
              <a:spcBef>
                <a:spcPts val="1200"/>
              </a:spcBef>
              <a:spcAft>
                <a:spcPts val="1200"/>
              </a:spcAft>
              <a:buClr>
                <a:schemeClr val="dk2"/>
              </a:buClr>
              <a:buSzPts val="1100"/>
              <a:buFont typeface="Arial"/>
              <a:buNone/>
            </a:pPr>
            <a:endParaRPr b="0" i="0" u="none" strike="noStrike" cap="none" dirty="0">
              <a:solidFill>
                <a:srgbClr val="5F625F"/>
              </a:solidFill>
              <a:latin typeface="Calibri"/>
              <a:ea typeface="Calibri"/>
              <a:cs typeface="Calibri"/>
              <a:sym typeface="Calibri"/>
            </a:endParaRPr>
          </a:p>
        </p:txBody>
      </p:sp>
      <p:pic>
        <p:nvPicPr>
          <p:cNvPr id="474" name="Google Shape;474;g3adc94a52c7_0_33"/>
          <p:cNvPicPr preferRelativeResize="0">
            <a:picLocks noGrp="1"/>
          </p:cNvPicPr>
          <p:nvPr>
            <p:ph type="pic" idx="2"/>
          </p:nvPr>
        </p:nvPicPr>
        <p:blipFill rotWithShape="1">
          <a:blip r:embed="rId4">
            <a:alphaModFix/>
          </a:blip>
          <a:srcRect t="3908" b="3908"/>
          <a:stretch/>
        </p:blipFill>
        <p:spPr>
          <a:xfrm>
            <a:off x="7922622" y="2256002"/>
            <a:ext cx="3700800" cy="3411601"/>
          </a:xfrm>
          <a:prstGeom prst="rect">
            <a:avLst/>
          </a:prstGeom>
          <a:noFill/>
          <a:ln>
            <a:noFill/>
          </a:ln>
        </p:spPr>
      </p:pic>
      <p:pic>
        <p:nvPicPr>
          <p:cNvPr id="475" name="Google Shape;475;g3adc94a52c7_0_33"/>
          <p:cNvPicPr preferRelativeResize="0"/>
          <p:nvPr/>
        </p:nvPicPr>
        <p:blipFill>
          <a:blip r:embed="rId5">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13B653D6-5767-D39A-3FF9-437732FE6845}"/>
              </a:ext>
            </a:extLst>
          </p:cNvPr>
          <p:cNvSpPr txBox="1"/>
          <p:nvPr/>
        </p:nvSpPr>
        <p:spPr>
          <a:xfrm>
            <a:off x="3164958" y="6260345"/>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Mreža, sestavljena iz rombov 16 x 9">
  <a:themeElements>
    <a:clrScheme name="DiamondGrid">
      <a:dk1>
        <a:srgbClr val="2D2E2D"/>
      </a:dk1>
      <a:lt1>
        <a:srgbClr val="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DiamondGrid">
      <a:dk1>
        <a:srgbClr val="2D2E2D"/>
      </a:dk1>
      <a:lt1>
        <a:srgbClr val="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8823</Words>
  <Application>Microsoft Office PowerPoint</Application>
  <PresentationFormat>Widescreen</PresentationFormat>
  <Paragraphs>405</Paragraphs>
  <Slides>48</Slides>
  <Notes>48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48</vt:i4>
      </vt:variant>
    </vt:vector>
  </HeadingPairs>
  <TitlesOfParts>
    <vt:vector size="51" baseType="lpstr">
      <vt:lpstr>Arial</vt:lpstr>
      <vt:lpstr>Calibri</vt:lpstr>
      <vt:lpstr>Mreža, sestavljena iz rombov 16 x 9</vt:lpstr>
      <vt:lpstr>PowerPoint Presentation</vt:lpstr>
      <vt:lpstr>Ziel der Einheit</vt:lpstr>
      <vt:lpstr>Lernergebnisse​</vt:lpstr>
      <vt:lpstr>Überblick über die Einheit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Fallstudie (1/3)</vt:lpstr>
      <vt:lpstr>Fallstudie (2/3)</vt:lpstr>
      <vt:lpstr>Fallstudie (3/3)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Tipps für Pädagog*innen</vt:lpstr>
      <vt:lpstr>Tipps für Pädagog*innen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Jasmina Pakiž</dc:creator>
  <cp:lastModifiedBy>Raj Sethia</cp:lastModifiedBy>
  <cp:revision>1</cp:revision>
  <dcterms:created xsi:type="dcterms:W3CDTF">2024-11-27T09:16:14Z</dcterms:created>
  <dcterms:modified xsi:type="dcterms:W3CDTF">2026-03-31T21:32:24Z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