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608">
          <p15:clr>
            <a:srgbClr val="A4A3A4"/>
          </p15:clr>
        </p15:guide>
        <p15:guide id="2" orient="horz" pos="3969">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zdLwn0c5CgfGlypQ6QMa6mLt/a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AC873-BE54-4856-889A-09C6B56A30E7}" v="21" dt="2026-03-31T21:44:24.9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66" y="138"/>
      </p:cViewPr>
      <p:guideLst>
        <p:guide pos="3608"/>
        <p:guide orient="horz" pos="39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Sethia" userId="467eb4c6706b2114" providerId="LiveId" clId="{0A0AC873-BE54-4856-889A-09C6B56A30E7}"/>
    <pc:docChg chg="custSel modSld">
      <pc:chgData name="Raj Sethia" userId="467eb4c6706b2114" providerId="LiveId" clId="{0A0AC873-BE54-4856-889A-09C6B56A30E7}" dt="2026-03-31T21:44:36.946" v="203" actId="21"/>
      <pc:docMkLst>
        <pc:docMk/>
      </pc:docMkLst>
      <pc:sldChg chg="modSp mod">
        <pc:chgData name="Raj Sethia" userId="467eb4c6706b2114" providerId="LiveId" clId="{0A0AC873-BE54-4856-889A-09C6B56A30E7}" dt="2026-03-31T21:35:07.866" v="8" actId="14100"/>
        <pc:sldMkLst>
          <pc:docMk/>
          <pc:sldMk cId="0" sldId="256"/>
        </pc:sldMkLst>
        <pc:spChg chg="mod">
          <ac:chgData name="Raj Sethia" userId="467eb4c6706b2114" providerId="LiveId" clId="{0A0AC873-BE54-4856-889A-09C6B56A30E7}" dt="2026-03-31T21:35:07.866" v="8" actId="14100"/>
          <ac:spMkLst>
            <pc:docMk/>
            <pc:sldMk cId="0" sldId="256"/>
            <ac:spMk id="401" creationId="{00000000-0000-0000-0000-000000000000}"/>
          </ac:spMkLst>
        </pc:spChg>
        <pc:spChg chg="mod">
          <ac:chgData name="Raj Sethia" userId="467eb4c6706b2114" providerId="LiveId" clId="{0A0AC873-BE54-4856-889A-09C6B56A30E7}" dt="2026-03-31T21:35:04.750" v="7" actId="14100"/>
          <ac:spMkLst>
            <pc:docMk/>
            <pc:sldMk cId="0" sldId="256"/>
            <ac:spMk id="402" creationId="{00000000-0000-0000-0000-000000000000}"/>
          </ac:spMkLst>
        </pc:spChg>
      </pc:sldChg>
      <pc:sldChg chg="addSp modSp mod">
        <pc:chgData name="Raj Sethia" userId="467eb4c6706b2114" providerId="LiveId" clId="{0A0AC873-BE54-4856-889A-09C6B56A30E7}" dt="2026-03-31T21:37:30.035" v="26" actId="1076"/>
        <pc:sldMkLst>
          <pc:docMk/>
          <pc:sldMk cId="0" sldId="257"/>
        </pc:sldMkLst>
        <pc:spChg chg="add mod">
          <ac:chgData name="Raj Sethia" userId="467eb4c6706b2114" providerId="LiveId" clId="{0A0AC873-BE54-4856-889A-09C6B56A30E7}" dt="2026-03-31T21:37:30.035" v="26" actId="1076"/>
          <ac:spMkLst>
            <pc:docMk/>
            <pc:sldMk cId="0" sldId="257"/>
            <ac:spMk id="2" creationId="{5460E74C-43DC-8132-2AB4-C1ACF1193ED0}"/>
          </ac:spMkLst>
        </pc:spChg>
      </pc:sldChg>
      <pc:sldChg chg="addSp modSp mod">
        <pc:chgData name="Raj Sethia" userId="467eb4c6706b2114" providerId="LiveId" clId="{0A0AC873-BE54-4856-889A-09C6B56A30E7}" dt="2026-03-31T21:37:35.006" v="27"/>
        <pc:sldMkLst>
          <pc:docMk/>
          <pc:sldMk cId="0" sldId="258"/>
        </pc:sldMkLst>
        <pc:spChg chg="add mod">
          <ac:chgData name="Raj Sethia" userId="467eb4c6706b2114" providerId="LiveId" clId="{0A0AC873-BE54-4856-889A-09C6B56A30E7}" dt="2026-03-31T21:37:35.006" v="27"/>
          <ac:spMkLst>
            <pc:docMk/>
            <pc:sldMk cId="0" sldId="258"/>
            <ac:spMk id="2" creationId="{89CACE3F-5CB9-8BCF-F2AF-96488AAD7016}"/>
          </ac:spMkLst>
        </pc:spChg>
        <pc:spChg chg="mod">
          <ac:chgData name="Raj Sethia" userId="467eb4c6706b2114" providerId="LiveId" clId="{0A0AC873-BE54-4856-889A-09C6B56A30E7}" dt="2026-03-31T21:35:32.536" v="11" actId="1076"/>
          <ac:spMkLst>
            <pc:docMk/>
            <pc:sldMk cId="0" sldId="258"/>
            <ac:spMk id="418" creationId="{00000000-0000-0000-0000-000000000000}"/>
          </ac:spMkLst>
        </pc:spChg>
      </pc:sldChg>
      <pc:sldChg chg="addSp modSp mod">
        <pc:chgData name="Raj Sethia" userId="467eb4c6706b2114" providerId="LiveId" clId="{0A0AC873-BE54-4856-889A-09C6B56A30E7}" dt="2026-03-31T21:37:38.694" v="28"/>
        <pc:sldMkLst>
          <pc:docMk/>
          <pc:sldMk cId="0" sldId="259"/>
        </pc:sldMkLst>
        <pc:spChg chg="add mod">
          <ac:chgData name="Raj Sethia" userId="467eb4c6706b2114" providerId="LiveId" clId="{0A0AC873-BE54-4856-889A-09C6B56A30E7}" dt="2026-03-31T21:37:38.694" v="28"/>
          <ac:spMkLst>
            <pc:docMk/>
            <pc:sldMk cId="0" sldId="259"/>
            <ac:spMk id="2" creationId="{FF0E8D46-BE57-9B09-9874-6052FCB88EEE}"/>
          </ac:spMkLst>
        </pc:spChg>
        <pc:spChg chg="mod">
          <ac:chgData name="Raj Sethia" userId="467eb4c6706b2114" providerId="LiveId" clId="{0A0AC873-BE54-4856-889A-09C6B56A30E7}" dt="2026-03-31T21:36:16.597" v="16" actId="404"/>
          <ac:spMkLst>
            <pc:docMk/>
            <pc:sldMk cId="0" sldId="259"/>
            <ac:spMk id="426" creationId="{00000000-0000-0000-0000-000000000000}"/>
          </ac:spMkLst>
        </pc:spChg>
        <pc:spChg chg="mod">
          <ac:chgData name="Raj Sethia" userId="467eb4c6706b2114" providerId="LiveId" clId="{0A0AC873-BE54-4856-889A-09C6B56A30E7}" dt="2026-03-31T21:36:20.938" v="17" actId="404"/>
          <ac:spMkLst>
            <pc:docMk/>
            <pc:sldMk cId="0" sldId="259"/>
            <ac:spMk id="427" creationId="{00000000-0000-0000-0000-000000000000}"/>
          </ac:spMkLst>
        </pc:spChg>
        <pc:spChg chg="mod">
          <ac:chgData name="Raj Sethia" userId="467eb4c6706b2114" providerId="LiveId" clId="{0A0AC873-BE54-4856-889A-09C6B56A30E7}" dt="2026-03-31T21:37:04.155" v="24" actId="1076"/>
          <ac:spMkLst>
            <pc:docMk/>
            <pc:sldMk cId="0" sldId="259"/>
            <ac:spMk id="428" creationId="{00000000-0000-0000-0000-000000000000}"/>
          </ac:spMkLst>
        </pc:spChg>
        <pc:spChg chg="mod">
          <ac:chgData name="Raj Sethia" userId="467eb4c6706b2114" providerId="LiveId" clId="{0A0AC873-BE54-4856-889A-09C6B56A30E7}" dt="2026-03-31T21:36:59.801" v="23" actId="1076"/>
          <ac:spMkLst>
            <pc:docMk/>
            <pc:sldMk cId="0" sldId="259"/>
            <ac:spMk id="429" creationId="{00000000-0000-0000-0000-000000000000}"/>
          </ac:spMkLst>
        </pc:spChg>
        <pc:spChg chg="mod">
          <ac:chgData name="Raj Sethia" userId="467eb4c6706b2114" providerId="LiveId" clId="{0A0AC873-BE54-4856-889A-09C6B56A30E7}" dt="2026-03-31T21:36:54.470" v="22" actId="1076"/>
          <ac:spMkLst>
            <pc:docMk/>
            <pc:sldMk cId="0" sldId="259"/>
            <ac:spMk id="430" creationId="{00000000-0000-0000-0000-000000000000}"/>
          </ac:spMkLst>
        </pc:spChg>
      </pc:sldChg>
      <pc:sldChg chg="addSp modSp">
        <pc:chgData name="Raj Sethia" userId="467eb4c6706b2114" providerId="LiveId" clId="{0A0AC873-BE54-4856-889A-09C6B56A30E7}" dt="2026-03-31T21:37:42.647" v="29"/>
        <pc:sldMkLst>
          <pc:docMk/>
          <pc:sldMk cId="0" sldId="260"/>
        </pc:sldMkLst>
        <pc:spChg chg="add mod">
          <ac:chgData name="Raj Sethia" userId="467eb4c6706b2114" providerId="LiveId" clId="{0A0AC873-BE54-4856-889A-09C6B56A30E7}" dt="2026-03-31T21:37:42.647" v="29"/>
          <ac:spMkLst>
            <pc:docMk/>
            <pc:sldMk cId="0" sldId="260"/>
            <ac:spMk id="2" creationId="{7C1A2326-4783-8F87-7BA8-28460E73A411}"/>
          </ac:spMkLst>
        </pc:spChg>
      </pc:sldChg>
      <pc:sldChg chg="addSp modSp mod">
        <pc:chgData name="Raj Sethia" userId="467eb4c6706b2114" providerId="LiveId" clId="{0A0AC873-BE54-4856-889A-09C6B56A30E7}" dt="2026-03-31T21:37:52.543" v="31"/>
        <pc:sldMkLst>
          <pc:docMk/>
          <pc:sldMk cId="0" sldId="261"/>
        </pc:sldMkLst>
        <pc:spChg chg="add mod">
          <ac:chgData name="Raj Sethia" userId="467eb4c6706b2114" providerId="LiveId" clId="{0A0AC873-BE54-4856-889A-09C6B56A30E7}" dt="2026-03-31T21:37:52.543" v="31"/>
          <ac:spMkLst>
            <pc:docMk/>
            <pc:sldMk cId="0" sldId="261"/>
            <ac:spMk id="2" creationId="{ABBAB8C2-E45D-93D9-D536-018DFF43461F}"/>
          </ac:spMkLst>
        </pc:spChg>
        <pc:spChg chg="mod">
          <ac:chgData name="Raj Sethia" userId="467eb4c6706b2114" providerId="LiveId" clId="{0A0AC873-BE54-4856-889A-09C6B56A30E7}" dt="2026-03-31T21:37:50.341" v="30" actId="14100"/>
          <ac:spMkLst>
            <pc:docMk/>
            <pc:sldMk cId="0" sldId="261"/>
            <ac:spMk id="448" creationId="{00000000-0000-0000-0000-000000000000}"/>
          </ac:spMkLst>
        </pc:spChg>
      </pc:sldChg>
      <pc:sldChg chg="addSp modSp mod">
        <pc:chgData name="Raj Sethia" userId="467eb4c6706b2114" providerId="LiveId" clId="{0A0AC873-BE54-4856-889A-09C6B56A30E7}" dt="2026-03-31T21:38:04.929" v="33"/>
        <pc:sldMkLst>
          <pc:docMk/>
          <pc:sldMk cId="0" sldId="262"/>
        </pc:sldMkLst>
        <pc:spChg chg="add mod">
          <ac:chgData name="Raj Sethia" userId="467eb4c6706b2114" providerId="LiveId" clId="{0A0AC873-BE54-4856-889A-09C6B56A30E7}" dt="2026-03-31T21:38:04.929" v="33"/>
          <ac:spMkLst>
            <pc:docMk/>
            <pc:sldMk cId="0" sldId="262"/>
            <ac:spMk id="2" creationId="{685A51EF-157E-7107-6B0F-954859BFFFED}"/>
          </ac:spMkLst>
        </pc:spChg>
        <pc:spChg chg="mod">
          <ac:chgData name="Raj Sethia" userId="467eb4c6706b2114" providerId="LiveId" clId="{0A0AC873-BE54-4856-889A-09C6B56A30E7}" dt="2026-03-31T21:38:01.280" v="32" actId="14100"/>
          <ac:spMkLst>
            <pc:docMk/>
            <pc:sldMk cId="0" sldId="262"/>
            <ac:spMk id="456" creationId="{00000000-0000-0000-0000-000000000000}"/>
          </ac:spMkLst>
        </pc:spChg>
      </pc:sldChg>
      <pc:sldChg chg="addSp modSp mod">
        <pc:chgData name="Raj Sethia" userId="467eb4c6706b2114" providerId="LiveId" clId="{0A0AC873-BE54-4856-889A-09C6B56A30E7}" dt="2026-03-31T21:38:29.122" v="38"/>
        <pc:sldMkLst>
          <pc:docMk/>
          <pc:sldMk cId="0" sldId="263"/>
        </pc:sldMkLst>
        <pc:spChg chg="add mod">
          <ac:chgData name="Raj Sethia" userId="467eb4c6706b2114" providerId="LiveId" clId="{0A0AC873-BE54-4856-889A-09C6B56A30E7}" dt="2026-03-31T21:38:29.122" v="38"/>
          <ac:spMkLst>
            <pc:docMk/>
            <pc:sldMk cId="0" sldId="263"/>
            <ac:spMk id="2" creationId="{03F328B0-8487-950C-D64B-0E3E63379ABE}"/>
          </ac:spMkLst>
        </pc:spChg>
        <pc:spChg chg="mod">
          <ac:chgData name="Raj Sethia" userId="467eb4c6706b2114" providerId="LiveId" clId="{0A0AC873-BE54-4856-889A-09C6B56A30E7}" dt="2026-03-31T21:38:14.426" v="34" actId="1076"/>
          <ac:spMkLst>
            <pc:docMk/>
            <pc:sldMk cId="0" sldId="263"/>
            <ac:spMk id="464" creationId="{00000000-0000-0000-0000-000000000000}"/>
          </ac:spMkLst>
        </pc:spChg>
        <pc:spChg chg="mod">
          <ac:chgData name="Raj Sethia" userId="467eb4c6706b2114" providerId="LiveId" clId="{0A0AC873-BE54-4856-889A-09C6B56A30E7}" dt="2026-03-31T21:38:26.293" v="37" actId="6549"/>
          <ac:spMkLst>
            <pc:docMk/>
            <pc:sldMk cId="0" sldId="263"/>
            <ac:spMk id="465" creationId="{00000000-0000-0000-0000-000000000000}"/>
          </ac:spMkLst>
        </pc:spChg>
      </pc:sldChg>
      <pc:sldChg chg="addSp modSp mod">
        <pc:chgData name="Raj Sethia" userId="467eb4c6706b2114" providerId="LiveId" clId="{0A0AC873-BE54-4856-889A-09C6B56A30E7}" dt="2026-03-31T21:38:52.267" v="40"/>
        <pc:sldMkLst>
          <pc:docMk/>
          <pc:sldMk cId="0" sldId="264"/>
        </pc:sldMkLst>
        <pc:spChg chg="add mod">
          <ac:chgData name="Raj Sethia" userId="467eb4c6706b2114" providerId="LiveId" clId="{0A0AC873-BE54-4856-889A-09C6B56A30E7}" dt="2026-03-31T21:38:52.267" v="40"/>
          <ac:spMkLst>
            <pc:docMk/>
            <pc:sldMk cId="0" sldId="264"/>
            <ac:spMk id="2" creationId="{D154782D-8A36-3A29-D501-AECD432EC2F3}"/>
          </ac:spMkLst>
        </pc:spChg>
        <pc:spChg chg="mod">
          <ac:chgData name="Raj Sethia" userId="467eb4c6706b2114" providerId="LiveId" clId="{0A0AC873-BE54-4856-889A-09C6B56A30E7}" dt="2026-03-31T21:38:36.090" v="39" actId="404"/>
          <ac:spMkLst>
            <pc:docMk/>
            <pc:sldMk cId="0" sldId="264"/>
            <ac:spMk id="474" creationId="{00000000-0000-0000-0000-000000000000}"/>
          </ac:spMkLst>
        </pc:spChg>
      </pc:sldChg>
      <pc:sldChg chg="addSp modSp mod">
        <pc:chgData name="Raj Sethia" userId="467eb4c6706b2114" providerId="LiveId" clId="{0A0AC873-BE54-4856-889A-09C6B56A30E7}" dt="2026-03-31T21:40:21.177" v="54"/>
        <pc:sldMkLst>
          <pc:docMk/>
          <pc:sldMk cId="0" sldId="265"/>
        </pc:sldMkLst>
        <pc:spChg chg="add mod">
          <ac:chgData name="Raj Sethia" userId="467eb4c6706b2114" providerId="LiveId" clId="{0A0AC873-BE54-4856-889A-09C6B56A30E7}" dt="2026-03-31T21:40:21.177" v="54"/>
          <ac:spMkLst>
            <pc:docMk/>
            <pc:sldMk cId="0" sldId="265"/>
            <ac:spMk id="2" creationId="{3F187DD8-CCB6-7DD6-207D-9A7029CD9724}"/>
          </ac:spMkLst>
        </pc:spChg>
        <pc:spChg chg="mod">
          <ac:chgData name="Raj Sethia" userId="467eb4c6706b2114" providerId="LiveId" clId="{0A0AC873-BE54-4856-889A-09C6B56A30E7}" dt="2026-03-31T21:39:08.996" v="42" actId="14100"/>
          <ac:spMkLst>
            <pc:docMk/>
            <pc:sldMk cId="0" sldId="265"/>
            <ac:spMk id="480" creationId="{00000000-0000-0000-0000-000000000000}"/>
          </ac:spMkLst>
        </pc:spChg>
        <pc:spChg chg="mod">
          <ac:chgData name="Raj Sethia" userId="467eb4c6706b2114" providerId="LiveId" clId="{0A0AC873-BE54-4856-889A-09C6B56A30E7}" dt="2026-03-31T21:40:13.388" v="53" actId="14100"/>
          <ac:spMkLst>
            <pc:docMk/>
            <pc:sldMk cId="0" sldId="265"/>
            <ac:spMk id="481" creationId="{00000000-0000-0000-0000-000000000000}"/>
          </ac:spMkLst>
        </pc:spChg>
      </pc:sldChg>
      <pc:sldChg chg="addSp modSp">
        <pc:chgData name="Raj Sethia" userId="467eb4c6706b2114" providerId="LiveId" clId="{0A0AC873-BE54-4856-889A-09C6B56A30E7}" dt="2026-03-31T21:40:27.580" v="55"/>
        <pc:sldMkLst>
          <pc:docMk/>
          <pc:sldMk cId="0" sldId="266"/>
        </pc:sldMkLst>
        <pc:spChg chg="add mod">
          <ac:chgData name="Raj Sethia" userId="467eb4c6706b2114" providerId="LiveId" clId="{0A0AC873-BE54-4856-889A-09C6B56A30E7}" dt="2026-03-31T21:40:27.580" v="55"/>
          <ac:spMkLst>
            <pc:docMk/>
            <pc:sldMk cId="0" sldId="266"/>
            <ac:spMk id="2" creationId="{AF553340-799D-005E-700A-F124FF89F0D2}"/>
          </ac:spMkLst>
        </pc:spChg>
      </pc:sldChg>
      <pc:sldChg chg="addSp modSp mod">
        <pc:chgData name="Raj Sethia" userId="467eb4c6706b2114" providerId="LiveId" clId="{0A0AC873-BE54-4856-889A-09C6B56A30E7}" dt="2026-03-31T21:41:39.497" v="158"/>
        <pc:sldMkLst>
          <pc:docMk/>
          <pc:sldMk cId="0" sldId="267"/>
        </pc:sldMkLst>
        <pc:spChg chg="add mod">
          <ac:chgData name="Raj Sethia" userId="467eb4c6706b2114" providerId="LiveId" clId="{0A0AC873-BE54-4856-889A-09C6B56A30E7}" dt="2026-03-31T21:41:39.497" v="158"/>
          <ac:spMkLst>
            <pc:docMk/>
            <pc:sldMk cId="0" sldId="267"/>
            <ac:spMk id="2" creationId="{911D14B3-21EF-3E10-FAC5-1B760A6982D0}"/>
          </ac:spMkLst>
        </pc:spChg>
        <pc:spChg chg="mod">
          <ac:chgData name="Raj Sethia" userId="467eb4c6706b2114" providerId="LiveId" clId="{0A0AC873-BE54-4856-889A-09C6B56A30E7}" dt="2026-03-31T21:41:34.607" v="157" actId="6549"/>
          <ac:spMkLst>
            <pc:docMk/>
            <pc:sldMk cId="0" sldId="267"/>
            <ac:spMk id="511" creationId="{00000000-0000-0000-0000-000000000000}"/>
          </ac:spMkLst>
        </pc:spChg>
      </pc:sldChg>
      <pc:sldChg chg="addSp modSp mod">
        <pc:chgData name="Raj Sethia" userId="467eb4c6706b2114" providerId="LiveId" clId="{0A0AC873-BE54-4856-889A-09C6B56A30E7}" dt="2026-03-31T21:42:07.221" v="163"/>
        <pc:sldMkLst>
          <pc:docMk/>
          <pc:sldMk cId="0" sldId="268"/>
        </pc:sldMkLst>
        <pc:spChg chg="add mod">
          <ac:chgData name="Raj Sethia" userId="467eb4c6706b2114" providerId="LiveId" clId="{0A0AC873-BE54-4856-889A-09C6B56A30E7}" dt="2026-03-31T21:42:07.221" v="163"/>
          <ac:spMkLst>
            <pc:docMk/>
            <pc:sldMk cId="0" sldId="268"/>
            <ac:spMk id="2" creationId="{7648122B-3FBB-EED0-B6C7-87884C1591CF}"/>
          </ac:spMkLst>
        </pc:spChg>
        <pc:spChg chg="mod">
          <ac:chgData name="Raj Sethia" userId="467eb4c6706b2114" providerId="LiveId" clId="{0A0AC873-BE54-4856-889A-09C6B56A30E7}" dt="2026-03-31T21:42:01.137" v="162" actId="6549"/>
          <ac:spMkLst>
            <pc:docMk/>
            <pc:sldMk cId="0" sldId="268"/>
            <ac:spMk id="519" creationId="{00000000-0000-0000-0000-000000000000}"/>
          </ac:spMkLst>
        </pc:spChg>
      </pc:sldChg>
      <pc:sldChg chg="addSp modSp mod">
        <pc:chgData name="Raj Sethia" userId="467eb4c6706b2114" providerId="LiveId" clId="{0A0AC873-BE54-4856-889A-09C6B56A30E7}" dt="2026-03-31T21:42:25.432" v="168"/>
        <pc:sldMkLst>
          <pc:docMk/>
          <pc:sldMk cId="0" sldId="269"/>
        </pc:sldMkLst>
        <pc:spChg chg="add mod">
          <ac:chgData name="Raj Sethia" userId="467eb4c6706b2114" providerId="LiveId" clId="{0A0AC873-BE54-4856-889A-09C6B56A30E7}" dt="2026-03-31T21:42:25.432" v="168"/>
          <ac:spMkLst>
            <pc:docMk/>
            <pc:sldMk cId="0" sldId="269"/>
            <ac:spMk id="2" creationId="{E31F69A5-930D-2FA6-2544-88BDBB07F8EF}"/>
          </ac:spMkLst>
        </pc:spChg>
        <pc:spChg chg="mod">
          <ac:chgData name="Raj Sethia" userId="467eb4c6706b2114" providerId="LiveId" clId="{0A0AC873-BE54-4856-889A-09C6B56A30E7}" dt="2026-03-31T21:42:20.895" v="167" actId="6549"/>
          <ac:spMkLst>
            <pc:docMk/>
            <pc:sldMk cId="0" sldId="269"/>
            <ac:spMk id="527" creationId="{00000000-0000-0000-0000-000000000000}"/>
          </ac:spMkLst>
        </pc:spChg>
      </pc:sldChg>
      <pc:sldChg chg="addSp modSp mod">
        <pc:chgData name="Raj Sethia" userId="467eb4c6706b2114" providerId="LiveId" clId="{0A0AC873-BE54-4856-889A-09C6B56A30E7}" dt="2026-03-31T21:42:41.718" v="175"/>
        <pc:sldMkLst>
          <pc:docMk/>
          <pc:sldMk cId="0" sldId="270"/>
        </pc:sldMkLst>
        <pc:spChg chg="add mod">
          <ac:chgData name="Raj Sethia" userId="467eb4c6706b2114" providerId="LiveId" clId="{0A0AC873-BE54-4856-889A-09C6B56A30E7}" dt="2026-03-31T21:42:41.718" v="175"/>
          <ac:spMkLst>
            <pc:docMk/>
            <pc:sldMk cId="0" sldId="270"/>
            <ac:spMk id="2" creationId="{53FFC67F-8690-9B03-16F6-562B1F823418}"/>
          </ac:spMkLst>
        </pc:spChg>
        <pc:spChg chg="mod">
          <ac:chgData name="Raj Sethia" userId="467eb4c6706b2114" providerId="LiveId" clId="{0A0AC873-BE54-4856-889A-09C6B56A30E7}" dt="2026-03-31T21:42:38.585" v="174" actId="404"/>
          <ac:spMkLst>
            <pc:docMk/>
            <pc:sldMk cId="0" sldId="270"/>
            <ac:spMk id="535" creationId="{00000000-0000-0000-0000-000000000000}"/>
          </ac:spMkLst>
        </pc:spChg>
      </pc:sldChg>
      <pc:sldChg chg="addSp modSp mod">
        <pc:chgData name="Raj Sethia" userId="467eb4c6706b2114" providerId="LiveId" clId="{0A0AC873-BE54-4856-889A-09C6B56A30E7}" dt="2026-03-31T21:43:00.307" v="179"/>
        <pc:sldMkLst>
          <pc:docMk/>
          <pc:sldMk cId="0" sldId="271"/>
        </pc:sldMkLst>
        <pc:spChg chg="add mod">
          <ac:chgData name="Raj Sethia" userId="467eb4c6706b2114" providerId="LiveId" clId="{0A0AC873-BE54-4856-889A-09C6B56A30E7}" dt="2026-03-31T21:43:00.307" v="179"/>
          <ac:spMkLst>
            <pc:docMk/>
            <pc:sldMk cId="0" sldId="271"/>
            <ac:spMk id="2" creationId="{F006342F-8FF8-E3EE-7C6E-CAD9C99E5F4E}"/>
          </ac:spMkLst>
        </pc:spChg>
        <pc:spChg chg="mod">
          <ac:chgData name="Raj Sethia" userId="467eb4c6706b2114" providerId="LiveId" clId="{0A0AC873-BE54-4856-889A-09C6B56A30E7}" dt="2026-03-31T21:42:55.913" v="178" actId="404"/>
          <ac:spMkLst>
            <pc:docMk/>
            <pc:sldMk cId="0" sldId="271"/>
            <ac:spMk id="543" creationId="{00000000-0000-0000-0000-000000000000}"/>
          </ac:spMkLst>
        </pc:spChg>
      </pc:sldChg>
      <pc:sldChg chg="addSp modSp mod">
        <pc:chgData name="Raj Sethia" userId="467eb4c6706b2114" providerId="LiveId" clId="{0A0AC873-BE54-4856-889A-09C6B56A30E7}" dt="2026-03-31T21:43:36.973" v="188"/>
        <pc:sldMkLst>
          <pc:docMk/>
          <pc:sldMk cId="0" sldId="272"/>
        </pc:sldMkLst>
        <pc:spChg chg="add mod">
          <ac:chgData name="Raj Sethia" userId="467eb4c6706b2114" providerId="LiveId" clId="{0A0AC873-BE54-4856-889A-09C6B56A30E7}" dt="2026-03-31T21:43:36.973" v="188"/>
          <ac:spMkLst>
            <pc:docMk/>
            <pc:sldMk cId="0" sldId="272"/>
            <ac:spMk id="2" creationId="{44565E95-D39D-F4E0-C63A-3E4A7D6B0D88}"/>
          </ac:spMkLst>
        </pc:spChg>
        <pc:spChg chg="mod">
          <ac:chgData name="Raj Sethia" userId="467eb4c6706b2114" providerId="LiveId" clId="{0A0AC873-BE54-4856-889A-09C6B56A30E7}" dt="2026-03-31T21:43:22.907" v="184" actId="122"/>
          <ac:spMkLst>
            <pc:docMk/>
            <pc:sldMk cId="0" sldId="272"/>
            <ac:spMk id="550" creationId="{00000000-0000-0000-0000-000000000000}"/>
          </ac:spMkLst>
        </pc:spChg>
        <pc:spChg chg="mod">
          <ac:chgData name="Raj Sethia" userId="467eb4c6706b2114" providerId="LiveId" clId="{0A0AC873-BE54-4856-889A-09C6B56A30E7}" dt="2026-03-31T21:43:32.894" v="187" actId="404"/>
          <ac:spMkLst>
            <pc:docMk/>
            <pc:sldMk cId="0" sldId="272"/>
            <ac:spMk id="551" creationId="{00000000-0000-0000-0000-000000000000}"/>
          </ac:spMkLst>
        </pc:spChg>
        <pc:picChg chg="mod">
          <ac:chgData name="Raj Sethia" userId="467eb4c6706b2114" providerId="LiveId" clId="{0A0AC873-BE54-4856-889A-09C6B56A30E7}" dt="2026-03-31T21:43:10.792" v="180" actId="14100"/>
          <ac:picMkLst>
            <pc:docMk/>
            <pc:sldMk cId="0" sldId="272"/>
            <ac:picMk id="549" creationId="{00000000-0000-0000-0000-000000000000}"/>
          </ac:picMkLst>
        </pc:picChg>
      </pc:sldChg>
      <pc:sldChg chg="addSp modSp mod">
        <pc:chgData name="Raj Sethia" userId="467eb4c6706b2114" providerId="LiveId" clId="{0A0AC873-BE54-4856-889A-09C6B56A30E7}" dt="2026-03-31T21:43:49.103" v="193"/>
        <pc:sldMkLst>
          <pc:docMk/>
          <pc:sldMk cId="0" sldId="273"/>
        </pc:sldMkLst>
        <pc:spChg chg="add mod">
          <ac:chgData name="Raj Sethia" userId="467eb4c6706b2114" providerId="LiveId" clId="{0A0AC873-BE54-4856-889A-09C6B56A30E7}" dt="2026-03-31T21:43:49.103" v="193"/>
          <ac:spMkLst>
            <pc:docMk/>
            <pc:sldMk cId="0" sldId="273"/>
            <ac:spMk id="2" creationId="{2FF9F012-108B-5689-C60D-3AAB27C6775F}"/>
          </ac:spMkLst>
        </pc:spChg>
        <pc:spChg chg="mod">
          <ac:chgData name="Raj Sethia" userId="467eb4c6706b2114" providerId="LiveId" clId="{0A0AC873-BE54-4856-889A-09C6B56A30E7}" dt="2026-03-31T21:43:45.912" v="192" actId="6549"/>
          <ac:spMkLst>
            <pc:docMk/>
            <pc:sldMk cId="0" sldId="273"/>
            <ac:spMk id="559" creationId="{00000000-0000-0000-0000-000000000000}"/>
          </ac:spMkLst>
        </pc:spChg>
      </pc:sldChg>
      <pc:sldChg chg="addSp modSp mod">
        <pc:chgData name="Raj Sethia" userId="467eb4c6706b2114" providerId="LiveId" clId="{0A0AC873-BE54-4856-889A-09C6B56A30E7}" dt="2026-03-31T21:44:02.665" v="198"/>
        <pc:sldMkLst>
          <pc:docMk/>
          <pc:sldMk cId="0" sldId="274"/>
        </pc:sldMkLst>
        <pc:spChg chg="add mod">
          <ac:chgData name="Raj Sethia" userId="467eb4c6706b2114" providerId="LiveId" clId="{0A0AC873-BE54-4856-889A-09C6B56A30E7}" dt="2026-03-31T21:44:02.665" v="198"/>
          <ac:spMkLst>
            <pc:docMk/>
            <pc:sldMk cId="0" sldId="274"/>
            <ac:spMk id="2" creationId="{0F1063F0-870C-A1B7-E974-65DCD70A2325}"/>
          </ac:spMkLst>
        </pc:spChg>
        <pc:spChg chg="mod">
          <ac:chgData name="Raj Sethia" userId="467eb4c6706b2114" providerId="LiveId" clId="{0A0AC873-BE54-4856-889A-09C6B56A30E7}" dt="2026-03-31T21:44:00.572" v="197" actId="6549"/>
          <ac:spMkLst>
            <pc:docMk/>
            <pc:sldMk cId="0" sldId="274"/>
            <ac:spMk id="567" creationId="{00000000-0000-0000-0000-000000000000}"/>
          </ac:spMkLst>
        </pc:spChg>
      </pc:sldChg>
      <pc:sldChg chg="addSp modSp">
        <pc:chgData name="Raj Sethia" userId="467eb4c6706b2114" providerId="LiveId" clId="{0A0AC873-BE54-4856-889A-09C6B56A30E7}" dt="2026-03-31T21:44:07.510" v="199"/>
        <pc:sldMkLst>
          <pc:docMk/>
          <pc:sldMk cId="0" sldId="275"/>
        </pc:sldMkLst>
        <pc:spChg chg="add mod">
          <ac:chgData name="Raj Sethia" userId="467eb4c6706b2114" providerId="LiveId" clId="{0A0AC873-BE54-4856-889A-09C6B56A30E7}" dt="2026-03-31T21:44:07.510" v="199"/>
          <ac:spMkLst>
            <pc:docMk/>
            <pc:sldMk cId="0" sldId="275"/>
            <ac:spMk id="2" creationId="{3E6992BD-6022-FECB-7445-8191BEE89339}"/>
          </ac:spMkLst>
        </pc:spChg>
      </pc:sldChg>
      <pc:sldChg chg="addSp modSp">
        <pc:chgData name="Raj Sethia" userId="467eb4c6706b2114" providerId="LiveId" clId="{0A0AC873-BE54-4856-889A-09C6B56A30E7}" dt="2026-03-31T21:44:15.153" v="200"/>
        <pc:sldMkLst>
          <pc:docMk/>
          <pc:sldMk cId="0" sldId="276"/>
        </pc:sldMkLst>
        <pc:spChg chg="add mod">
          <ac:chgData name="Raj Sethia" userId="467eb4c6706b2114" providerId="LiveId" clId="{0A0AC873-BE54-4856-889A-09C6B56A30E7}" dt="2026-03-31T21:44:15.153" v="200"/>
          <ac:spMkLst>
            <pc:docMk/>
            <pc:sldMk cId="0" sldId="276"/>
            <ac:spMk id="2" creationId="{1A9C556A-4BA2-6AAD-17A4-9162E603D525}"/>
          </ac:spMkLst>
        </pc:spChg>
      </pc:sldChg>
      <pc:sldChg chg="addSp delSp modSp mod">
        <pc:chgData name="Raj Sethia" userId="467eb4c6706b2114" providerId="LiveId" clId="{0A0AC873-BE54-4856-889A-09C6B56A30E7}" dt="2026-03-31T21:44:36.946" v="203" actId="21"/>
        <pc:sldMkLst>
          <pc:docMk/>
          <pc:sldMk cId="0" sldId="277"/>
        </pc:sldMkLst>
        <pc:spChg chg="add del mod">
          <ac:chgData name="Raj Sethia" userId="467eb4c6706b2114" providerId="LiveId" clId="{0A0AC873-BE54-4856-889A-09C6B56A30E7}" dt="2026-03-31T21:44:36.946" v="203" actId="21"/>
          <ac:spMkLst>
            <pc:docMk/>
            <pc:sldMk cId="0" sldId="277"/>
            <ac:spMk id="2" creationId="{32CAF3CE-0F3E-856E-960A-5BCD7494ADB2}"/>
          </ac:spMkLst>
        </pc:spChg>
        <pc:spChg chg="mod">
          <ac:chgData name="Raj Sethia" userId="467eb4c6706b2114" providerId="LiveId" clId="{0A0AC873-BE54-4856-889A-09C6B56A30E7}" dt="2026-03-31T21:44:31.882" v="202"/>
          <ac:spMkLst>
            <pc:docMk/>
            <pc:sldMk cId="0" sldId="277"/>
            <ac:spMk id="59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4" y="0"/>
            <a:ext cx="2945659" cy="498056"/>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28585"/>
            <a:ext cx="2945659" cy="49805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l-SI"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1: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8" name="Google Shape;478;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1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14: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5: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5" name="Google Shape;515;p1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6: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17: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1" name="Google Shape;531;p1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18: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1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19: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7" name="Google Shape;547;p1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21: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2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3af3434b6b5_0_2:notes"/>
          <p:cNvSpPr txBox="1">
            <a:spLocks noGrp="1"/>
          </p:cNvSpPr>
          <p:nvPr>
            <p:ph type="body" idx="1"/>
          </p:nvPr>
        </p:nvSpPr>
        <p:spPr>
          <a:xfrm>
            <a:off x="679768" y="4777195"/>
            <a:ext cx="5438100" cy="3350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3" name="Google Shape;563;g3af3434b6b5_0_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5" name="Google Shape;405;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20: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2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22: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0" name="Google Shape;580;p2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5"/>
        <p:cNvGrpSpPr/>
        <p:nvPr/>
      </p:nvGrpSpPr>
      <p:grpSpPr>
        <a:xfrm>
          <a:off x="0" y="0"/>
          <a:ext cx="0" cy="0"/>
          <a:chOff x="0" y="0"/>
          <a:chExt cx="0" cy="0"/>
        </a:xfrm>
      </p:grpSpPr>
      <p:sp>
        <p:nvSpPr>
          <p:cNvPr id="586" name="Google Shape;586;p2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7" name="Google Shape;587;p2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23:notes"/>
          <p:cNvSpPr txBox="1">
            <a:spLocks noGrp="1"/>
          </p:cNvSpPr>
          <p:nvPr>
            <p:ph type="sldNum" idx="12"/>
          </p:nvPr>
        </p:nvSpPr>
        <p:spPr>
          <a:xfrm>
            <a:off x="3850444" y="9428585"/>
            <a:ext cx="2945659" cy="49805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sl-SI"/>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3: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p4: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4" name="Google Shape;434;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6: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7: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8: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1" name="Google Shape;461;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9:notes"/>
          <p:cNvSpPr txBox="1">
            <a:spLocks noGrp="1"/>
          </p:cNvSpPr>
          <p:nvPr>
            <p:ph type="body" idx="1"/>
          </p:nvPr>
        </p:nvSpPr>
        <p:spPr>
          <a:xfrm>
            <a:off x="679768" y="4777195"/>
            <a:ext cx="5438140" cy="335024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400"/>
              </a:spcBef>
              <a:spcAft>
                <a:spcPts val="0"/>
              </a:spcAft>
              <a:buClr>
                <a:schemeClr val="dk2"/>
              </a:buClr>
              <a:buSzPts val="1100"/>
              <a:buFont typeface="Arial"/>
              <a:buNone/>
            </a:pPr>
            <a:r>
              <a:rPr lang="sl-SI" sz="1300" b="1">
                <a:solidFill>
                  <a:schemeClr val="dk2"/>
                </a:solidFill>
              </a:rPr>
              <a:t>TIPPS FÜR PÄDAGOGEN</a:t>
            </a:r>
            <a:endParaRPr sz="1300" b="1">
              <a:solidFill>
                <a:schemeClr val="dk2"/>
              </a:solidFill>
            </a:endParaRPr>
          </a:p>
          <a:p>
            <a:pPr marL="457200" lvl="0" indent="-298450" algn="l" rtl="0">
              <a:lnSpc>
                <a:spcPct val="115000"/>
              </a:lnSpc>
              <a:spcBef>
                <a:spcPts val="1200"/>
              </a:spcBef>
              <a:spcAft>
                <a:spcPts val="0"/>
              </a:spcAft>
              <a:buClr>
                <a:schemeClr val="dk2"/>
              </a:buClr>
              <a:buSzPts val="1100"/>
              <a:buChar char="●"/>
            </a:pPr>
            <a:r>
              <a:rPr lang="sl-SI" sz="1100">
                <a:solidFill>
                  <a:schemeClr val="dk2"/>
                </a:solidFill>
              </a:rPr>
              <a:t>Stärken, nicht retten</a:t>
            </a:r>
            <a:endParaRPr sz="1100">
              <a:solidFill>
                <a:schemeClr val="dk2"/>
              </a:solidFill>
            </a:endParaRPr>
          </a:p>
          <a:p>
            <a:pPr marL="457200" lvl="0" indent="-298450" algn="l" rtl="0">
              <a:lnSpc>
                <a:spcPct val="115000"/>
              </a:lnSpc>
              <a:spcBef>
                <a:spcPts val="0"/>
              </a:spcBef>
              <a:spcAft>
                <a:spcPts val="0"/>
              </a:spcAft>
              <a:buClr>
                <a:schemeClr val="dk2"/>
              </a:buClr>
              <a:buSzPts val="1100"/>
              <a:buChar char="●"/>
            </a:pPr>
            <a:r>
              <a:rPr lang="sl-SI" sz="1100">
                <a:solidFill>
                  <a:schemeClr val="dk2"/>
                </a:solidFill>
              </a:rPr>
              <a:t>Das Feedback sollte sich auf Fortschritte konzentrieren, nicht auf Perfektion.</a:t>
            </a:r>
            <a:endParaRPr sz="1100">
              <a:solidFill>
                <a:schemeClr val="dk2"/>
              </a:solidFill>
            </a:endParaRPr>
          </a:p>
          <a:p>
            <a:pPr marL="457200" lvl="0" indent="-298450" algn="l" rtl="0">
              <a:lnSpc>
                <a:spcPct val="115000"/>
              </a:lnSpc>
              <a:spcBef>
                <a:spcPts val="0"/>
              </a:spcBef>
              <a:spcAft>
                <a:spcPts val="0"/>
              </a:spcAft>
              <a:buClr>
                <a:schemeClr val="dk2"/>
              </a:buClr>
              <a:buSzPts val="1100"/>
              <a:buChar char="●"/>
            </a:pPr>
            <a:r>
              <a:rPr lang="sl-SI" sz="1100">
                <a:solidFill>
                  <a:schemeClr val="dk2"/>
                </a:solidFill>
              </a:rPr>
              <a:t>Aufgaben in sichtbare Mikroerfolge unterteilen</a:t>
            </a:r>
            <a:endParaRPr sz="1100">
              <a:solidFill>
                <a:schemeClr val="dk2"/>
              </a:solidFill>
            </a:endParaRPr>
          </a:p>
          <a:p>
            <a:pPr marL="457200" lvl="0" indent="-298450" algn="l" rtl="0">
              <a:lnSpc>
                <a:spcPct val="115000"/>
              </a:lnSpc>
              <a:spcBef>
                <a:spcPts val="0"/>
              </a:spcBef>
              <a:spcAft>
                <a:spcPts val="0"/>
              </a:spcAft>
              <a:buClr>
                <a:schemeClr val="dk2"/>
              </a:buClr>
              <a:buSzPts val="1100"/>
              <a:buChar char="●"/>
            </a:pPr>
            <a:r>
              <a:rPr lang="sl-SI" sz="1100">
                <a:solidFill>
                  <a:schemeClr val="dk2"/>
                </a:solidFill>
              </a:rPr>
              <a:t>Beginnen Sie mit Sprechen und Selbstvertrauen, bevor Sie Werkzeuge verwenden.</a:t>
            </a:r>
            <a:endParaRPr sz="1100">
              <a:solidFill>
                <a:schemeClr val="dk2"/>
              </a:solidFill>
            </a:endParaRPr>
          </a:p>
          <a:p>
            <a:pPr marL="457200" lvl="0" indent="-298450" algn="l" rtl="0">
              <a:lnSpc>
                <a:spcPct val="115000"/>
              </a:lnSpc>
              <a:spcBef>
                <a:spcPts val="0"/>
              </a:spcBef>
              <a:spcAft>
                <a:spcPts val="0"/>
              </a:spcAft>
              <a:buClr>
                <a:schemeClr val="dk2"/>
              </a:buClr>
              <a:buSzPts val="1100"/>
              <a:buChar char="●"/>
            </a:pPr>
            <a:r>
              <a:rPr lang="sl-SI" sz="1100">
                <a:solidFill>
                  <a:schemeClr val="dk2"/>
                </a:solidFill>
              </a:rPr>
              <a:t>Ersetzen Sie Annahmen durch Fragen</a:t>
            </a:r>
            <a:endParaRPr/>
          </a:p>
        </p:txBody>
      </p:sp>
      <p:sp>
        <p:nvSpPr>
          <p:cNvPr id="470" name="Google Shape;470;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Naslovni diapozitiv" type="title">
  <p:cSld name="TITLE">
    <p:spTree>
      <p:nvGrpSpPr>
        <p:cNvPr id="1" name="Shape 67"/>
        <p:cNvGrpSpPr/>
        <p:nvPr/>
      </p:nvGrpSpPr>
      <p:grpSpPr>
        <a:xfrm>
          <a:off x="0" y="0"/>
          <a:ext cx="0" cy="0"/>
          <a:chOff x="0" y="0"/>
          <a:chExt cx="0" cy="0"/>
        </a:xfrm>
      </p:grpSpPr>
      <p:grpSp>
        <p:nvGrpSpPr>
          <p:cNvPr id="68" name="Google Shape;68;p25"/>
          <p:cNvGrpSpPr/>
          <p:nvPr/>
        </p:nvGrpSpPr>
        <p:grpSpPr>
          <a:xfrm>
            <a:off x="-1" y="0"/>
            <a:ext cx="12192002" cy="6858000"/>
            <a:chOff x="-1" y="0"/>
            <a:chExt cx="12192002" cy="6858000"/>
          </a:xfrm>
        </p:grpSpPr>
        <p:cxnSp>
          <p:nvCxnSpPr>
            <p:cNvPr id="69" name="Google Shape;69;p25"/>
            <p:cNvCxnSpPr/>
            <p:nvPr/>
          </p:nvCxnSpPr>
          <p:spPr>
            <a:xfrm>
              <a:off x="610194"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0" name="Google Shape;70;p25"/>
            <p:cNvCxnSpPr/>
            <p:nvPr/>
          </p:nvCxnSpPr>
          <p:spPr>
            <a:xfrm>
              <a:off x="1829332"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1" name="Google Shape;71;p25"/>
            <p:cNvCxnSpPr/>
            <p:nvPr/>
          </p:nvCxnSpPr>
          <p:spPr>
            <a:xfrm>
              <a:off x="3048470"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2" name="Google Shape;72;p25"/>
            <p:cNvCxnSpPr/>
            <p:nvPr/>
          </p:nvCxnSpPr>
          <p:spPr>
            <a:xfrm>
              <a:off x="4267608"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3" name="Google Shape;73;p25"/>
            <p:cNvCxnSpPr/>
            <p:nvPr/>
          </p:nvCxnSpPr>
          <p:spPr>
            <a:xfrm>
              <a:off x="5486746"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4" name="Google Shape;74;p25"/>
            <p:cNvCxnSpPr/>
            <p:nvPr/>
          </p:nvCxnSpPr>
          <p:spPr>
            <a:xfrm>
              <a:off x="6705884"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5" name="Google Shape;75;p25"/>
            <p:cNvCxnSpPr/>
            <p:nvPr/>
          </p:nvCxnSpPr>
          <p:spPr>
            <a:xfrm>
              <a:off x="7925022"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6" name="Google Shape;76;p25"/>
            <p:cNvCxnSpPr/>
            <p:nvPr/>
          </p:nvCxnSpPr>
          <p:spPr>
            <a:xfrm>
              <a:off x="9144160"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7" name="Google Shape;77;p25"/>
            <p:cNvCxnSpPr/>
            <p:nvPr/>
          </p:nvCxnSpPr>
          <p:spPr>
            <a:xfrm>
              <a:off x="10363298"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8" name="Google Shape;78;p25"/>
            <p:cNvCxnSpPr/>
            <p:nvPr/>
          </p:nvCxnSpPr>
          <p:spPr>
            <a:xfrm>
              <a:off x="11582436" y="0"/>
              <a:ext cx="0"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79" name="Google Shape;79;p25"/>
            <p:cNvCxnSpPr/>
            <p:nvPr/>
          </p:nvCxnSpPr>
          <p:spPr>
            <a:xfrm>
              <a:off x="2819" y="386485"/>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0" name="Google Shape;80;p25"/>
            <p:cNvCxnSpPr/>
            <p:nvPr/>
          </p:nvCxnSpPr>
          <p:spPr>
            <a:xfrm>
              <a:off x="2819" y="1611181"/>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1" name="Google Shape;81;p25"/>
            <p:cNvCxnSpPr/>
            <p:nvPr/>
          </p:nvCxnSpPr>
          <p:spPr>
            <a:xfrm>
              <a:off x="2819" y="2835877"/>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2" name="Google Shape;82;p25"/>
            <p:cNvCxnSpPr/>
            <p:nvPr/>
          </p:nvCxnSpPr>
          <p:spPr>
            <a:xfrm>
              <a:off x="2819" y="4060573"/>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3" name="Google Shape;83;p25"/>
            <p:cNvCxnSpPr/>
            <p:nvPr/>
          </p:nvCxnSpPr>
          <p:spPr>
            <a:xfrm>
              <a:off x="2819" y="5285269"/>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4" name="Google Shape;84;p25"/>
            <p:cNvCxnSpPr/>
            <p:nvPr/>
          </p:nvCxnSpPr>
          <p:spPr>
            <a:xfrm>
              <a:off x="2819" y="6509965"/>
              <a:ext cx="12188952" cy="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85" name="Google Shape;85;p25"/>
            <p:cNvGrpSpPr/>
            <p:nvPr/>
          </p:nvGrpSpPr>
          <p:grpSpPr>
            <a:xfrm>
              <a:off x="-1" y="0"/>
              <a:ext cx="12192001" cy="6858000"/>
              <a:chOff x="-1" y="0"/>
              <a:chExt cx="12192001" cy="6858000"/>
            </a:xfrm>
          </p:grpSpPr>
          <p:cxnSp>
            <p:nvCxnSpPr>
              <p:cNvPr id="86" name="Google Shape;86;p25"/>
              <p:cNvCxnSpPr/>
              <p:nvPr/>
            </p:nvCxnSpPr>
            <p:spPr>
              <a:xfrm>
                <a:off x="225425"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7" name="Google Shape;87;p25"/>
              <p:cNvCxnSpPr/>
              <p:nvPr/>
            </p:nvCxnSpPr>
            <p:spPr>
              <a:xfrm>
                <a:off x="144915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8" name="Google Shape;88;p25"/>
              <p:cNvCxnSpPr/>
              <p:nvPr/>
            </p:nvCxnSpPr>
            <p:spPr>
              <a:xfrm>
                <a:off x="266598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89" name="Google Shape;89;p25"/>
              <p:cNvCxnSpPr/>
              <p:nvPr/>
            </p:nvCxnSpPr>
            <p:spPr>
              <a:xfrm>
                <a:off x="3885119"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0" name="Google Shape;90;p25"/>
              <p:cNvCxnSpPr/>
              <p:nvPr/>
            </p:nvCxnSpPr>
            <p:spPr>
              <a:xfrm>
                <a:off x="510650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91" name="Google Shape;91;p25"/>
              <p:cNvGrpSpPr/>
              <p:nvPr/>
            </p:nvGrpSpPr>
            <p:grpSpPr>
              <a:xfrm>
                <a:off x="6327885" y="0"/>
                <a:ext cx="5864115" cy="5898673"/>
                <a:chOff x="6327885" y="0"/>
                <a:chExt cx="5864115" cy="5898673"/>
              </a:xfrm>
            </p:grpSpPr>
            <p:cxnSp>
              <p:nvCxnSpPr>
                <p:cNvPr id="92" name="Google Shape;92;p25"/>
                <p:cNvCxnSpPr/>
                <p:nvPr/>
              </p:nvCxnSpPr>
              <p:spPr>
                <a:xfrm>
                  <a:off x="6327885" y="0"/>
                  <a:ext cx="5864115" cy="5898673"/>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3" name="Google Shape;93;p25"/>
                <p:cNvCxnSpPr/>
                <p:nvPr/>
              </p:nvCxnSpPr>
              <p:spPr>
                <a:xfrm>
                  <a:off x="7549268" y="0"/>
                  <a:ext cx="4642732" cy="467242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4" name="Google Shape;94;p25"/>
                <p:cNvCxnSpPr/>
                <p:nvPr/>
              </p:nvCxnSpPr>
              <p:spPr>
                <a:xfrm>
                  <a:off x="8772997" y="0"/>
                  <a:ext cx="3419003" cy="34567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5" name="Google Shape;95;p25"/>
                <p:cNvCxnSpPr/>
                <p:nvPr/>
              </p:nvCxnSpPr>
              <p:spPr>
                <a:xfrm>
                  <a:off x="9982200" y="0"/>
                  <a:ext cx="2209800" cy="222646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6" name="Google Shape;96;p25"/>
                <p:cNvCxnSpPr/>
                <p:nvPr/>
              </p:nvCxnSpPr>
              <p:spPr>
                <a:xfrm>
                  <a:off x="11199019" y="0"/>
                  <a:ext cx="992981" cy="1002506"/>
                </a:xfrm>
                <a:prstGeom prst="straightConnector1">
                  <a:avLst/>
                </a:prstGeom>
                <a:noFill/>
                <a:ln w="9525" cap="flat" cmpd="sng">
                  <a:solidFill>
                    <a:srgbClr val="D8D8D8">
                      <a:alpha val="34117"/>
                    </a:srgbClr>
                  </a:solidFill>
                  <a:prstDash val="solid"/>
                  <a:miter lim="800000"/>
                  <a:headEnd type="none" w="sm" len="sm"/>
                  <a:tailEnd type="none" w="sm" len="sm"/>
                </a:ln>
              </p:spPr>
            </p:cxnSp>
          </p:grpSp>
          <p:cxnSp>
            <p:nvCxnSpPr>
              <p:cNvPr id="97" name="Google Shape;97;p25"/>
              <p:cNvCxnSpPr/>
              <p:nvPr/>
            </p:nvCxnSpPr>
            <p:spPr>
              <a:xfrm rot="10800000">
                <a:off x="-1" y="1012053"/>
                <a:ext cx="5828811" cy="584594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8" name="Google Shape;98;p25"/>
              <p:cNvCxnSpPr/>
              <p:nvPr/>
            </p:nvCxnSpPr>
            <p:spPr>
              <a:xfrm rot="10800000">
                <a:off x="-1" y="2227340"/>
                <a:ext cx="4614781" cy="4630658"/>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99" name="Google Shape;99;p25"/>
              <p:cNvCxnSpPr/>
              <p:nvPr/>
            </p:nvCxnSpPr>
            <p:spPr>
              <a:xfrm rot="10800000">
                <a:off x="-1" y="3432149"/>
                <a:ext cx="3398419" cy="34258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0" name="Google Shape;100;p25"/>
              <p:cNvCxnSpPr/>
              <p:nvPr/>
            </p:nvCxnSpPr>
            <p:spPr>
              <a:xfrm rot="10800000">
                <a:off x="-1" y="4651431"/>
                <a:ext cx="2196496" cy="2206567"/>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1" name="Google Shape;101;p25"/>
              <p:cNvCxnSpPr/>
              <p:nvPr/>
            </p:nvCxnSpPr>
            <p:spPr>
              <a:xfrm rot="10800000">
                <a:off x="-1" y="5864453"/>
                <a:ext cx="987003" cy="993545"/>
              </a:xfrm>
              <a:prstGeom prst="straightConnector1">
                <a:avLst/>
              </a:prstGeom>
              <a:noFill/>
              <a:ln w="9525" cap="flat" cmpd="sng">
                <a:solidFill>
                  <a:srgbClr val="D8D8D8">
                    <a:alpha val="34117"/>
                  </a:srgbClr>
                </a:solidFill>
                <a:prstDash val="solid"/>
                <a:miter lim="800000"/>
                <a:headEnd type="none" w="sm" len="sm"/>
                <a:tailEnd type="none" w="sm" len="sm"/>
              </a:ln>
            </p:spPr>
          </p:cxnSp>
        </p:grpSp>
        <p:grpSp>
          <p:nvGrpSpPr>
            <p:cNvPr id="102" name="Google Shape;102;p25"/>
            <p:cNvGrpSpPr/>
            <p:nvPr/>
          </p:nvGrpSpPr>
          <p:grpSpPr>
            <a:xfrm flipH="1">
              <a:off x="0" y="0"/>
              <a:ext cx="12192001" cy="6858000"/>
              <a:chOff x="-1" y="0"/>
              <a:chExt cx="12192001" cy="6858000"/>
            </a:xfrm>
          </p:grpSpPr>
          <p:cxnSp>
            <p:nvCxnSpPr>
              <p:cNvPr id="103" name="Google Shape;103;p25"/>
              <p:cNvCxnSpPr/>
              <p:nvPr/>
            </p:nvCxnSpPr>
            <p:spPr>
              <a:xfrm>
                <a:off x="225425"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4" name="Google Shape;104;p25"/>
              <p:cNvCxnSpPr/>
              <p:nvPr/>
            </p:nvCxnSpPr>
            <p:spPr>
              <a:xfrm>
                <a:off x="144915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5" name="Google Shape;105;p25"/>
              <p:cNvCxnSpPr/>
              <p:nvPr/>
            </p:nvCxnSpPr>
            <p:spPr>
              <a:xfrm>
                <a:off x="2665982"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6" name="Google Shape;106;p25"/>
              <p:cNvCxnSpPr/>
              <p:nvPr/>
            </p:nvCxnSpPr>
            <p:spPr>
              <a:xfrm>
                <a:off x="3885119"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07" name="Google Shape;107;p25"/>
              <p:cNvCxnSpPr/>
              <p:nvPr/>
            </p:nvCxnSpPr>
            <p:spPr>
              <a:xfrm>
                <a:off x="5150644" y="0"/>
                <a:ext cx="6815931" cy="6858000"/>
              </a:xfrm>
              <a:prstGeom prst="straightConnector1">
                <a:avLst/>
              </a:prstGeom>
              <a:noFill/>
              <a:ln w="9525" cap="flat" cmpd="sng">
                <a:solidFill>
                  <a:srgbClr val="D8D8D8">
                    <a:alpha val="34117"/>
                  </a:srgbClr>
                </a:solidFill>
                <a:prstDash val="solid"/>
                <a:miter lim="800000"/>
                <a:headEnd type="none" w="sm" len="sm"/>
                <a:tailEnd type="none" w="sm" len="sm"/>
              </a:ln>
            </p:spPr>
          </p:cxnSp>
          <p:grpSp>
            <p:nvGrpSpPr>
              <p:cNvPr id="108" name="Google Shape;108;p25"/>
              <p:cNvGrpSpPr/>
              <p:nvPr/>
            </p:nvGrpSpPr>
            <p:grpSpPr>
              <a:xfrm>
                <a:off x="6327885" y="0"/>
                <a:ext cx="5864115" cy="5898673"/>
                <a:chOff x="6327885" y="0"/>
                <a:chExt cx="5864115" cy="5898673"/>
              </a:xfrm>
            </p:grpSpPr>
            <p:cxnSp>
              <p:nvCxnSpPr>
                <p:cNvPr id="109" name="Google Shape;109;p25"/>
                <p:cNvCxnSpPr/>
                <p:nvPr/>
              </p:nvCxnSpPr>
              <p:spPr>
                <a:xfrm>
                  <a:off x="6327885" y="0"/>
                  <a:ext cx="5864115" cy="5898673"/>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0" name="Google Shape;110;p25"/>
                <p:cNvCxnSpPr/>
                <p:nvPr/>
              </p:nvCxnSpPr>
              <p:spPr>
                <a:xfrm>
                  <a:off x="7549268" y="0"/>
                  <a:ext cx="4642732" cy="467242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1" name="Google Shape;111;p25"/>
                <p:cNvCxnSpPr/>
                <p:nvPr/>
              </p:nvCxnSpPr>
              <p:spPr>
                <a:xfrm>
                  <a:off x="8772997" y="0"/>
                  <a:ext cx="3419003" cy="34567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2" name="Google Shape;112;p25"/>
                <p:cNvCxnSpPr/>
                <p:nvPr/>
              </p:nvCxnSpPr>
              <p:spPr>
                <a:xfrm>
                  <a:off x="9982200" y="0"/>
                  <a:ext cx="2209800" cy="222646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3" name="Google Shape;113;p25"/>
                <p:cNvCxnSpPr/>
                <p:nvPr/>
              </p:nvCxnSpPr>
              <p:spPr>
                <a:xfrm>
                  <a:off x="11199019" y="0"/>
                  <a:ext cx="992981" cy="1002506"/>
                </a:xfrm>
                <a:prstGeom prst="straightConnector1">
                  <a:avLst/>
                </a:prstGeom>
                <a:noFill/>
                <a:ln w="9525" cap="flat" cmpd="sng">
                  <a:solidFill>
                    <a:srgbClr val="D8D8D8">
                      <a:alpha val="34117"/>
                    </a:srgbClr>
                  </a:solidFill>
                  <a:prstDash val="solid"/>
                  <a:miter lim="800000"/>
                  <a:headEnd type="none" w="sm" len="sm"/>
                  <a:tailEnd type="none" w="sm" len="sm"/>
                </a:ln>
              </p:spPr>
            </p:cxnSp>
          </p:grpSp>
          <p:cxnSp>
            <p:nvCxnSpPr>
              <p:cNvPr id="114" name="Google Shape;114;p25"/>
              <p:cNvCxnSpPr/>
              <p:nvPr/>
            </p:nvCxnSpPr>
            <p:spPr>
              <a:xfrm rot="10800000">
                <a:off x="-1" y="1012053"/>
                <a:ext cx="5828811" cy="5845945"/>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5" name="Google Shape;115;p25"/>
              <p:cNvCxnSpPr/>
              <p:nvPr/>
            </p:nvCxnSpPr>
            <p:spPr>
              <a:xfrm rot="10800000">
                <a:off x="-1" y="2227340"/>
                <a:ext cx="4614781" cy="4630658"/>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6" name="Google Shape;116;p25"/>
              <p:cNvCxnSpPr/>
              <p:nvPr/>
            </p:nvCxnSpPr>
            <p:spPr>
              <a:xfrm rot="10800000">
                <a:off x="-1" y="3432149"/>
                <a:ext cx="3398419" cy="3425849"/>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7" name="Google Shape;117;p25"/>
              <p:cNvCxnSpPr/>
              <p:nvPr/>
            </p:nvCxnSpPr>
            <p:spPr>
              <a:xfrm rot="10800000">
                <a:off x="-1" y="4651431"/>
                <a:ext cx="2196496" cy="2206567"/>
              </a:xfrm>
              <a:prstGeom prst="straightConnector1">
                <a:avLst/>
              </a:prstGeom>
              <a:noFill/>
              <a:ln w="9525" cap="flat" cmpd="sng">
                <a:solidFill>
                  <a:srgbClr val="D8D8D8">
                    <a:alpha val="34117"/>
                  </a:srgbClr>
                </a:solidFill>
                <a:prstDash val="solid"/>
                <a:miter lim="800000"/>
                <a:headEnd type="none" w="sm" len="sm"/>
                <a:tailEnd type="none" w="sm" len="sm"/>
              </a:ln>
            </p:spPr>
          </p:cxnSp>
          <p:cxnSp>
            <p:nvCxnSpPr>
              <p:cNvPr id="118" name="Google Shape;118;p25"/>
              <p:cNvCxnSpPr/>
              <p:nvPr/>
            </p:nvCxnSpPr>
            <p:spPr>
              <a:xfrm rot="10800000">
                <a:off x="-1" y="5864453"/>
                <a:ext cx="987003" cy="993545"/>
              </a:xfrm>
              <a:prstGeom prst="straightConnector1">
                <a:avLst/>
              </a:prstGeom>
              <a:noFill/>
              <a:ln w="9525" cap="flat" cmpd="sng">
                <a:solidFill>
                  <a:srgbClr val="D8D8D8">
                    <a:alpha val="34117"/>
                  </a:srgbClr>
                </a:solidFill>
                <a:prstDash val="solid"/>
                <a:miter lim="800000"/>
                <a:headEnd type="none" w="sm" len="sm"/>
                <a:tailEnd type="none" w="sm" len="sm"/>
              </a:ln>
            </p:spPr>
          </p:cxnSp>
        </p:grpSp>
      </p:grpSp>
      <p:sp>
        <p:nvSpPr>
          <p:cNvPr id="119" name="Google Shape;119;p25"/>
          <p:cNvSpPr txBox="1">
            <a:spLocks noGrp="1"/>
          </p:cNvSpPr>
          <p:nvPr>
            <p:ph type="ctrTitle"/>
          </p:nvPr>
        </p:nvSpPr>
        <p:spPr>
          <a:xfrm>
            <a:off x="1293845" y="1909346"/>
            <a:ext cx="9604310" cy="3383280"/>
          </a:xfrm>
          <a:prstGeom prst="rect">
            <a:avLst/>
          </a:prstGeom>
          <a:noFill/>
          <a:ln>
            <a:noFill/>
          </a:ln>
        </p:spPr>
        <p:txBody>
          <a:bodyPr spcFirstLastPara="1" wrap="square" lIns="91425" tIns="45700" rIns="91425" bIns="45700" anchor="b" anchorCtr="0">
            <a:normAutofit/>
          </a:bodyPr>
          <a:lstStyle>
            <a:lvl1pPr lvl="0" algn="l">
              <a:lnSpc>
                <a:spcPct val="76000"/>
              </a:lnSpc>
              <a:spcBef>
                <a:spcPts val="0"/>
              </a:spcBef>
              <a:spcAft>
                <a:spcPts val="0"/>
              </a:spcAft>
              <a:buClr>
                <a:schemeClr val="dk1"/>
              </a:buClr>
              <a:buSzPts val="8000"/>
              <a:buFont typeface="Arial"/>
              <a:buNone/>
              <a:defRPr sz="800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25"/>
          <p:cNvSpPr txBox="1">
            <a:spLocks noGrp="1"/>
          </p:cNvSpPr>
          <p:nvPr>
            <p:ph type="subTitle" idx="1"/>
          </p:nvPr>
        </p:nvSpPr>
        <p:spPr>
          <a:xfrm>
            <a:off x="1293845" y="5432564"/>
            <a:ext cx="9604310" cy="457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SzPts val="2000"/>
              <a:buNone/>
              <a:defRPr sz="2000" b="0">
                <a:solidFill>
                  <a:srgbClr val="A43E27"/>
                </a:solidFill>
              </a:defRPr>
            </a:lvl1pPr>
            <a:lvl2pPr lvl="1" algn="ctr">
              <a:lnSpc>
                <a:spcPct val="90000"/>
              </a:lnSpc>
              <a:spcBef>
                <a:spcPts val="1200"/>
              </a:spcBef>
              <a:spcAft>
                <a:spcPts val="0"/>
              </a:spcAft>
              <a:buSzPts val="2000"/>
              <a:buNone/>
              <a:defRPr sz="2000"/>
            </a:lvl2pPr>
            <a:lvl3pPr lvl="2" algn="ctr">
              <a:lnSpc>
                <a:spcPct val="90000"/>
              </a:lnSpc>
              <a:spcBef>
                <a:spcPts val="800"/>
              </a:spcBef>
              <a:spcAft>
                <a:spcPts val="0"/>
              </a:spcAft>
              <a:buSzPts val="1800"/>
              <a:buNone/>
              <a:defRPr sz="1800"/>
            </a:lvl3pPr>
            <a:lvl4pPr lvl="3" algn="ctr">
              <a:lnSpc>
                <a:spcPct val="90000"/>
              </a:lnSpc>
              <a:spcBef>
                <a:spcPts val="800"/>
              </a:spcBef>
              <a:spcAft>
                <a:spcPts val="0"/>
              </a:spcAft>
              <a:buSzPts val="1600"/>
              <a:buNone/>
              <a:defRPr sz="1600"/>
            </a:lvl4pPr>
            <a:lvl5pPr lvl="4" algn="ctr">
              <a:lnSpc>
                <a:spcPct val="90000"/>
              </a:lnSpc>
              <a:spcBef>
                <a:spcPts val="600"/>
              </a:spcBef>
              <a:spcAft>
                <a:spcPts val="0"/>
              </a:spcAft>
              <a:buSzPts val="1600"/>
              <a:buNone/>
              <a:defRPr sz="1600"/>
            </a:lvl5pPr>
            <a:lvl6pPr lvl="5" algn="ctr">
              <a:lnSpc>
                <a:spcPct val="90000"/>
              </a:lnSpc>
              <a:spcBef>
                <a:spcPts val="600"/>
              </a:spcBef>
              <a:spcAft>
                <a:spcPts val="0"/>
              </a:spcAft>
              <a:buSzPts val="1600"/>
              <a:buNone/>
              <a:defRPr sz="1600"/>
            </a:lvl6pPr>
            <a:lvl7pPr lvl="6" algn="ctr">
              <a:lnSpc>
                <a:spcPct val="90000"/>
              </a:lnSpc>
              <a:spcBef>
                <a:spcPts val="600"/>
              </a:spcBef>
              <a:spcAft>
                <a:spcPts val="0"/>
              </a:spcAft>
              <a:buSzPts val="1600"/>
              <a:buNone/>
              <a:defRPr sz="1600"/>
            </a:lvl7pPr>
            <a:lvl8pPr lvl="7" algn="ctr">
              <a:lnSpc>
                <a:spcPct val="90000"/>
              </a:lnSpc>
              <a:spcBef>
                <a:spcPts val="600"/>
              </a:spcBef>
              <a:spcAft>
                <a:spcPts val="0"/>
              </a:spcAft>
              <a:buSzPts val="1600"/>
              <a:buNone/>
              <a:defRPr sz="1600"/>
            </a:lvl8pPr>
            <a:lvl9pPr lvl="8" algn="ctr">
              <a:lnSpc>
                <a:spcPct val="90000"/>
              </a:lnSpc>
              <a:spcBef>
                <a:spcPts val="600"/>
              </a:spcBef>
              <a:spcAft>
                <a:spcPts val="0"/>
              </a:spcAft>
              <a:buSzPts val="1600"/>
              <a:buNone/>
              <a:defRPr sz="1600"/>
            </a:lvl9pPr>
          </a:lstStyle>
          <a:p>
            <a:endParaRPr/>
          </a:p>
        </p:txBody>
      </p:sp>
      <p:cxnSp>
        <p:nvCxnSpPr>
          <p:cNvPr id="121" name="Google Shape;121;p25"/>
          <p:cNvCxnSpPr/>
          <p:nvPr/>
        </p:nvCxnSpPr>
        <p:spPr>
          <a:xfrm>
            <a:off x="1295400" y="5294175"/>
            <a:ext cx="9601200" cy="0"/>
          </a:xfrm>
          <a:prstGeom prst="straightConnector1">
            <a:avLst/>
          </a:prstGeom>
          <a:noFill/>
          <a:ln w="12700" cap="flat" cmpd="sng">
            <a:solidFill>
              <a:schemeClr val="accen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slov in navpično besedilo" type="vertTx">
  <p:cSld name="VERTICAL_TEXT">
    <p:spTree>
      <p:nvGrpSpPr>
        <p:cNvPr id="1" name="Shape 376"/>
        <p:cNvGrpSpPr/>
        <p:nvPr/>
      </p:nvGrpSpPr>
      <p:grpSpPr>
        <a:xfrm>
          <a:off x="0" y="0"/>
          <a:ext cx="0" cy="0"/>
          <a:chOff x="0" y="0"/>
          <a:chExt cx="0" cy="0"/>
        </a:xfrm>
      </p:grpSpPr>
      <p:sp>
        <p:nvSpPr>
          <p:cNvPr id="377" name="Google Shape;377;p3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34"/>
          <p:cNvSpPr txBox="1">
            <a:spLocks noGrp="1"/>
          </p:cNvSpPr>
          <p:nvPr>
            <p:ph type="body" idx="1"/>
          </p:nvPr>
        </p:nvSpPr>
        <p:spPr>
          <a:xfrm rot="5400000">
            <a:off x="4191001" y="-914400"/>
            <a:ext cx="3809999" cy="960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79" name="Google Shape;379;p3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3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3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Navpičen naslov in besedilo" type="vertTitleAndTx">
  <p:cSld name="VERTICAL_TITLE_AND_VERTICAL_TEXT">
    <p:spTree>
      <p:nvGrpSpPr>
        <p:cNvPr id="1" name="Shape 382"/>
        <p:cNvGrpSpPr/>
        <p:nvPr/>
      </p:nvGrpSpPr>
      <p:grpSpPr>
        <a:xfrm>
          <a:off x="0" y="0"/>
          <a:ext cx="0" cy="0"/>
          <a:chOff x="0" y="0"/>
          <a:chExt cx="0" cy="0"/>
        </a:xfrm>
      </p:grpSpPr>
      <p:sp>
        <p:nvSpPr>
          <p:cNvPr id="383" name="Google Shape;383;p35"/>
          <p:cNvSpPr txBox="1">
            <a:spLocks noGrp="1"/>
          </p:cNvSpPr>
          <p:nvPr>
            <p:ph type="title"/>
          </p:nvPr>
        </p:nvSpPr>
        <p:spPr>
          <a:xfrm rot="5400000">
            <a:off x="7402286" y="2296885"/>
            <a:ext cx="5301343" cy="168728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35"/>
          <p:cNvSpPr txBox="1">
            <a:spLocks noGrp="1"/>
          </p:cNvSpPr>
          <p:nvPr>
            <p:ph type="body" idx="1"/>
          </p:nvPr>
        </p:nvSpPr>
        <p:spPr>
          <a:xfrm rot="5400000">
            <a:off x="2438400" y="-653144"/>
            <a:ext cx="5301343" cy="7587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385" name="Google Shape;385;p35"/>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p35"/>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35"/>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Slika z napisom" type="picTx">
  <p:cSld name="PICTURE_WITH_CAPTION_TEXT">
    <p:bg>
      <p:bgPr>
        <a:gradFill>
          <a:gsLst>
            <a:gs pos="0">
              <a:schemeClr val="accent1"/>
            </a:gs>
            <a:gs pos="100000">
              <a:srgbClr val="AF4329"/>
            </a:gs>
          </a:gsLst>
          <a:path path="circle">
            <a:fillToRect l="50000" t="50000" r="50000" b="50000"/>
          </a:path>
          <a:tileRect/>
        </a:gradFill>
        <a:effectLst/>
      </p:bgPr>
    </p:bg>
    <p:spTree>
      <p:nvGrpSpPr>
        <p:cNvPr id="1" name="Shape 122"/>
        <p:cNvGrpSpPr/>
        <p:nvPr/>
      </p:nvGrpSpPr>
      <p:grpSpPr>
        <a:xfrm>
          <a:off x="0" y="0"/>
          <a:ext cx="0" cy="0"/>
          <a:chOff x="0" y="0"/>
          <a:chExt cx="0" cy="0"/>
        </a:xfrm>
      </p:grpSpPr>
      <p:grpSp>
        <p:nvGrpSpPr>
          <p:cNvPr id="123" name="Google Shape;123;p26"/>
          <p:cNvGrpSpPr/>
          <p:nvPr/>
        </p:nvGrpSpPr>
        <p:grpSpPr>
          <a:xfrm>
            <a:off x="-1" y="0"/>
            <a:ext cx="12192002" cy="6858000"/>
            <a:chOff x="-1" y="0"/>
            <a:chExt cx="12192002" cy="6858000"/>
          </a:xfrm>
        </p:grpSpPr>
        <p:cxnSp>
          <p:nvCxnSpPr>
            <p:cNvPr id="124" name="Google Shape;124;p26"/>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5" name="Google Shape;125;p26"/>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6" name="Google Shape;126;p26"/>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7" name="Google Shape;127;p26"/>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8" name="Google Shape;128;p26"/>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29" name="Google Shape;129;p26"/>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0" name="Google Shape;130;p26"/>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1" name="Google Shape;131;p26"/>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2" name="Google Shape;132;p26"/>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3" name="Google Shape;133;p26"/>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4" name="Google Shape;134;p26"/>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5" name="Google Shape;135;p26"/>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6" name="Google Shape;136;p26"/>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7" name="Google Shape;137;p26"/>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8" name="Google Shape;138;p26"/>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39" name="Google Shape;139;p26"/>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40" name="Google Shape;140;p26"/>
            <p:cNvGrpSpPr/>
            <p:nvPr/>
          </p:nvGrpSpPr>
          <p:grpSpPr>
            <a:xfrm>
              <a:off x="-1" y="0"/>
              <a:ext cx="12192001" cy="6858000"/>
              <a:chOff x="-1" y="0"/>
              <a:chExt cx="12192001" cy="6858000"/>
            </a:xfrm>
          </p:grpSpPr>
          <p:cxnSp>
            <p:nvCxnSpPr>
              <p:cNvPr id="141" name="Google Shape;141;p26"/>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2" name="Google Shape;142;p26"/>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3" name="Google Shape;143;p26"/>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4" name="Google Shape;144;p26"/>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5" name="Google Shape;145;p26"/>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46" name="Google Shape;146;p26"/>
              <p:cNvGrpSpPr/>
              <p:nvPr/>
            </p:nvGrpSpPr>
            <p:grpSpPr>
              <a:xfrm>
                <a:off x="6327885" y="0"/>
                <a:ext cx="5864115" cy="5898673"/>
                <a:chOff x="6327885" y="0"/>
                <a:chExt cx="5864115" cy="5898673"/>
              </a:xfrm>
            </p:grpSpPr>
            <p:cxnSp>
              <p:nvCxnSpPr>
                <p:cNvPr id="147" name="Google Shape;147;p26"/>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8" name="Google Shape;148;p26"/>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49" name="Google Shape;149;p26"/>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0" name="Google Shape;150;p26"/>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1" name="Google Shape;151;p26"/>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152" name="Google Shape;152;p26"/>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3" name="Google Shape;153;p26"/>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4" name="Google Shape;154;p26"/>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5" name="Google Shape;155;p26"/>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6" name="Google Shape;156;p26"/>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157" name="Google Shape;157;p26"/>
            <p:cNvGrpSpPr/>
            <p:nvPr/>
          </p:nvGrpSpPr>
          <p:grpSpPr>
            <a:xfrm flipH="1">
              <a:off x="0" y="0"/>
              <a:ext cx="12192001" cy="6858000"/>
              <a:chOff x="-1" y="0"/>
              <a:chExt cx="12192001" cy="6858000"/>
            </a:xfrm>
          </p:grpSpPr>
          <p:cxnSp>
            <p:nvCxnSpPr>
              <p:cNvPr id="158" name="Google Shape;158;p26"/>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59" name="Google Shape;159;p26"/>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0" name="Google Shape;160;p26"/>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1" name="Google Shape;161;p26"/>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2" name="Google Shape;162;p26"/>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163" name="Google Shape;163;p26"/>
              <p:cNvGrpSpPr/>
              <p:nvPr/>
            </p:nvGrpSpPr>
            <p:grpSpPr>
              <a:xfrm>
                <a:off x="6327885" y="0"/>
                <a:ext cx="5864115" cy="5898673"/>
                <a:chOff x="6327885" y="0"/>
                <a:chExt cx="5864115" cy="5898673"/>
              </a:xfrm>
            </p:grpSpPr>
            <p:cxnSp>
              <p:nvCxnSpPr>
                <p:cNvPr id="164" name="Google Shape;164;p26"/>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5" name="Google Shape;165;p26"/>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6" name="Google Shape;166;p26"/>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7" name="Google Shape;167;p26"/>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68" name="Google Shape;168;p26"/>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169" name="Google Shape;169;p26"/>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0" name="Google Shape;170;p26"/>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1" name="Google Shape;171;p26"/>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2" name="Google Shape;172;p26"/>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73" name="Google Shape;173;p26"/>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174" name="Google Shape;174;p26"/>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75" name="Google Shape;175;p26"/>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176" name="Google Shape;176;p26"/>
          <p:cNvSpPr txBox="1">
            <a:spLocks noGrp="1"/>
          </p:cNvSpPr>
          <p:nvPr>
            <p:ph type="title"/>
          </p:nvPr>
        </p:nvSpPr>
        <p:spPr>
          <a:xfrm>
            <a:off x="7909560" y="576072"/>
            <a:ext cx="3657600" cy="21945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26" descr="Prazna označba mesta za dodajanje slike. Kliknite označbo mesta in izberite sliko, ki jo želite dodati."/>
          <p:cNvSpPr>
            <a:spLocks noGrp="1"/>
          </p:cNvSpPr>
          <p:nvPr>
            <p:ph type="pic" idx="2"/>
          </p:nvPr>
        </p:nvSpPr>
        <p:spPr>
          <a:xfrm>
            <a:off x="4412" y="-159"/>
            <a:ext cx="7315200" cy="6858000"/>
          </a:xfrm>
          <a:prstGeom prst="rect">
            <a:avLst/>
          </a:prstGeom>
          <a:noFill/>
          <a:ln>
            <a:noFill/>
          </a:ln>
        </p:spPr>
      </p:sp>
      <p:sp>
        <p:nvSpPr>
          <p:cNvPr id="178" name="Google Shape;178;p26"/>
          <p:cNvSpPr txBox="1">
            <a:spLocks noGrp="1"/>
          </p:cNvSpPr>
          <p:nvPr>
            <p:ph type="body" idx="1"/>
          </p:nvPr>
        </p:nvSpPr>
        <p:spPr>
          <a:xfrm>
            <a:off x="7909560" y="2999232"/>
            <a:ext cx="3657600" cy="228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ve vsebini" type="twoObj">
  <p:cSld name="TWO_OBJECTS">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27"/>
          <p:cNvSpPr txBox="1">
            <a:spLocks noGrp="1"/>
          </p:cNvSpPr>
          <p:nvPr>
            <p:ph type="body" idx="1"/>
          </p:nvPr>
        </p:nvSpPr>
        <p:spPr>
          <a:xfrm>
            <a:off x="12954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2" name="Google Shape;182;p27"/>
          <p:cNvSpPr txBox="1">
            <a:spLocks noGrp="1"/>
          </p:cNvSpPr>
          <p:nvPr>
            <p:ph type="body" idx="2"/>
          </p:nvPr>
        </p:nvSpPr>
        <p:spPr>
          <a:xfrm>
            <a:off x="6324600" y="1981199"/>
            <a:ext cx="4572000" cy="3810001"/>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42900" algn="l">
              <a:lnSpc>
                <a:spcPct val="90000"/>
              </a:lnSpc>
              <a:spcBef>
                <a:spcPts val="600"/>
              </a:spcBef>
              <a:spcAft>
                <a:spcPts val="0"/>
              </a:spcAft>
              <a:buSzPts val="1800"/>
              <a:buChar char="▪"/>
              <a:defRPr sz="1800"/>
            </a:lvl6pPr>
            <a:lvl7pPr marL="3200400" lvl="6" indent="-342900" algn="l">
              <a:lnSpc>
                <a:spcPct val="90000"/>
              </a:lnSpc>
              <a:spcBef>
                <a:spcPts val="600"/>
              </a:spcBef>
              <a:spcAft>
                <a:spcPts val="0"/>
              </a:spcAft>
              <a:buSzPts val="1800"/>
              <a:buChar char="▪"/>
              <a:defRPr sz="1800"/>
            </a:lvl7pPr>
            <a:lvl8pPr marL="3657600" lvl="7" indent="-342900" algn="l">
              <a:lnSpc>
                <a:spcPct val="90000"/>
              </a:lnSpc>
              <a:spcBef>
                <a:spcPts val="600"/>
              </a:spcBef>
              <a:spcAft>
                <a:spcPts val="0"/>
              </a:spcAft>
              <a:buSzPts val="1800"/>
              <a:buChar char="▪"/>
              <a:defRPr sz="1800"/>
            </a:lvl8pPr>
            <a:lvl9pPr marL="4114800" lvl="8" indent="-228600" algn="l">
              <a:lnSpc>
                <a:spcPct val="90000"/>
              </a:lnSpc>
              <a:spcBef>
                <a:spcPts val="600"/>
              </a:spcBef>
              <a:spcAft>
                <a:spcPts val="0"/>
              </a:spcAft>
              <a:buSzPts val="1800"/>
              <a:buNone/>
              <a:defRPr sz="1800"/>
            </a:lvl9pPr>
          </a:lstStyle>
          <a:p>
            <a:endParaRPr/>
          </a:p>
        </p:txBody>
      </p:sp>
      <p:sp>
        <p:nvSpPr>
          <p:cNvPr id="183" name="Google Shape;183;p27"/>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7"/>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7"/>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Naslov in vsebina" type="obj">
  <p:cSld name="OBJECT">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8"/>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800"/>
              </a:spcBef>
              <a:spcAft>
                <a:spcPts val="0"/>
              </a:spcAft>
              <a:buSzPts val="1800"/>
              <a:buChar char="▪"/>
              <a:defRPr/>
            </a:lvl1pPr>
            <a:lvl2pPr marL="914400" lvl="1" indent="-342900" algn="l">
              <a:lnSpc>
                <a:spcPct val="90000"/>
              </a:lnSpc>
              <a:spcBef>
                <a:spcPts val="1200"/>
              </a:spcBef>
              <a:spcAft>
                <a:spcPts val="0"/>
              </a:spcAft>
              <a:buSzPts val="1800"/>
              <a:buChar char="▪"/>
              <a:defRPr/>
            </a:lvl2pPr>
            <a:lvl3pPr marL="1371600" lvl="2" indent="-342900" algn="l">
              <a:lnSpc>
                <a:spcPct val="90000"/>
              </a:lnSpc>
              <a:spcBef>
                <a:spcPts val="800"/>
              </a:spcBef>
              <a:spcAft>
                <a:spcPts val="0"/>
              </a:spcAft>
              <a:buSzPts val="1800"/>
              <a:buChar char="▪"/>
              <a:defRPr/>
            </a:lvl3pPr>
            <a:lvl4pPr marL="1828800" lvl="3" indent="-342900" algn="l">
              <a:lnSpc>
                <a:spcPct val="90000"/>
              </a:lnSpc>
              <a:spcBef>
                <a:spcPts val="800"/>
              </a:spcBef>
              <a:spcAft>
                <a:spcPts val="0"/>
              </a:spcAft>
              <a:buSzPts val="1800"/>
              <a:buChar char="▪"/>
              <a:defRPr/>
            </a:lvl4pPr>
            <a:lvl5pPr marL="2286000" lvl="4" indent="-342900" algn="l">
              <a:lnSpc>
                <a:spcPct val="90000"/>
              </a:lnSpc>
              <a:spcBef>
                <a:spcPts val="600"/>
              </a:spcBef>
              <a:spcAft>
                <a:spcPts val="0"/>
              </a:spcAft>
              <a:buSzPts val="1800"/>
              <a:buChar char="▪"/>
              <a:defRPr/>
            </a:lvl5pPr>
            <a:lvl6pPr marL="2743200" lvl="5" indent="-342900" algn="l">
              <a:lnSpc>
                <a:spcPct val="90000"/>
              </a:lnSpc>
              <a:spcBef>
                <a:spcPts val="600"/>
              </a:spcBef>
              <a:spcAft>
                <a:spcPts val="0"/>
              </a:spcAft>
              <a:buSzPts val="1800"/>
              <a:buChar char="▪"/>
              <a:defRPr/>
            </a:lvl6pPr>
            <a:lvl7pPr marL="3200400" lvl="6" indent="-342900" algn="l">
              <a:lnSpc>
                <a:spcPct val="90000"/>
              </a:lnSpc>
              <a:spcBef>
                <a:spcPts val="600"/>
              </a:spcBef>
              <a:spcAft>
                <a:spcPts val="0"/>
              </a:spcAft>
              <a:buSzPts val="1800"/>
              <a:buChar char="▪"/>
              <a:defRPr/>
            </a:lvl7pPr>
            <a:lvl8pPr marL="3657600" lvl="7" indent="-342900" algn="l">
              <a:lnSpc>
                <a:spcPct val="90000"/>
              </a:lnSpc>
              <a:spcBef>
                <a:spcPts val="600"/>
              </a:spcBef>
              <a:spcAft>
                <a:spcPts val="0"/>
              </a:spcAft>
              <a:buSzPts val="1800"/>
              <a:buChar char="▪"/>
              <a:defRPr/>
            </a:lvl8pPr>
            <a:lvl9pPr marL="4114800" lvl="8" indent="-228600" algn="l">
              <a:lnSpc>
                <a:spcPct val="90000"/>
              </a:lnSpc>
              <a:spcBef>
                <a:spcPts val="600"/>
              </a:spcBef>
              <a:spcAft>
                <a:spcPts val="0"/>
              </a:spcAft>
              <a:buSzPts val="1800"/>
              <a:buNone/>
              <a:defRPr/>
            </a:lvl9pPr>
          </a:lstStyle>
          <a:p>
            <a:endParaRPr/>
          </a:p>
        </p:txBody>
      </p:sp>
      <p:sp>
        <p:nvSpPr>
          <p:cNvPr id="189" name="Google Shape;189;p28"/>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8"/>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8"/>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Glava odseka" type="secHead">
  <p:cSld name="SECTION_HEADER">
    <p:bg>
      <p:bgPr>
        <a:gradFill>
          <a:gsLst>
            <a:gs pos="0">
              <a:schemeClr val="accent1"/>
            </a:gs>
            <a:gs pos="97000">
              <a:srgbClr val="AF4329"/>
            </a:gs>
            <a:gs pos="100000">
              <a:srgbClr val="AF4329"/>
            </a:gs>
          </a:gsLst>
          <a:path path="circle">
            <a:fillToRect l="50000" t="50000" r="50000" b="50000"/>
          </a:path>
          <a:tileRect/>
        </a:gradFill>
        <a:effectLst/>
      </p:bgPr>
    </p:bg>
    <p:spTree>
      <p:nvGrpSpPr>
        <p:cNvPr id="1" name="Shape 192"/>
        <p:cNvGrpSpPr/>
        <p:nvPr/>
      </p:nvGrpSpPr>
      <p:grpSpPr>
        <a:xfrm>
          <a:off x="0" y="0"/>
          <a:ext cx="0" cy="0"/>
          <a:chOff x="0" y="0"/>
          <a:chExt cx="0" cy="0"/>
        </a:xfrm>
      </p:grpSpPr>
      <p:grpSp>
        <p:nvGrpSpPr>
          <p:cNvPr id="193" name="Google Shape;193;p29"/>
          <p:cNvGrpSpPr/>
          <p:nvPr/>
        </p:nvGrpSpPr>
        <p:grpSpPr>
          <a:xfrm>
            <a:off x="-1" y="0"/>
            <a:ext cx="12192002" cy="6858000"/>
            <a:chOff x="-1" y="0"/>
            <a:chExt cx="12192002" cy="6858000"/>
          </a:xfrm>
        </p:grpSpPr>
        <p:cxnSp>
          <p:nvCxnSpPr>
            <p:cNvPr id="194" name="Google Shape;194;p29"/>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5" name="Google Shape;195;p29"/>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6" name="Google Shape;196;p29"/>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7" name="Google Shape;197;p29"/>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8" name="Google Shape;198;p29"/>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199" name="Google Shape;199;p29"/>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0" name="Google Shape;200;p29"/>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1" name="Google Shape;201;p29"/>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2" name="Google Shape;202;p29"/>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3" name="Google Shape;203;p29"/>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4" name="Google Shape;204;p29"/>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5" name="Google Shape;205;p29"/>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6" name="Google Shape;206;p29"/>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7" name="Google Shape;207;p29"/>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8" name="Google Shape;208;p29"/>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09" name="Google Shape;209;p29"/>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10" name="Google Shape;210;p29"/>
            <p:cNvGrpSpPr/>
            <p:nvPr/>
          </p:nvGrpSpPr>
          <p:grpSpPr>
            <a:xfrm>
              <a:off x="-1" y="0"/>
              <a:ext cx="12192001" cy="6858000"/>
              <a:chOff x="-1" y="0"/>
              <a:chExt cx="12192001" cy="6858000"/>
            </a:xfrm>
          </p:grpSpPr>
          <p:cxnSp>
            <p:nvCxnSpPr>
              <p:cNvPr id="211" name="Google Shape;211;p29"/>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2" name="Google Shape;212;p29"/>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3" name="Google Shape;213;p29"/>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4" name="Google Shape;214;p29"/>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5" name="Google Shape;215;p29"/>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16" name="Google Shape;216;p29"/>
              <p:cNvGrpSpPr/>
              <p:nvPr/>
            </p:nvGrpSpPr>
            <p:grpSpPr>
              <a:xfrm>
                <a:off x="6327885" y="0"/>
                <a:ext cx="5864115" cy="5898673"/>
                <a:chOff x="6327885" y="0"/>
                <a:chExt cx="5864115" cy="5898673"/>
              </a:xfrm>
            </p:grpSpPr>
            <p:cxnSp>
              <p:nvCxnSpPr>
                <p:cNvPr id="217" name="Google Shape;217;p29"/>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8" name="Google Shape;218;p29"/>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19" name="Google Shape;219;p29"/>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0" name="Google Shape;220;p29"/>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1" name="Google Shape;221;p29"/>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222" name="Google Shape;222;p29"/>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3" name="Google Shape;223;p29"/>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4" name="Google Shape;224;p29"/>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5" name="Google Shape;225;p29"/>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6" name="Google Shape;226;p29"/>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227" name="Google Shape;227;p29"/>
            <p:cNvGrpSpPr/>
            <p:nvPr/>
          </p:nvGrpSpPr>
          <p:grpSpPr>
            <a:xfrm flipH="1">
              <a:off x="0" y="0"/>
              <a:ext cx="12192001" cy="6858000"/>
              <a:chOff x="-1" y="0"/>
              <a:chExt cx="12192001" cy="6858000"/>
            </a:xfrm>
          </p:grpSpPr>
          <p:cxnSp>
            <p:nvCxnSpPr>
              <p:cNvPr id="228" name="Google Shape;228;p29"/>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29" name="Google Shape;229;p29"/>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0" name="Google Shape;230;p29"/>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1" name="Google Shape;231;p29"/>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2" name="Google Shape;232;p29"/>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233" name="Google Shape;233;p29"/>
              <p:cNvGrpSpPr/>
              <p:nvPr/>
            </p:nvGrpSpPr>
            <p:grpSpPr>
              <a:xfrm>
                <a:off x="6327885" y="0"/>
                <a:ext cx="5864115" cy="5898673"/>
                <a:chOff x="6327885" y="0"/>
                <a:chExt cx="5864115" cy="5898673"/>
              </a:xfrm>
            </p:grpSpPr>
            <p:cxnSp>
              <p:nvCxnSpPr>
                <p:cNvPr id="234" name="Google Shape;234;p29"/>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5" name="Google Shape;235;p29"/>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6" name="Google Shape;236;p29"/>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7" name="Google Shape;237;p29"/>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38" name="Google Shape;238;p29"/>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239" name="Google Shape;239;p29"/>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0" name="Google Shape;240;p29"/>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1" name="Google Shape;241;p29"/>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2" name="Google Shape;242;p29"/>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243" name="Google Shape;243;p29"/>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244" name="Google Shape;244;p29"/>
          <p:cNvSpPr txBox="1">
            <a:spLocks noGrp="1"/>
          </p:cNvSpPr>
          <p:nvPr>
            <p:ph type="title"/>
          </p:nvPr>
        </p:nvSpPr>
        <p:spPr>
          <a:xfrm>
            <a:off x="1295400" y="2541573"/>
            <a:ext cx="9601200" cy="27432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chemeClr val="lt1"/>
              </a:buClr>
              <a:buSzPts val="6000"/>
              <a:buFont typeface="Arial"/>
              <a:buNone/>
              <a:defRPr sz="60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29"/>
          <p:cNvSpPr txBox="1">
            <a:spLocks noGrp="1"/>
          </p:cNvSpPr>
          <p:nvPr>
            <p:ph type="body" idx="1"/>
          </p:nvPr>
        </p:nvSpPr>
        <p:spPr>
          <a:xfrm>
            <a:off x="1295400" y="5431536"/>
            <a:ext cx="9601200" cy="457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0"/>
              </a:spcBef>
              <a:spcAft>
                <a:spcPts val="0"/>
              </a:spcAft>
              <a:buSzPts val="2000"/>
              <a:buNone/>
              <a:defRPr sz="2000" b="0">
                <a:solidFill>
                  <a:schemeClr val="lt1"/>
                </a:solidFill>
              </a:defRPr>
            </a:lvl1pPr>
            <a:lvl2pPr marL="914400" lvl="1" indent="-228600" algn="l">
              <a:lnSpc>
                <a:spcPct val="90000"/>
              </a:lnSpc>
              <a:spcBef>
                <a:spcPts val="1200"/>
              </a:spcBef>
              <a:spcAft>
                <a:spcPts val="0"/>
              </a:spcAft>
              <a:buSzPts val="2000"/>
              <a:buNone/>
              <a:defRPr sz="2000"/>
            </a:lvl2pPr>
            <a:lvl3pPr marL="1371600" lvl="2" indent="-228600" algn="l">
              <a:lnSpc>
                <a:spcPct val="90000"/>
              </a:lnSpc>
              <a:spcBef>
                <a:spcPts val="800"/>
              </a:spcBef>
              <a:spcAft>
                <a:spcPts val="0"/>
              </a:spcAft>
              <a:buSzPts val="1800"/>
              <a:buNone/>
              <a:defRPr sz="1800"/>
            </a:lvl3pPr>
            <a:lvl4pPr marL="1828800" lvl="3" indent="-228600" algn="l">
              <a:lnSpc>
                <a:spcPct val="90000"/>
              </a:lnSpc>
              <a:spcBef>
                <a:spcPts val="800"/>
              </a:spcBef>
              <a:spcAft>
                <a:spcPts val="0"/>
              </a:spcAft>
              <a:buSzPts val="1600"/>
              <a:buNone/>
              <a:defRPr sz="1600"/>
            </a:lvl4pPr>
            <a:lvl5pPr marL="2286000" lvl="4" indent="-228600" algn="l">
              <a:lnSpc>
                <a:spcPct val="90000"/>
              </a:lnSpc>
              <a:spcBef>
                <a:spcPts val="600"/>
              </a:spcBef>
              <a:spcAft>
                <a:spcPts val="0"/>
              </a:spcAft>
              <a:buSzPts val="1600"/>
              <a:buNone/>
              <a:defRPr sz="1600"/>
            </a:lvl5pPr>
            <a:lvl6pPr marL="2743200" lvl="5" indent="-228600" algn="l">
              <a:lnSpc>
                <a:spcPct val="90000"/>
              </a:lnSpc>
              <a:spcBef>
                <a:spcPts val="600"/>
              </a:spcBef>
              <a:spcAft>
                <a:spcPts val="0"/>
              </a:spcAft>
              <a:buSzPts val="1600"/>
              <a:buNone/>
              <a:defRPr sz="1600"/>
            </a:lvl6pPr>
            <a:lvl7pPr marL="3200400" lvl="6" indent="-228600" algn="l">
              <a:lnSpc>
                <a:spcPct val="90000"/>
              </a:lnSpc>
              <a:spcBef>
                <a:spcPts val="600"/>
              </a:spcBef>
              <a:spcAft>
                <a:spcPts val="0"/>
              </a:spcAft>
              <a:buSzPts val="1600"/>
              <a:buNone/>
              <a:defRPr sz="1600"/>
            </a:lvl7pPr>
            <a:lvl8pPr marL="3657600" lvl="7" indent="-228600" algn="l">
              <a:lnSpc>
                <a:spcPct val="90000"/>
              </a:lnSpc>
              <a:spcBef>
                <a:spcPts val="600"/>
              </a:spcBef>
              <a:spcAft>
                <a:spcPts val="0"/>
              </a:spcAft>
              <a:buSzPts val="1600"/>
              <a:buNone/>
              <a:defRPr sz="1600"/>
            </a:lvl8pPr>
            <a:lvl9pPr marL="4114800" lvl="8" indent="-228600" algn="l">
              <a:lnSpc>
                <a:spcPct val="90000"/>
              </a:lnSpc>
              <a:spcBef>
                <a:spcPts val="600"/>
              </a:spcBef>
              <a:spcAft>
                <a:spcPts val="0"/>
              </a:spcAft>
              <a:buSzPts val="1600"/>
              <a:buNone/>
              <a:defRPr sz="1600"/>
            </a:lvl9pPr>
          </a:lstStyle>
          <a:p>
            <a:endParaRPr/>
          </a:p>
        </p:txBody>
      </p:sp>
      <p:cxnSp>
        <p:nvCxnSpPr>
          <p:cNvPr id="246" name="Google Shape;246;p29"/>
          <p:cNvCxnSpPr/>
          <p:nvPr/>
        </p:nvCxnSpPr>
        <p:spPr>
          <a:xfrm>
            <a:off x="1295400" y="5294175"/>
            <a:ext cx="9601200" cy="0"/>
          </a:xfrm>
          <a:prstGeom prst="straightConnector1">
            <a:avLst/>
          </a:prstGeom>
          <a:noFill/>
          <a:ln w="12700" cap="flat" cmpd="sng">
            <a:solidFill>
              <a:schemeClr val="lt1"/>
            </a:solidFill>
            <a:prstDash val="solid"/>
            <a:miter lim="800000"/>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imerjava" type="twoTxTwoObj">
  <p:cSld name="TWO_OBJECTS_WITH_TEXT">
    <p:spTree>
      <p:nvGrpSpPr>
        <p:cNvPr id="1" name="Shape 247"/>
        <p:cNvGrpSpPr/>
        <p:nvPr/>
      </p:nvGrpSpPr>
      <p:grpSpPr>
        <a:xfrm>
          <a:off x="0" y="0"/>
          <a:ext cx="0" cy="0"/>
          <a:chOff x="0" y="0"/>
          <a:chExt cx="0" cy="0"/>
        </a:xfrm>
      </p:grpSpPr>
      <p:sp>
        <p:nvSpPr>
          <p:cNvPr id="248" name="Google Shape;248;p30"/>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p30"/>
          <p:cNvSpPr txBox="1">
            <a:spLocks noGrp="1"/>
          </p:cNvSpPr>
          <p:nvPr>
            <p:ph type="body" idx="1"/>
          </p:nvPr>
        </p:nvSpPr>
        <p:spPr>
          <a:xfrm>
            <a:off x="12954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0" name="Google Shape;250;p30"/>
          <p:cNvSpPr txBox="1">
            <a:spLocks noGrp="1"/>
          </p:cNvSpPr>
          <p:nvPr>
            <p:ph type="body" idx="2"/>
          </p:nvPr>
        </p:nvSpPr>
        <p:spPr>
          <a:xfrm>
            <a:off x="12954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1" name="Google Shape;251;p30"/>
          <p:cNvSpPr txBox="1">
            <a:spLocks noGrp="1"/>
          </p:cNvSpPr>
          <p:nvPr>
            <p:ph type="body" idx="3"/>
          </p:nvPr>
        </p:nvSpPr>
        <p:spPr>
          <a:xfrm>
            <a:off x="6324600" y="1818322"/>
            <a:ext cx="4572000" cy="64135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2000"/>
              <a:buNone/>
              <a:defRPr sz="2000" b="0">
                <a:solidFill>
                  <a:schemeClr val="accent1"/>
                </a:solidFill>
              </a:defRPr>
            </a:lvl1pPr>
            <a:lvl2pPr marL="914400" lvl="1" indent="-228600" algn="l">
              <a:lnSpc>
                <a:spcPct val="90000"/>
              </a:lnSpc>
              <a:spcBef>
                <a:spcPts val="1200"/>
              </a:spcBef>
              <a:spcAft>
                <a:spcPts val="0"/>
              </a:spcAft>
              <a:buSzPts val="2000"/>
              <a:buNone/>
              <a:defRPr sz="2000" b="1"/>
            </a:lvl2pPr>
            <a:lvl3pPr marL="1371600" lvl="2" indent="-228600" algn="l">
              <a:lnSpc>
                <a:spcPct val="90000"/>
              </a:lnSpc>
              <a:spcBef>
                <a:spcPts val="800"/>
              </a:spcBef>
              <a:spcAft>
                <a:spcPts val="0"/>
              </a:spcAft>
              <a:buSzPts val="1800"/>
              <a:buNone/>
              <a:defRPr sz="1800" b="1"/>
            </a:lvl3pPr>
            <a:lvl4pPr marL="1828800" lvl="3" indent="-228600" algn="l">
              <a:lnSpc>
                <a:spcPct val="90000"/>
              </a:lnSpc>
              <a:spcBef>
                <a:spcPts val="800"/>
              </a:spcBef>
              <a:spcAft>
                <a:spcPts val="0"/>
              </a:spcAft>
              <a:buSzPts val="1600"/>
              <a:buNone/>
              <a:defRPr sz="1600" b="1"/>
            </a:lvl4pPr>
            <a:lvl5pPr marL="2286000" lvl="4" indent="-228600" algn="l">
              <a:lnSpc>
                <a:spcPct val="90000"/>
              </a:lnSpc>
              <a:spcBef>
                <a:spcPts val="600"/>
              </a:spcBef>
              <a:spcAft>
                <a:spcPts val="0"/>
              </a:spcAft>
              <a:buSzPts val="1600"/>
              <a:buNone/>
              <a:defRPr sz="1600" b="1"/>
            </a:lvl5pPr>
            <a:lvl6pPr marL="2743200" lvl="5" indent="-228600" algn="l">
              <a:lnSpc>
                <a:spcPct val="90000"/>
              </a:lnSpc>
              <a:spcBef>
                <a:spcPts val="600"/>
              </a:spcBef>
              <a:spcAft>
                <a:spcPts val="0"/>
              </a:spcAft>
              <a:buSzPts val="1600"/>
              <a:buNone/>
              <a:defRPr sz="1600" b="1"/>
            </a:lvl6pPr>
            <a:lvl7pPr marL="3200400" lvl="6" indent="-228600" algn="l">
              <a:lnSpc>
                <a:spcPct val="90000"/>
              </a:lnSpc>
              <a:spcBef>
                <a:spcPts val="600"/>
              </a:spcBef>
              <a:spcAft>
                <a:spcPts val="0"/>
              </a:spcAft>
              <a:buSzPts val="1600"/>
              <a:buNone/>
              <a:defRPr sz="1600" b="1"/>
            </a:lvl7pPr>
            <a:lvl8pPr marL="3657600" lvl="7" indent="-228600" algn="l">
              <a:lnSpc>
                <a:spcPct val="90000"/>
              </a:lnSpc>
              <a:spcBef>
                <a:spcPts val="600"/>
              </a:spcBef>
              <a:spcAft>
                <a:spcPts val="0"/>
              </a:spcAft>
              <a:buSzPts val="1600"/>
              <a:buNone/>
              <a:defRPr sz="1600" b="1"/>
            </a:lvl8pPr>
            <a:lvl9pPr marL="4114800" lvl="8" indent="-228600" algn="l">
              <a:lnSpc>
                <a:spcPct val="90000"/>
              </a:lnSpc>
              <a:spcBef>
                <a:spcPts val="600"/>
              </a:spcBef>
              <a:spcAft>
                <a:spcPts val="0"/>
              </a:spcAft>
              <a:buSzPts val="1600"/>
              <a:buNone/>
              <a:defRPr sz="1600" b="1"/>
            </a:lvl9pPr>
          </a:lstStyle>
          <a:p>
            <a:endParaRPr/>
          </a:p>
        </p:txBody>
      </p:sp>
      <p:sp>
        <p:nvSpPr>
          <p:cNvPr id="252" name="Google Shape;252;p30"/>
          <p:cNvSpPr txBox="1">
            <a:spLocks noGrp="1"/>
          </p:cNvSpPr>
          <p:nvPr>
            <p:ph type="body" idx="4"/>
          </p:nvPr>
        </p:nvSpPr>
        <p:spPr>
          <a:xfrm>
            <a:off x="6324600" y="2503713"/>
            <a:ext cx="4572000" cy="328748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30200" algn="l">
              <a:lnSpc>
                <a:spcPct val="90000"/>
              </a:lnSpc>
              <a:spcBef>
                <a:spcPts val="600"/>
              </a:spcBef>
              <a:spcAft>
                <a:spcPts val="0"/>
              </a:spcAft>
              <a:buSzPts val="1600"/>
              <a:buChar char="▪"/>
              <a:defRPr sz="1600"/>
            </a:lvl6pPr>
            <a:lvl7pPr marL="3200400" lvl="6" indent="-330200" algn="l">
              <a:lnSpc>
                <a:spcPct val="90000"/>
              </a:lnSpc>
              <a:spcBef>
                <a:spcPts val="600"/>
              </a:spcBef>
              <a:spcAft>
                <a:spcPts val="0"/>
              </a:spcAft>
              <a:buSzPts val="1600"/>
              <a:buChar char="▪"/>
              <a:defRPr sz="1600"/>
            </a:lvl7pPr>
            <a:lvl8pPr marL="3657600" lvl="7" indent="-330200" algn="l">
              <a:lnSpc>
                <a:spcPct val="90000"/>
              </a:lnSpc>
              <a:spcBef>
                <a:spcPts val="600"/>
              </a:spcBef>
              <a:spcAft>
                <a:spcPts val="0"/>
              </a:spcAft>
              <a:buSzPts val="1600"/>
              <a:buChar char="▪"/>
              <a:defRPr sz="1600"/>
            </a:lvl8pPr>
            <a:lvl9pPr marL="4114800" lvl="8" indent="-228600" algn="l">
              <a:lnSpc>
                <a:spcPct val="90000"/>
              </a:lnSpc>
              <a:spcBef>
                <a:spcPts val="600"/>
              </a:spcBef>
              <a:spcAft>
                <a:spcPts val="0"/>
              </a:spcAft>
              <a:buSzPts val="1600"/>
              <a:buNone/>
              <a:defRPr sz="1600"/>
            </a:lvl9pPr>
          </a:lstStyle>
          <a:p>
            <a:endParaRPr/>
          </a:p>
        </p:txBody>
      </p:sp>
      <p:sp>
        <p:nvSpPr>
          <p:cNvPr id="253" name="Google Shape;253;p30"/>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0"/>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0"/>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amo naslov" type="titleOnly">
  <p:cSld name="TITLE_ONLY">
    <p:spTree>
      <p:nvGrpSpPr>
        <p:cNvPr id="1" name="Shape 256"/>
        <p:cNvGrpSpPr/>
        <p:nvPr/>
      </p:nvGrpSpPr>
      <p:grpSpPr>
        <a:xfrm>
          <a:off x="0" y="0"/>
          <a:ext cx="0" cy="0"/>
          <a:chOff x="0" y="0"/>
          <a:chExt cx="0" cy="0"/>
        </a:xfrm>
      </p:grpSpPr>
      <p:sp>
        <p:nvSpPr>
          <p:cNvPr id="257" name="Google Shape;257;p31"/>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A43E27"/>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31"/>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31"/>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31"/>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Prazno" type="blank">
  <p:cSld name="BLANK">
    <p:spTree>
      <p:nvGrpSpPr>
        <p:cNvPr id="1" name="Shape 261"/>
        <p:cNvGrpSpPr/>
        <p:nvPr/>
      </p:nvGrpSpPr>
      <p:grpSpPr>
        <a:xfrm>
          <a:off x="0" y="0"/>
          <a:ext cx="0" cy="0"/>
          <a:chOff x="0" y="0"/>
          <a:chExt cx="0" cy="0"/>
        </a:xfrm>
      </p:grpSpPr>
      <p:grpSp>
        <p:nvGrpSpPr>
          <p:cNvPr id="262" name="Google Shape;262;p32"/>
          <p:cNvGrpSpPr/>
          <p:nvPr/>
        </p:nvGrpSpPr>
        <p:grpSpPr>
          <a:xfrm>
            <a:off x="-1" y="0"/>
            <a:ext cx="12192002" cy="6858000"/>
            <a:chOff x="-1" y="0"/>
            <a:chExt cx="12192002" cy="6858000"/>
          </a:xfrm>
        </p:grpSpPr>
        <p:cxnSp>
          <p:nvCxnSpPr>
            <p:cNvPr id="263" name="Google Shape;263;p32"/>
            <p:cNvCxnSpPr/>
            <p:nvPr/>
          </p:nvCxnSpPr>
          <p:spPr>
            <a:xfrm>
              <a:off x="610194"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4" name="Google Shape;264;p32"/>
            <p:cNvCxnSpPr/>
            <p:nvPr/>
          </p:nvCxnSpPr>
          <p:spPr>
            <a:xfrm>
              <a:off x="1829332"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5" name="Google Shape;265;p32"/>
            <p:cNvCxnSpPr/>
            <p:nvPr/>
          </p:nvCxnSpPr>
          <p:spPr>
            <a:xfrm>
              <a:off x="3048470"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6" name="Google Shape;266;p32"/>
            <p:cNvCxnSpPr/>
            <p:nvPr/>
          </p:nvCxnSpPr>
          <p:spPr>
            <a:xfrm>
              <a:off x="4267608"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7" name="Google Shape;267;p32"/>
            <p:cNvCxnSpPr/>
            <p:nvPr/>
          </p:nvCxnSpPr>
          <p:spPr>
            <a:xfrm>
              <a:off x="5486746"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8" name="Google Shape;268;p32"/>
            <p:cNvCxnSpPr/>
            <p:nvPr/>
          </p:nvCxnSpPr>
          <p:spPr>
            <a:xfrm>
              <a:off x="6705884"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69" name="Google Shape;269;p32"/>
            <p:cNvCxnSpPr/>
            <p:nvPr/>
          </p:nvCxnSpPr>
          <p:spPr>
            <a:xfrm>
              <a:off x="7925022"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0" name="Google Shape;270;p32"/>
            <p:cNvCxnSpPr/>
            <p:nvPr/>
          </p:nvCxnSpPr>
          <p:spPr>
            <a:xfrm>
              <a:off x="9144160"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1" name="Google Shape;271;p32"/>
            <p:cNvCxnSpPr/>
            <p:nvPr/>
          </p:nvCxnSpPr>
          <p:spPr>
            <a:xfrm>
              <a:off x="10363298"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2" name="Google Shape;272;p32"/>
            <p:cNvCxnSpPr/>
            <p:nvPr/>
          </p:nvCxnSpPr>
          <p:spPr>
            <a:xfrm>
              <a:off x="11582436" y="0"/>
              <a:ext cx="0"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3" name="Google Shape;273;p32"/>
            <p:cNvCxnSpPr/>
            <p:nvPr/>
          </p:nvCxnSpPr>
          <p:spPr>
            <a:xfrm>
              <a:off x="2819" y="386485"/>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4" name="Google Shape;274;p32"/>
            <p:cNvCxnSpPr/>
            <p:nvPr/>
          </p:nvCxnSpPr>
          <p:spPr>
            <a:xfrm>
              <a:off x="2819" y="1611181"/>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5" name="Google Shape;275;p32"/>
            <p:cNvCxnSpPr/>
            <p:nvPr/>
          </p:nvCxnSpPr>
          <p:spPr>
            <a:xfrm>
              <a:off x="2819" y="2835877"/>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6" name="Google Shape;276;p32"/>
            <p:cNvCxnSpPr/>
            <p:nvPr/>
          </p:nvCxnSpPr>
          <p:spPr>
            <a:xfrm>
              <a:off x="2819" y="4060573"/>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7" name="Google Shape;277;p32"/>
            <p:cNvCxnSpPr/>
            <p:nvPr/>
          </p:nvCxnSpPr>
          <p:spPr>
            <a:xfrm>
              <a:off x="2819" y="5285269"/>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78" name="Google Shape;278;p32"/>
            <p:cNvCxnSpPr/>
            <p:nvPr/>
          </p:nvCxnSpPr>
          <p:spPr>
            <a:xfrm>
              <a:off x="2819" y="6509965"/>
              <a:ext cx="12188952" cy="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279" name="Google Shape;279;p32"/>
            <p:cNvGrpSpPr/>
            <p:nvPr/>
          </p:nvGrpSpPr>
          <p:grpSpPr>
            <a:xfrm>
              <a:off x="-1" y="0"/>
              <a:ext cx="12192001" cy="6858000"/>
              <a:chOff x="-1" y="0"/>
              <a:chExt cx="12192001" cy="6858000"/>
            </a:xfrm>
          </p:grpSpPr>
          <p:cxnSp>
            <p:nvCxnSpPr>
              <p:cNvPr id="280" name="Google Shape;280;p32"/>
              <p:cNvCxnSpPr/>
              <p:nvPr/>
            </p:nvCxnSpPr>
            <p:spPr>
              <a:xfrm>
                <a:off x="225425"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1" name="Google Shape;281;p32"/>
              <p:cNvCxnSpPr/>
              <p:nvPr/>
            </p:nvCxnSpPr>
            <p:spPr>
              <a:xfrm>
                <a:off x="1449154"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2" name="Google Shape;282;p32"/>
              <p:cNvCxnSpPr/>
              <p:nvPr/>
            </p:nvCxnSpPr>
            <p:spPr>
              <a:xfrm>
                <a:off x="266598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3" name="Google Shape;283;p32"/>
              <p:cNvCxnSpPr/>
              <p:nvPr/>
            </p:nvCxnSpPr>
            <p:spPr>
              <a:xfrm>
                <a:off x="3885119"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4" name="Google Shape;284;p32"/>
              <p:cNvCxnSpPr/>
              <p:nvPr/>
            </p:nvCxnSpPr>
            <p:spPr>
              <a:xfrm>
                <a:off x="510650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285" name="Google Shape;285;p32"/>
              <p:cNvGrpSpPr/>
              <p:nvPr/>
            </p:nvGrpSpPr>
            <p:grpSpPr>
              <a:xfrm>
                <a:off x="6327885" y="0"/>
                <a:ext cx="5864115" cy="5898673"/>
                <a:chOff x="6327885" y="0"/>
                <a:chExt cx="5864115" cy="5898673"/>
              </a:xfrm>
            </p:grpSpPr>
            <p:cxnSp>
              <p:nvCxnSpPr>
                <p:cNvPr id="286" name="Google Shape;286;p32"/>
                <p:cNvCxnSpPr/>
                <p:nvPr/>
              </p:nvCxnSpPr>
              <p:spPr>
                <a:xfrm>
                  <a:off x="6327885" y="0"/>
                  <a:ext cx="5864115" cy="5898673"/>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7" name="Google Shape;287;p32"/>
                <p:cNvCxnSpPr/>
                <p:nvPr/>
              </p:nvCxnSpPr>
              <p:spPr>
                <a:xfrm>
                  <a:off x="7549268" y="0"/>
                  <a:ext cx="4642732" cy="467242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8" name="Google Shape;288;p32"/>
                <p:cNvCxnSpPr/>
                <p:nvPr/>
              </p:nvCxnSpPr>
              <p:spPr>
                <a:xfrm>
                  <a:off x="8772997" y="0"/>
                  <a:ext cx="3419003" cy="34567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89" name="Google Shape;289;p32"/>
                <p:cNvCxnSpPr/>
                <p:nvPr/>
              </p:nvCxnSpPr>
              <p:spPr>
                <a:xfrm>
                  <a:off x="9982200" y="0"/>
                  <a:ext cx="2209800" cy="222646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0" name="Google Shape;290;p32"/>
                <p:cNvCxnSpPr/>
                <p:nvPr/>
              </p:nvCxnSpPr>
              <p:spPr>
                <a:xfrm>
                  <a:off x="11199019" y="0"/>
                  <a:ext cx="992981" cy="1002506"/>
                </a:xfrm>
                <a:prstGeom prst="straightConnector1">
                  <a:avLst/>
                </a:prstGeom>
                <a:noFill/>
                <a:ln w="9525" cap="flat" cmpd="sng">
                  <a:solidFill>
                    <a:srgbClr val="D8D8D8">
                      <a:alpha val="29019"/>
                    </a:srgbClr>
                  </a:solidFill>
                  <a:prstDash val="solid"/>
                  <a:miter lim="800000"/>
                  <a:headEnd type="none" w="sm" len="sm"/>
                  <a:tailEnd type="none" w="sm" len="sm"/>
                </a:ln>
              </p:spPr>
            </p:cxnSp>
          </p:grpSp>
          <p:cxnSp>
            <p:nvCxnSpPr>
              <p:cNvPr id="291" name="Google Shape;291;p32"/>
              <p:cNvCxnSpPr/>
              <p:nvPr/>
            </p:nvCxnSpPr>
            <p:spPr>
              <a:xfrm rot="10800000">
                <a:off x="-1" y="1012053"/>
                <a:ext cx="5828811" cy="584594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2" name="Google Shape;292;p32"/>
              <p:cNvCxnSpPr/>
              <p:nvPr/>
            </p:nvCxnSpPr>
            <p:spPr>
              <a:xfrm rot="10800000">
                <a:off x="-1" y="2227340"/>
                <a:ext cx="4614781" cy="4630658"/>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3" name="Google Shape;293;p32"/>
              <p:cNvCxnSpPr/>
              <p:nvPr/>
            </p:nvCxnSpPr>
            <p:spPr>
              <a:xfrm rot="10800000">
                <a:off x="-1" y="3432149"/>
                <a:ext cx="3398419" cy="34258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4" name="Google Shape;294;p32"/>
              <p:cNvCxnSpPr/>
              <p:nvPr/>
            </p:nvCxnSpPr>
            <p:spPr>
              <a:xfrm rot="10800000">
                <a:off x="-1" y="4651431"/>
                <a:ext cx="2196496" cy="2206567"/>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5" name="Google Shape;295;p32"/>
              <p:cNvCxnSpPr/>
              <p:nvPr/>
            </p:nvCxnSpPr>
            <p:spPr>
              <a:xfrm rot="10800000">
                <a:off x="-1" y="5864453"/>
                <a:ext cx="987003" cy="993545"/>
              </a:xfrm>
              <a:prstGeom prst="straightConnector1">
                <a:avLst/>
              </a:prstGeom>
              <a:noFill/>
              <a:ln w="9525" cap="flat" cmpd="sng">
                <a:solidFill>
                  <a:srgbClr val="D8D8D8">
                    <a:alpha val="29019"/>
                  </a:srgbClr>
                </a:solidFill>
                <a:prstDash val="solid"/>
                <a:miter lim="800000"/>
                <a:headEnd type="none" w="sm" len="sm"/>
                <a:tailEnd type="none" w="sm" len="sm"/>
              </a:ln>
            </p:spPr>
          </p:cxnSp>
        </p:grpSp>
        <p:grpSp>
          <p:nvGrpSpPr>
            <p:cNvPr id="296" name="Google Shape;296;p32"/>
            <p:cNvGrpSpPr/>
            <p:nvPr/>
          </p:nvGrpSpPr>
          <p:grpSpPr>
            <a:xfrm flipH="1">
              <a:off x="0" y="0"/>
              <a:ext cx="12192001" cy="6858000"/>
              <a:chOff x="-1" y="0"/>
              <a:chExt cx="12192001" cy="6858000"/>
            </a:xfrm>
          </p:grpSpPr>
          <p:cxnSp>
            <p:nvCxnSpPr>
              <p:cNvPr id="297" name="Google Shape;297;p32"/>
              <p:cNvCxnSpPr/>
              <p:nvPr/>
            </p:nvCxnSpPr>
            <p:spPr>
              <a:xfrm>
                <a:off x="225425"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8" name="Google Shape;298;p32"/>
              <p:cNvCxnSpPr/>
              <p:nvPr/>
            </p:nvCxnSpPr>
            <p:spPr>
              <a:xfrm>
                <a:off x="1449154"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299" name="Google Shape;299;p32"/>
              <p:cNvCxnSpPr/>
              <p:nvPr/>
            </p:nvCxnSpPr>
            <p:spPr>
              <a:xfrm>
                <a:off x="266598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0" name="Google Shape;300;p32"/>
              <p:cNvCxnSpPr/>
              <p:nvPr/>
            </p:nvCxnSpPr>
            <p:spPr>
              <a:xfrm>
                <a:off x="3885119"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1" name="Google Shape;301;p32"/>
              <p:cNvCxnSpPr/>
              <p:nvPr/>
            </p:nvCxnSpPr>
            <p:spPr>
              <a:xfrm>
                <a:off x="5106502" y="0"/>
                <a:ext cx="6815931" cy="6858000"/>
              </a:xfrm>
              <a:prstGeom prst="straightConnector1">
                <a:avLst/>
              </a:prstGeom>
              <a:noFill/>
              <a:ln w="9525" cap="flat" cmpd="sng">
                <a:solidFill>
                  <a:srgbClr val="D8D8D8">
                    <a:alpha val="29019"/>
                  </a:srgbClr>
                </a:solidFill>
                <a:prstDash val="solid"/>
                <a:miter lim="800000"/>
                <a:headEnd type="none" w="sm" len="sm"/>
                <a:tailEnd type="none" w="sm" len="sm"/>
              </a:ln>
            </p:spPr>
          </p:cxnSp>
          <p:grpSp>
            <p:nvGrpSpPr>
              <p:cNvPr id="302" name="Google Shape;302;p32"/>
              <p:cNvGrpSpPr/>
              <p:nvPr/>
            </p:nvGrpSpPr>
            <p:grpSpPr>
              <a:xfrm>
                <a:off x="6327885" y="0"/>
                <a:ext cx="5864115" cy="5898673"/>
                <a:chOff x="6327885" y="0"/>
                <a:chExt cx="5864115" cy="5898673"/>
              </a:xfrm>
            </p:grpSpPr>
            <p:cxnSp>
              <p:nvCxnSpPr>
                <p:cNvPr id="303" name="Google Shape;303;p32"/>
                <p:cNvCxnSpPr/>
                <p:nvPr/>
              </p:nvCxnSpPr>
              <p:spPr>
                <a:xfrm>
                  <a:off x="6327885" y="0"/>
                  <a:ext cx="5864115" cy="5898673"/>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4" name="Google Shape;304;p32"/>
                <p:cNvCxnSpPr/>
                <p:nvPr/>
              </p:nvCxnSpPr>
              <p:spPr>
                <a:xfrm>
                  <a:off x="7549268" y="0"/>
                  <a:ext cx="4642732" cy="467242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5" name="Google Shape;305;p32"/>
                <p:cNvCxnSpPr/>
                <p:nvPr/>
              </p:nvCxnSpPr>
              <p:spPr>
                <a:xfrm>
                  <a:off x="8772997" y="0"/>
                  <a:ext cx="3419003" cy="34567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6" name="Google Shape;306;p32"/>
                <p:cNvCxnSpPr/>
                <p:nvPr/>
              </p:nvCxnSpPr>
              <p:spPr>
                <a:xfrm>
                  <a:off x="9982200" y="0"/>
                  <a:ext cx="2209800" cy="222646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7" name="Google Shape;307;p32"/>
                <p:cNvCxnSpPr/>
                <p:nvPr/>
              </p:nvCxnSpPr>
              <p:spPr>
                <a:xfrm>
                  <a:off x="11199019" y="0"/>
                  <a:ext cx="992981" cy="1002506"/>
                </a:xfrm>
                <a:prstGeom prst="straightConnector1">
                  <a:avLst/>
                </a:prstGeom>
                <a:noFill/>
                <a:ln w="9525" cap="flat" cmpd="sng">
                  <a:solidFill>
                    <a:srgbClr val="D8D8D8">
                      <a:alpha val="29019"/>
                    </a:srgbClr>
                  </a:solidFill>
                  <a:prstDash val="solid"/>
                  <a:miter lim="800000"/>
                  <a:headEnd type="none" w="sm" len="sm"/>
                  <a:tailEnd type="none" w="sm" len="sm"/>
                </a:ln>
              </p:spPr>
            </p:cxnSp>
          </p:grpSp>
          <p:cxnSp>
            <p:nvCxnSpPr>
              <p:cNvPr id="308" name="Google Shape;308;p32"/>
              <p:cNvCxnSpPr/>
              <p:nvPr/>
            </p:nvCxnSpPr>
            <p:spPr>
              <a:xfrm rot="10800000">
                <a:off x="-1" y="1012053"/>
                <a:ext cx="5828811" cy="5845945"/>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09" name="Google Shape;309;p32"/>
              <p:cNvCxnSpPr/>
              <p:nvPr/>
            </p:nvCxnSpPr>
            <p:spPr>
              <a:xfrm rot="10800000">
                <a:off x="-1" y="2227340"/>
                <a:ext cx="4614781" cy="4630658"/>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0" name="Google Shape;310;p32"/>
              <p:cNvCxnSpPr/>
              <p:nvPr/>
            </p:nvCxnSpPr>
            <p:spPr>
              <a:xfrm rot="10800000">
                <a:off x="-1" y="3432149"/>
                <a:ext cx="3398419" cy="3425849"/>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1" name="Google Shape;311;p32"/>
              <p:cNvCxnSpPr/>
              <p:nvPr/>
            </p:nvCxnSpPr>
            <p:spPr>
              <a:xfrm rot="10800000">
                <a:off x="-1" y="4651431"/>
                <a:ext cx="2196496" cy="2206567"/>
              </a:xfrm>
              <a:prstGeom prst="straightConnector1">
                <a:avLst/>
              </a:prstGeom>
              <a:noFill/>
              <a:ln w="9525" cap="flat" cmpd="sng">
                <a:solidFill>
                  <a:srgbClr val="D8D8D8">
                    <a:alpha val="29019"/>
                  </a:srgbClr>
                </a:solidFill>
                <a:prstDash val="solid"/>
                <a:miter lim="800000"/>
                <a:headEnd type="none" w="sm" len="sm"/>
                <a:tailEnd type="none" w="sm" len="sm"/>
              </a:ln>
            </p:spPr>
          </p:cxnSp>
          <p:cxnSp>
            <p:nvCxnSpPr>
              <p:cNvPr id="312" name="Google Shape;312;p32"/>
              <p:cNvCxnSpPr/>
              <p:nvPr/>
            </p:nvCxnSpPr>
            <p:spPr>
              <a:xfrm rot="10800000">
                <a:off x="-1" y="5864453"/>
                <a:ext cx="987003" cy="993545"/>
              </a:xfrm>
              <a:prstGeom prst="straightConnector1">
                <a:avLst/>
              </a:prstGeom>
              <a:noFill/>
              <a:ln w="9525" cap="flat" cmpd="sng">
                <a:solidFill>
                  <a:srgbClr val="D8D8D8">
                    <a:alpha val="29019"/>
                  </a:srgbClr>
                </a:solidFill>
                <a:prstDash val="solid"/>
                <a:miter lim="800000"/>
                <a:headEnd type="none" w="sm" len="sm"/>
                <a:tailEnd type="none" w="sm" len="sm"/>
              </a:ln>
            </p:spPr>
          </p:cxnSp>
        </p:grpSp>
      </p:grpSp>
      <p:sp>
        <p:nvSpPr>
          <p:cNvPr id="313" name="Google Shape;313;p32"/>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p32"/>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p32"/>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Vsebina z naslovom" type="objTx">
  <p:cSld name="OBJECT_WITH_CAPTION_TEXT">
    <p:bg>
      <p:bgPr>
        <a:gradFill>
          <a:gsLst>
            <a:gs pos="0">
              <a:schemeClr val="accent1"/>
            </a:gs>
            <a:gs pos="100000">
              <a:srgbClr val="AF4329"/>
            </a:gs>
          </a:gsLst>
          <a:path path="circle">
            <a:fillToRect l="50000" t="50000" r="50000" b="50000"/>
          </a:path>
          <a:tileRect/>
        </a:gradFill>
        <a:effectLst/>
      </p:bgPr>
    </p:bg>
    <p:spTree>
      <p:nvGrpSpPr>
        <p:cNvPr id="1" name="Shape 316"/>
        <p:cNvGrpSpPr/>
        <p:nvPr/>
      </p:nvGrpSpPr>
      <p:grpSpPr>
        <a:xfrm>
          <a:off x="0" y="0"/>
          <a:ext cx="0" cy="0"/>
          <a:chOff x="0" y="0"/>
          <a:chExt cx="0" cy="0"/>
        </a:xfrm>
      </p:grpSpPr>
      <p:grpSp>
        <p:nvGrpSpPr>
          <p:cNvPr id="317" name="Google Shape;317;p33"/>
          <p:cNvGrpSpPr/>
          <p:nvPr/>
        </p:nvGrpSpPr>
        <p:grpSpPr>
          <a:xfrm>
            <a:off x="-1" y="0"/>
            <a:ext cx="12192002" cy="6858000"/>
            <a:chOff x="-1" y="0"/>
            <a:chExt cx="12192002" cy="6858000"/>
          </a:xfrm>
        </p:grpSpPr>
        <p:cxnSp>
          <p:nvCxnSpPr>
            <p:cNvPr id="318" name="Google Shape;318;p33"/>
            <p:cNvCxnSpPr/>
            <p:nvPr/>
          </p:nvCxnSpPr>
          <p:spPr>
            <a:xfrm>
              <a:off x="61019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19" name="Google Shape;319;p33"/>
            <p:cNvCxnSpPr/>
            <p:nvPr/>
          </p:nvCxnSpPr>
          <p:spPr>
            <a:xfrm>
              <a:off x="182933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0" name="Google Shape;320;p33"/>
            <p:cNvCxnSpPr/>
            <p:nvPr/>
          </p:nvCxnSpPr>
          <p:spPr>
            <a:xfrm>
              <a:off x="304847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1" name="Google Shape;321;p33"/>
            <p:cNvCxnSpPr/>
            <p:nvPr/>
          </p:nvCxnSpPr>
          <p:spPr>
            <a:xfrm>
              <a:off x="426760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2" name="Google Shape;322;p33"/>
            <p:cNvCxnSpPr/>
            <p:nvPr/>
          </p:nvCxnSpPr>
          <p:spPr>
            <a:xfrm>
              <a:off x="548674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3" name="Google Shape;323;p33"/>
            <p:cNvCxnSpPr/>
            <p:nvPr/>
          </p:nvCxnSpPr>
          <p:spPr>
            <a:xfrm>
              <a:off x="6705884"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4" name="Google Shape;324;p33"/>
            <p:cNvCxnSpPr/>
            <p:nvPr/>
          </p:nvCxnSpPr>
          <p:spPr>
            <a:xfrm>
              <a:off x="7925022"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5" name="Google Shape;325;p33"/>
            <p:cNvCxnSpPr/>
            <p:nvPr/>
          </p:nvCxnSpPr>
          <p:spPr>
            <a:xfrm>
              <a:off x="9144160"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6" name="Google Shape;326;p33"/>
            <p:cNvCxnSpPr/>
            <p:nvPr/>
          </p:nvCxnSpPr>
          <p:spPr>
            <a:xfrm>
              <a:off x="10363298"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7" name="Google Shape;327;p33"/>
            <p:cNvCxnSpPr/>
            <p:nvPr/>
          </p:nvCxnSpPr>
          <p:spPr>
            <a:xfrm>
              <a:off x="11582436" y="0"/>
              <a:ext cx="0"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8" name="Google Shape;328;p33"/>
            <p:cNvCxnSpPr/>
            <p:nvPr/>
          </p:nvCxnSpPr>
          <p:spPr>
            <a:xfrm>
              <a:off x="2819" y="38648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29" name="Google Shape;329;p33"/>
            <p:cNvCxnSpPr/>
            <p:nvPr/>
          </p:nvCxnSpPr>
          <p:spPr>
            <a:xfrm>
              <a:off x="2819" y="1611181"/>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0" name="Google Shape;330;p33"/>
            <p:cNvCxnSpPr/>
            <p:nvPr/>
          </p:nvCxnSpPr>
          <p:spPr>
            <a:xfrm>
              <a:off x="2819" y="2835877"/>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1" name="Google Shape;331;p33"/>
            <p:cNvCxnSpPr/>
            <p:nvPr/>
          </p:nvCxnSpPr>
          <p:spPr>
            <a:xfrm>
              <a:off x="2819" y="4060573"/>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2" name="Google Shape;332;p33"/>
            <p:cNvCxnSpPr/>
            <p:nvPr/>
          </p:nvCxnSpPr>
          <p:spPr>
            <a:xfrm>
              <a:off x="2819" y="5285269"/>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3" name="Google Shape;333;p33"/>
            <p:cNvCxnSpPr/>
            <p:nvPr/>
          </p:nvCxnSpPr>
          <p:spPr>
            <a:xfrm>
              <a:off x="2819" y="6509965"/>
              <a:ext cx="12188952" cy="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34" name="Google Shape;334;p33"/>
            <p:cNvGrpSpPr/>
            <p:nvPr/>
          </p:nvGrpSpPr>
          <p:grpSpPr>
            <a:xfrm>
              <a:off x="-1" y="0"/>
              <a:ext cx="12192001" cy="6858000"/>
              <a:chOff x="-1" y="0"/>
              <a:chExt cx="12192001" cy="6858000"/>
            </a:xfrm>
          </p:grpSpPr>
          <p:cxnSp>
            <p:nvCxnSpPr>
              <p:cNvPr id="335" name="Google Shape;335;p33"/>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6" name="Google Shape;336;p33"/>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7" name="Google Shape;337;p33"/>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8" name="Google Shape;338;p33"/>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39" name="Google Shape;339;p33"/>
              <p:cNvCxnSpPr/>
              <p:nvPr/>
            </p:nvCxnSpPr>
            <p:spPr>
              <a:xfrm>
                <a:off x="510650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40" name="Google Shape;340;p33"/>
              <p:cNvGrpSpPr/>
              <p:nvPr/>
            </p:nvGrpSpPr>
            <p:grpSpPr>
              <a:xfrm>
                <a:off x="6327885" y="0"/>
                <a:ext cx="5864115" cy="5898673"/>
                <a:chOff x="6327885" y="0"/>
                <a:chExt cx="5864115" cy="5898673"/>
              </a:xfrm>
            </p:grpSpPr>
            <p:cxnSp>
              <p:nvCxnSpPr>
                <p:cNvPr id="341" name="Google Shape;341;p33"/>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2" name="Google Shape;342;p33"/>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3" name="Google Shape;343;p33"/>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4" name="Google Shape;344;p33"/>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5" name="Google Shape;345;p33"/>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346" name="Google Shape;346;p33"/>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7" name="Google Shape;347;p33"/>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8" name="Google Shape;348;p33"/>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49" name="Google Shape;349;p33"/>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0" name="Google Shape;350;p33"/>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nvGrpSpPr>
            <p:cNvPr id="351" name="Google Shape;351;p33"/>
            <p:cNvGrpSpPr/>
            <p:nvPr/>
          </p:nvGrpSpPr>
          <p:grpSpPr>
            <a:xfrm flipH="1">
              <a:off x="0" y="0"/>
              <a:ext cx="12192001" cy="6858000"/>
              <a:chOff x="-1" y="0"/>
              <a:chExt cx="12192001" cy="6858000"/>
            </a:xfrm>
          </p:grpSpPr>
          <p:cxnSp>
            <p:nvCxnSpPr>
              <p:cNvPr id="352" name="Google Shape;352;p33"/>
              <p:cNvCxnSpPr/>
              <p:nvPr/>
            </p:nvCxnSpPr>
            <p:spPr>
              <a:xfrm>
                <a:off x="225425"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3" name="Google Shape;353;p33"/>
              <p:cNvCxnSpPr/>
              <p:nvPr/>
            </p:nvCxnSpPr>
            <p:spPr>
              <a:xfrm>
                <a:off x="144915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4" name="Google Shape;354;p33"/>
              <p:cNvCxnSpPr/>
              <p:nvPr/>
            </p:nvCxnSpPr>
            <p:spPr>
              <a:xfrm>
                <a:off x="2665982"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5" name="Google Shape;355;p33"/>
              <p:cNvCxnSpPr/>
              <p:nvPr/>
            </p:nvCxnSpPr>
            <p:spPr>
              <a:xfrm>
                <a:off x="3885119"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6" name="Google Shape;356;p33"/>
              <p:cNvCxnSpPr/>
              <p:nvPr/>
            </p:nvCxnSpPr>
            <p:spPr>
              <a:xfrm>
                <a:off x="5150644" y="0"/>
                <a:ext cx="6815931" cy="6858000"/>
              </a:xfrm>
              <a:prstGeom prst="straightConnector1">
                <a:avLst/>
              </a:prstGeom>
              <a:noFill/>
              <a:ln w="9525" cap="flat" cmpd="sng">
                <a:solidFill>
                  <a:srgbClr val="A43E27">
                    <a:alpha val="23921"/>
                  </a:srgbClr>
                </a:solidFill>
                <a:prstDash val="solid"/>
                <a:miter lim="800000"/>
                <a:headEnd type="none" w="sm" len="sm"/>
                <a:tailEnd type="none" w="sm" len="sm"/>
              </a:ln>
            </p:spPr>
          </p:cxnSp>
          <p:grpSp>
            <p:nvGrpSpPr>
              <p:cNvPr id="357" name="Google Shape;357;p33"/>
              <p:cNvGrpSpPr/>
              <p:nvPr/>
            </p:nvGrpSpPr>
            <p:grpSpPr>
              <a:xfrm>
                <a:off x="6327885" y="0"/>
                <a:ext cx="5864115" cy="5898673"/>
                <a:chOff x="6327885" y="0"/>
                <a:chExt cx="5864115" cy="5898673"/>
              </a:xfrm>
            </p:grpSpPr>
            <p:cxnSp>
              <p:nvCxnSpPr>
                <p:cNvPr id="358" name="Google Shape;358;p33"/>
                <p:cNvCxnSpPr/>
                <p:nvPr/>
              </p:nvCxnSpPr>
              <p:spPr>
                <a:xfrm>
                  <a:off x="6327885" y="0"/>
                  <a:ext cx="5864115" cy="5898673"/>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59" name="Google Shape;359;p33"/>
                <p:cNvCxnSpPr/>
                <p:nvPr/>
              </p:nvCxnSpPr>
              <p:spPr>
                <a:xfrm>
                  <a:off x="7549268" y="0"/>
                  <a:ext cx="4642732" cy="467242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0" name="Google Shape;360;p33"/>
                <p:cNvCxnSpPr/>
                <p:nvPr/>
              </p:nvCxnSpPr>
              <p:spPr>
                <a:xfrm>
                  <a:off x="8772997" y="0"/>
                  <a:ext cx="3419003" cy="34567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1" name="Google Shape;361;p33"/>
                <p:cNvCxnSpPr/>
                <p:nvPr/>
              </p:nvCxnSpPr>
              <p:spPr>
                <a:xfrm>
                  <a:off x="9982200" y="0"/>
                  <a:ext cx="2209800" cy="222646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2" name="Google Shape;362;p33"/>
                <p:cNvCxnSpPr/>
                <p:nvPr/>
              </p:nvCxnSpPr>
              <p:spPr>
                <a:xfrm>
                  <a:off x="11199019" y="0"/>
                  <a:ext cx="992981" cy="1002506"/>
                </a:xfrm>
                <a:prstGeom prst="straightConnector1">
                  <a:avLst/>
                </a:prstGeom>
                <a:noFill/>
                <a:ln w="9525" cap="flat" cmpd="sng">
                  <a:solidFill>
                    <a:srgbClr val="A43E27">
                      <a:alpha val="23921"/>
                    </a:srgbClr>
                  </a:solidFill>
                  <a:prstDash val="solid"/>
                  <a:miter lim="800000"/>
                  <a:headEnd type="none" w="sm" len="sm"/>
                  <a:tailEnd type="none" w="sm" len="sm"/>
                </a:ln>
              </p:spPr>
            </p:cxnSp>
          </p:grpSp>
          <p:cxnSp>
            <p:nvCxnSpPr>
              <p:cNvPr id="363" name="Google Shape;363;p33"/>
              <p:cNvCxnSpPr/>
              <p:nvPr/>
            </p:nvCxnSpPr>
            <p:spPr>
              <a:xfrm rot="10800000">
                <a:off x="-1" y="1012053"/>
                <a:ext cx="5828811" cy="5845945"/>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4" name="Google Shape;364;p33"/>
              <p:cNvCxnSpPr/>
              <p:nvPr/>
            </p:nvCxnSpPr>
            <p:spPr>
              <a:xfrm rot="10800000">
                <a:off x="-1" y="2227340"/>
                <a:ext cx="4614781" cy="4630658"/>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5" name="Google Shape;365;p33"/>
              <p:cNvCxnSpPr/>
              <p:nvPr/>
            </p:nvCxnSpPr>
            <p:spPr>
              <a:xfrm rot="10800000">
                <a:off x="-1" y="3432149"/>
                <a:ext cx="3398419" cy="3425849"/>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6" name="Google Shape;366;p33"/>
              <p:cNvCxnSpPr/>
              <p:nvPr/>
            </p:nvCxnSpPr>
            <p:spPr>
              <a:xfrm rot="10800000">
                <a:off x="-1" y="4651431"/>
                <a:ext cx="2196496" cy="2206567"/>
              </a:xfrm>
              <a:prstGeom prst="straightConnector1">
                <a:avLst/>
              </a:prstGeom>
              <a:noFill/>
              <a:ln w="9525" cap="flat" cmpd="sng">
                <a:solidFill>
                  <a:srgbClr val="A43E27">
                    <a:alpha val="23921"/>
                  </a:srgbClr>
                </a:solidFill>
                <a:prstDash val="solid"/>
                <a:miter lim="800000"/>
                <a:headEnd type="none" w="sm" len="sm"/>
                <a:tailEnd type="none" w="sm" len="sm"/>
              </a:ln>
            </p:spPr>
          </p:cxnSp>
          <p:cxnSp>
            <p:nvCxnSpPr>
              <p:cNvPr id="367" name="Google Shape;367;p33"/>
              <p:cNvCxnSpPr/>
              <p:nvPr/>
            </p:nvCxnSpPr>
            <p:spPr>
              <a:xfrm rot="10800000">
                <a:off x="-1" y="5864453"/>
                <a:ext cx="987003" cy="993545"/>
              </a:xfrm>
              <a:prstGeom prst="straightConnector1">
                <a:avLst/>
              </a:prstGeom>
              <a:noFill/>
              <a:ln w="9525" cap="flat" cmpd="sng">
                <a:solidFill>
                  <a:srgbClr val="A43E27">
                    <a:alpha val="23921"/>
                  </a:srgbClr>
                </a:solidFill>
                <a:prstDash val="solid"/>
                <a:miter lim="800000"/>
                <a:headEnd type="none" w="sm" len="sm"/>
                <a:tailEnd type="none" w="sm" len="sm"/>
              </a:ln>
            </p:spPr>
          </p:cxnSp>
        </p:grpSp>
      </p:grpSp>
      <p:sp>
        <p:nvSpPr>
          <p:cNvPr id="368" name="Google Shape;368;p33"/>
          <p:cNvSpPr/>
          <p:nvPr/>
        </p:nvSpPr>
        <p:spPr>
          <a:xfrm>
            <a:off x="0" y="0"/>
            <a:ext cx="7315200" cy="6858000"/>
          </a:xfrm>
          <a:prstGeom prst="rect">
            <a:avLst/>
          </a:prstGeom>
          <a:gradFill>
            <a:gsLst>
              <a:gs pos="0">
                <a:schemeClr val="lt1"/>
              </a:gs>
              <a:gs pos="69000">
                <a:schemeClr val="lt1"/>
              </a:gs>
              <a:gs pos="100000">
                <a:srgbClr val="F2F2F2"/>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9" name="Google Shape;369;p33"/>
          <p:cNvSpPr txBox="1">
            <a:spLocks noGrp="1"/>
          </p:cNvSpPr>
          <p:nvPr>
            <p:ph type="title"/>
          </p:nvPr>
        </p:nvSpPr>
        <p:spPr>
          <a:xfrm>
            <a:off x="7913152" y="571500"/>
            <a:ext cx="3657600" cy="21971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33"/>
          <p:cNvSpPr txBox="1">
            <a:spLocks noGrp="1"/>
          </p:cNvSpPr>
          <p:nvPr>
            <p:ph type="body" idx="1"/>
          </p:nvPr>
        </p:nvSpPr>
        <p:spPr>
          <a:xfrm>
            <a:off x="543197" y="571500"/>
            <a:ext cx="6217920" cy="57150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800"/>
              </a:spcBef>
              <a:spcAft>
                <a:spcPts val="0"/>
              </a:spcAft>
              <a:buSzPts val="2000"/>
              <a:buChar char="▪"/>
              <a:defRPr sz="2000"/>
            </a:lvl1pPr>
            <a:lvl2pPr marL="914400" lvl="1" indent="-342900" algn="l">
              <a:lnSpc>
                <a:spcPct val="90000"/>
              </a:lnSpc>
              <a:spcBef>
                <a:spcPts val="1200"/>
              </a:spcBef>
              <a:spcAft>
                <a:spcPts val="0"/>
              </a:spcAft>
              <a:buSzPts val="1800"/>
              <a:buChar char="▪"/>
              <a:defRPr sz="1800"/>
            </a:lvl2pPr>
            <a:lvl3pPr marL="1371600" lvl="2" indent="-330200" algn="l">
              <a:lnSpc>
                <a:spcPct val="90000"/>
              </a:lnSpc>
              <a:spcBef>
                <a:spcPts val="800"/>
              </a:spcBef>
              <a:spcAft>
                <a:spcPts val="0"/>
              </a:spcAft>
              <a:buSzPts val="1600"/>
              <a:buChar char="▪"/>
              <a:defRPr sz="1600"/>
            </a:lvl3pPr>
            <a:lvl4pPr marL="1828800" lvl="3" indent="-317500" algn="l">
              <a:lnSpc>
                <a:spcPct val="90000"/>
              </a:lnSpc>
              <a:spcBef>
                <a:spcPts val="800"/>
              </a:spcBef>
              <a:spcAft>
                <a:spcPts val="0"/>
              </a:spcAft>
              <a:buSzPts val="1400"/>
              <a:buChar char="▪"/>
              <a:defRPr sz="1400"/>
            </a:lvl4pPr>
            <a:lvl5pPr marL="2286000" lvl="4" indent="-317500" algn="l">
              <a:lnSpc>
                <a:spcPct val="90000"/>
              </a:lnSpc>
              <a:spcBef>
                <a:spcPts val="600"/>
              </a:spcBef>
              <a:spcAft>
                <a:spcPts val="0"/>
              </a:spcAft>
              <a:buSzPts val="1400"/>
              <a:buChar char="▪"/>
              <a:defRPr sz="1400"/>
            </a:lvl5pPr>
            <a:lvl6pPr marL="2743200" lvl="5" indent="-355600" algn="l">
              <a:lnSpc>
                <a:spcPct val="90000"/>
              </a:lnSpc>
              <a:spcBef>
                <a:spcPts val="600"/>
              </a:spcBef>
              <a:spcAft>
                <a:spcPts val="0"/>
              </a:spcAft>
              <a:buSzPts val="2000"/>
              <a:buChar char="▪"/>
              <a:defRPr sz="2000"/>
            </a:lvl6pPr>
            <a:lvl7pPr marL="3200400" lvl="6" indent="-355600" algn="l">
              <a:lnSpc>
                <a:spcPct val="90000"/>
              </a:lnSpc>
              <a:spcBef>
                <a:spcPts val="600"/>
              </a:spcBef>
              <a:spcAft>
                <a:spcPts val="0"/>
              </a:spcAft>
              <a:buSzPts val="2000"/>
              <a:buChar char="▪"/>
              <a:defRPr sz="2000"/>
            </a:lvl7pPr>
            <a:lvl8pPr marL="3657600" lvl="7" indent="-355600" algn="l">
              <a:lnSpc>
                <a:spcPct val="90000"/>
              </a:lnSpc>
              <a:spcBef>
                <a:spcPts val="600"/>
              </a:spcBef>
              <a:spcAft>
                <a:spcPts val="0"/>
              </a:spcAft>
              <a:buSzPts val="2000"/>
              <a:buChar char="▪"/>
              <a:defRPr sz="2000"/>
            </a:lvl8pPr>
            <a:lvl9pPr marL="4114800" lvl="8" indent="-228600" algn="l">
              <a:lnSpc>
                <a:spcPct val="90000"/>
              </a:lnSpc>
              <a:spcBef>
                <a:spcPts val="600"/>
              </a:spcBef>
              <a:spcAft>
                <a:spcPts val="0"/>
              </a:spcAft>
              <a:buSzPts val="2000"/>
              <a:buNone/>
              <a:defRPr sz="2000"/>
            </a:lvl9pPr>
          </a:lstStyle>
          <a:p>
            <a:endParaRPr/>
          </a:p>
        </p:txBody>
      </p:sp>
      <p:sp>
        <p:nvSpPr>
          <p:cNvPr id="371" name="Google Shape;371;p33"/>
          <p:cNvSpPr txBox="1">
            <a:spLocks noGrp="1"/>
          </p:cNvSpPr>
          <p:nvPr>
            <p:ph type="body" idx="2"/>
          </p:nvPr>
        </p:nvSpPr>
        <p:spPr>
          <a:xfrm>
            <a:off x="7913152" y="2995012"/>
            <a:ext cx="3657600" cy="22859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600"/>
              <a:buNone/>
              <a:defRPr sz="1600">
                <a:solidFill>
                  <a:schemeClr val="lt1"/>
                </a:solidFill>
              </a:defRPr>
            </a:lvl1pPr>
            <a:lvl2pPr marL="914400" lvl="1" indent="-228600" algn="l">
              <a:lnSpc>
                <a:spcPct val="90000"/>
              </a:lnSpc>
              <a:spcBef>
                <a:spcPts val="1200"/>
              </a:spcBef>
              <a:spcAft>
                <a:spcPts val="0"/>
              </a:spcAft>
              <a:buSzPts val="1400"/>
              <a:buNone/>
              <a:defRPr sz="1400"/>
            </a:lvl2pPr>
            <a:lvl3pPr marL="1371600" lvl="2" indent="-228600" algn="l">
              <a:lnSpc>
                <a:spcPct val="90000"/>
              </a:lnSpc>
              <a:spcBef>
                <a:spcPts val="800"/>
              </a:spcBef>
              <a:spcAft>
                <a:spcPts val="0"/>
              </a:spcAft>
              <a:buSzPts val="1200"/>
              <a:buNone/>
              <a:defRPr sz="1200"/>
            </a:lvl3pPr>
            <a:lvl4pPr marL="1828800" lvl="3" indent="-228600" algn="l">
              <a:lnSpc>
                <a:spcPct val="90000"/>
              </a:lnSpc>
              <a:spcBef>
                <a:spcPts val="800"/>
              </a:spcBef>
              <a:spcAft>
                <a:spcPts val="0"/>
              </a:spcAft>
              <a:buSzPts val="1000"/>
              <a:buNone/>
              <a:defRPr sz="1000"/>
            </a:lvl4pPr>
            <a:lvl5pPr marL="2286000" lvl="4" indent="-228600" algn="l">
              <a:lnSpc>
                <a:spcPct val="90000"/>
              </a:lnSpc>
              <a:spcBef>
                <a:spcPts val="600"/>
              </a:spcBef>
              <a:spcAft>
                <a:spcPts val="0"/>
              </a:spcAft>
              <a:buSzPts val="1000"/>
              <a:buNone/>
              <a:defRPr sz="1000"/>
            </a:lvl5pPr>
            <a:lvl6pPr marL="2743200" lvl="5" indent="-228600" algn="l">
              <a:lnSpc>
                <a:spcPct val="90000"/>
              </a:lnSpc>
              <a:spcBef>
                <a:spcPts val="600"/>
              </a:spcBef>
              <a:spcAft>
                <a:spcPts val="0"/>
              </a:spcAft>
              <a:buSzPts val="1000"/>
              <a:buNone/>
              <a:defRPr sz="1000"/>
            </a:lvl6pPr>
            <a:lvl7pPr marL="3200400" lvl="6" indent="-228600" algn="l">
              <a:lnSpc>
                <a:spcPct val="90000"/>
              </a:lnSpc>
              <a:spcBef>
                <a:spcPts val="600"/>
              </a:spcBef>
              <a:spcAft>
                <a:spcPts val="0"/>
              </a:spcAft>
              <a:buSzPts val="1000"/>
              <a:buNone/>
              <a:defRPr sz="1000"/>
            </a:lvl7pPr>
            <a:lvl8pPr marL="3657600" lvl="7" indent="-228600" algn="l">
              <a:lnSpc>
                <a:spcPct val="90000"/>
              </a:lnSpc>
              <a:spcBef>
                <a:spcPts val="600"/>
              </a:spcBef>
              <a:spcAft>
                <a:spcPts val="0"/>
              </a:spcAft>
              <a:buSzPts val="1000"/>
              <a:buNone/>
              <a:defRPr sz="1000"/>
            </a:lvl8pPr>
            <a:lvl9pPr marL="4114800" lvl="8" indent="-228600" algn="l">
              <a:lnSpc>
                <a:spcPct val="90000"/>
              </a:lnSpc>
              <a:spcBef>
                <a:spcPts val="600"/>
              </a:spcBef>
              <a:spcAft>
                <a:spcPts val="0"/>
              </a:spcAft>
              <a:buSzPts val="1000"/>
              <a:buNone/>
              <a:defRPr sz="1000"/>
            </a:lvl9pPr>
          </a:lstStyle>
          <a:p>
            <a:endParaRPr/>
          </a:p>
        </p:txBody>
      </p:sp>
      <p:cxnSp>
        <p:nvCxnSpPr>
          <p:cNvPr id="372" name="Google Shape;372;p33"/>
          <p:cNvCxnSpPr/>
          <p:nvPr/>
        </p:nvCxnSpPr>
        <p:spPr>
          <a:xfrm>
            <a:off x="7923089" y="2895600"/>
            <a:ext cx="3659311" cy="0"/>
          </a:xfrm>
          <a:prstGeom prst="straightConnector1">
            <a:avLst/>
          </a:prstGeom>
          <a:noFill/>
          <a:ln w="19050" cap="flat" cmpd="sng">
            <a:solidFill>
              <a:schemeClr val="lt1"/>
            </a:solidFill>
            <a:prstDash val="solid"/>
            <a:miter lim="800000"/>
            <a:headEnd type="none" w="sm" len="sm"/>
            <a:tailEnd type="none" w="sm" len="sm"/>
          </a:ln>
        </p:spPr>
      </p:cxnSp>
      <p:sp>
        <p:nvSpPr>
          <p:cNvPr id="373" name="Google Shape;373;p33"/>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33"/>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33"/>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1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1"/>
            </a:gs>
            <a:gs pos="52999">
              <a:schemeClr val="lt1"/>
            </a:gs>
            <a:gs pos="100000">
              <a:srgbClr val="F2F2F2">
                <a:alpha val="63921"/>
              </a:srgbClr>
            </a:gs>
          </a:gsLst>
          <a:lin ang="5400000" scaled="0"/>
        </a:gradFill>
        <a:effectLst/>
      </p:bgPr>
    </p:bg>
    <p:spTree>
      <p:nvGrpSpPr>
        <p:cNvPr id="1" name="Shape 9"/>
        <p:cNvGrpSpPr/>
        <p:nvPr/>
      </p:nvGrpSpPr>
      <p:grpSpPr>
        <a:xfrm>
          <a:off x="0" y="0"/>
          <a:ext cx="0" cy="0"/>
          <a:chOff x="0" y="0"/>
          <a:chExt cx="0" cy="0"/>
        </a:xfrm>
      </p:grpSpPr>
      <p:grpSp>
        <p:nvGrpSpPr>
          <p:cNvPr id="10" name="Google Shape;10;p24"/>
          <p:cNvGrpSpPr/>
          <p:nvPr/>
        </p:nvGrpSpPr>
        <p:grpSpPr>
          <a:xfrm>
            <a:off x="-1" y="-195943"/>
            <a:ext cx="12192002" cy="6858000"/>
            <a:chOff x="-1" y="0"/>
            <a:chExt cx="12192002" cy="6858000"/>
          </a:xfrm>
        </p:grpSpPr>
        <p:cxnSp>
          <p:nvCxnSpPr>
            <p:cNvPr id="11" name="Google Shape;11;p24"/>
            <p:cNvCxnSpPr/>
            <p:nvPr/>
          </p:nvCxnSpPr>
          <p:spPr>
            <a:xfrm>
              <a:off x="610194"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2" name="Google Shape;12;p24"/>
            <p:cNvCxnSpPr/>
            <p:nvPr/>
          </p:nvCxnSpPr>
          <p:spPr>
            <a:xfrm>
              <a:off x="1829332"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3" name="Google Shape;13;p24"/>
            <p:cNvCxnSpPr/>
            <p:nvPr/>
          </p:nvCxnSpPr>
          <p:spPr>
            <a:xfrm>
              <a:off x="3048470"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4" name="Google Shape;14;p24"/>
            <p:cNvCxnSpPr/>
            <p:nvPr/>
          </p:nvCxnSpPr>
          <p:spPr>
            <a:xfrm>
              <a:off x="4267608"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5" name="Google Shape;15;p24"/>
            <p:cNvCxnSpPr/>
            <p:nvPr/>
          </p:nvCxnSpPr>
          <p:spPr>
            <a:xfrm>
              <a:off x="5486746"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6" name="Google Shape;16;p24"/>
            <p:cNvCxnSpPr/>
            <p:nvPr/>
          </p:nvCxnSpPr>
          <p:spPr>
            <a:xfrm>
              <a:off x="6705884"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7" name="Google Shape;17;p24"/>
            <p:cNvCxnSpPr/>
            <p:nvPr/>
          </p:nvCxnSpPr>
          <p:spPr>
            <a:xfrm>
              <a:off x="7925022"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8" name="Google Shape;18;p24"/>
            <p:cNvCxnSpPr/>
            <p:nvPr/>
          </p:nvCxnSpPr>
          <p:spPr>
            <a:xfrm>
              <a:off x="9144160"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19" name="Google Shape;19;p24"/>
            <p:cNvCxnSpPr/>
            <p:nvPr/>
          </p:nvCxnSpPr>
          <p:spPr>
            <a:xfrm>
              <a:off x="10363298"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0" name="Google Shape;20;p24"/>
            <p:cNvCxnSpPr/>
            <p:nvPr/>
          </p:nvCxnSpPr>
          <p:spPr>
            <a:xfrm>
              <a:off x="11582436" y="0"/>
              <a:ext cx="0"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1" name="Google Shape;21;p24"/>
            <p:cNvCxnSpPr/>
            <p:nvPr/>
          </p:nvCxnSpPr>
          <p:spPr>
            <a:xfrm>
              <a:off x="2819" y="386485"/>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2" name="Google Shape;22;p24"/>
            <p:cNvCxnSpPr/>
            <p:nvPr/>
          </p:nvCxnSpPr>
          <p:spPr>
            <a:xfrm>
              <a:off x="2819" y="1611181"/>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3" name="Google Shape;23;p24"/>
            <p:cNvCxnSpPr/>
            <p:nvPr/>
          </p:nvCxnSpPr>
          <p:spPr>
            <a:xfrm>
              <a:off x="2819" y="2835877"/>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4" name="Google Shape;24;p24"/>
            <p:cNvCxnSpPr/>
            <p:nvPr/>
          </p:nvCxnSpPr>
          <p:spPr>
            <a:xfrm>
              <a:off x="2819" y="4060573"/>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5" name="Google Shape;25;p24"/>
            <p:cNvCxnSpPr/>
            <p:nvPr/>
          </p:nvCxnSpPr>
          <p:spPr>
            <a:xfrm>
              <a:off x="2819" y="5285269"/>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6" name="Google Shape;26;p24"/>
            <p:cNvCxnSpPr/>
            <p:nvPr/>
          </p:nvCxnSpPr>
          <p:spPr>
            <a:xfrm>
              <a:off x="2819" y="6509965"/>
              <a:ext cx="12188952" cy="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27" name="Google Shape;27;p24"/>
            <p:cNvGrpSpPr/>
            <p:nvPr/>
          </p:nvGrpSpPr>
          <p:grpSpPr>
            <a:xfrm>
              <a:off x="-1" y="0"/>
              <a:ext cx="12192001" cy="6858000"/>
              <a:chOff x="-1" y="0"/>
              <a:chExt cx="12192001" cy="6858000"/>
            </a:xfrm>
          </p:grpSpPr>
          <p:cxnSp>
            <p:nvCxnSpPr>
              <p:cNvPr id="28" name="Google Shape;28;p24"/>
              <p:cNvCxnSpPr/>
              <p:nvPr/>
            </p:nvCxnSpPr>
            <p:spPr>
              <a:xfrm>
                <a:off x="225425"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29" name="Google Shape;29;p24"/>
              <p:cNvCxnSpPr/>
              <p:nvPr/>
            </p:nvCxnSpPr>
            <p:spPr>
              <a:xfrm>
                <a:off x="1449154"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0" name="Google Shape;30;p24"/>
              <p:cNvCxnSpPr/>
              <p:nvPr/>
            </p:nvCxnSpPr>
            <p:spPr>
              <a:xfrm>
                <a:off x="266598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1" name="Google Shape;31;p24"/>
              <p:cNvCxnSpPr/>
              <p:nvPr/>
            </p:nvCxnSpPr>
            <p:spPr>
              <a:xfrm>
                <a:off x="3885119"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2" name="Google Shape;32;p24"/>
              <p:cNvCxnSpPr/>
              <p:nvPr/>
            </p:nvCxnSpPr>
            <p:spPr>
              <a:xfrm>
                <a:off x="510650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33" name="Google Shape;33;p24"/>
              <p:cNvGrpSpPr/>
              <p:nvPr/>
            </p:nvGrpSpPr>
            <p:grpSpPr>
              <a:xfrm>
                <a:off x="6327885" y="0"/>
                <a:ext cx="5864115" cy="5898673"/>
                <a:chOff x="6327885" y="0"/>
                <a:chExt cx="5864115" cy="5898673"/>
              </a:xfrm>
            </p:grpSpPr>
            <p:cxnSp>
              <p:nvCxnSpPr>
                <p:cNvPr id="34" name="Google Shape;34;p24"/>
                <p:cNvCxnSpPr/>
                <p:nvPr/>
              </p:nvCxnSpPr>
              <p:spPr>
                <a:xfrm>
                  <a:off x="6327885" y="0"/>
                  <a:ext cx="5864115" cy="5898673"/>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5" name="Google Shape;35;p24"/>
                <p:cNvCxnSpPr/>
                <p:nvPr/>
              </p:nvCxnSpPr>
              <p:spPr>
                <a:xfrm>
                  <a:off x="7549268" y="0"/>
                  <a:ext cx="4642732" cy="467242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6" name="Google Shape;36;p24"/>
                <p:cNvCxnSpPr/>
                <p:nvPr/>
              </p:nvCxnSpPr>
              <p:spPr>
                <a:xfrm>
                  <a:off x="8772997" y="0"/>
                  <a:ext cx="3419003" cy="34567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7" name="Google Shape;37;p24"/>
                <p:cNvCxnSpPr/>
                <p:nvPr/>
              </p:nvCxnSpPr>
              <p:spPr>
                <a:xfrm>
                  <a:off x="9982200" y="0"/>
                  <a:ext cx="2209800" cy="222646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38" name="Google Shape;38;p24"/>
                <p:cNvCxnSpPr/>
                <p:nvPr/>
              </p:nvCxnSpPr>
              <p:spPr>
                <a:xfrm>
                  <a:off x="11199019" y="0"/>
                  <a:ext cx="992981" cy="1002506"/>
                </a:xfrm>
                <a:prstGeom prst="straightConnector1">
                  <a:avLst/>
                </a:prstGeom>
                <a:noFill/>
                <a:ln w="9525" cap="flat" cmpd="sng">
                  <a:solidFill>
                    <a:srgbClr val="D8D8D8">
                      <a:alpha val="23921"/>
                    </a:srgbClr>
                  </a:solidFill>
                  <a:prstDash val="solid"/>
                  <a:miter lim="800000"/>
                  <a:headEnd type="none" w="sm" len="sm"/>
                  <a:tailEnd type="none" w="sm" len="sm"/>
                </a:ln>
              </p:spPr>
            </p:cxnSp>
          </p:grpSp>
          <p:cxnSp>
            <p:nvCxnSpPr>
              <p:cNvPr id="39" name="Google Shape;39;p24"/>
              <p:cNvCxnSpPr/>
              <p:nvPr/>
            </p:nvCxnSpPr>
            <p:spPr>
              <a:xfrm rot="10800000">
                <a:off x="-1" y="1012053"/>
                <a:ext cx="5828811" cy="584594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0" name="Google Shape;40;p24"/>
              <p:cNvCxnSpPr/>
              <p:nvPr/>
            </p:nvCxnSpPr>
            <p:spPr>
              <a:xfrm rot="10800000">
                <a:off x="-1" y="2227340"/>
                <a:ext cx="4614781" cy="4630658"/>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1" name="Google Shape;41;p24"/>
              <p:cNvCxnSpPr/>
              <p:nvPr/>
            </p:nvCxnSpPr>
            <p:spPr>
              <a:xfrm rot="10800000">
                <a:off x="-1" y="3432149"/>
                <a:ext cx="3398419" cy="34258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2" name="Google Shape;42;p24"/>
              <p:cNvCxnSpPr/>
              <p:nvPr/>
            </p:nvCxnSpPr>
            <p:spPr>
              <a:xfrm rot="10800000">
                <a:off x="-1" y="4651431"/>
                <a:ext cx="2196496" cy="2206567"/>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3" name="Google Shape;43;p24"/>
              <p:cNvCxnSpPr/>
              <p:nvPr/>
            </p:nvCxnSpPr>
            <p:spPr>
              <a:xfrm rot="10800000">
                <a:off x="-1" y="5864453"/>
                <a:ext cx="987003" cy="993545"/>
              </a:xfrm>
              <a:prstGeom prst="straightConnector1">
                <a:avLst/>
              </a:prstGeom>
              <a:noFill/>
              <a:ln w="9525" cap="flat" cmpd="sng">
                <a:solidFill>
                  <a:srgbClr val="D8D8D8">
                    <a:alpha val="23921"/>
                  </a:srgbClr>
                </a:solidFill>
                <a:prstDash val="solid"/>
                <a:miter lim="800000"/>
                <a:headEnd type="none" w="sm" len="sm"/>
                <a:tailEnd type="none" w="sm" len="sm"/>
              </a:ln>
            </p:spPr>
          </p:cxnSp>
        </p:grpSp>
        <p:grpSp>
          <p:nvGrpSpPr>
            <p:cNvPr id="44" name="Google Shape;44;p24"/>
            <p:cNvGrpSpPr/>
            <p:nvPr/>
          </p:nvGrpSpPr>
          <p:grpSpPr>
            <a:xfrm flipH="1">
              <a:off x="0" y="0"/>
              <a:ext cx="12192001" cy="6858000"/>
              <a:chOff x="-1" y="0"/>
              <a:chExt cx="12192001" cy="6858000"/>
            </a:xfrm>
          </p:grpSpPr>
          <p:cxnSp>
            <p:nvCxnSpPr>
              <p:cNvPr id="45" name="Google Shape;45;p24"/>
              <p:cNvCxnSpPr/>
              <p:nvPr/>
            </p:nvCxnSpPr>
            <p:spPr>
              <a:xfrm>
                <a:off x="225425"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6" name="Google Shape;46;p24"/>
              <p:cNvCxnSpPr/>
              <p:nvPr/>
            </p:nvCxnSpPr>
            <p:spPr>
              <a:xfrm>
                <a:off x="1449154"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7" name="Google Shape;47;p24"/>
              <p:cNvCxnSpPr/>
              <p:nvPr/>
            </p:nvCxnSpPr>
            <p:spPr>
              <a:xfrm>
                <a:off x="266598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8" name="Google Shape;48;p24"/>
              <p:cNvCxnSpPr/>
              <p:nvPr/>
            </p:nvCxnSpPr>
            <p:spPr>
              <a:xfrm>
                <a:off x="3885119"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49" name="Google Shape;49;p24"/>
              <p:cNvCxnSpPr/>
              <p:nvPr/>
            </p:nvCxnSpPr>
            <p:spPr>
              <a:xfrm>
                <a:off x="5106502" y="0"/>
                <a:ext cx="6815931" cy="6858000"/>
              </a:xfrm>
              <a:prstGeom prst="straightConnector1">
                <a:avLst/>
              </a:prstGeom>
              <a:noFill/>
              <a:ln w="9525" cap="flat" cmpd="sng">
                <a:solidFill>
                  <a:srgbClr val="D8D8D8">
                    <a:alpha val="23921"/>
                  </a:srgbClr>
                </a:solidFill>
                <a:prstDash val="solid"/>
                <a:miter lim="800000"/>
                <a:headEnd type="none" w="sm" len="sm"/>
                <a:tailEnd type="none" w="sm" len="sm"/>
              </a:ln>
            </p:spPr>
          </p:cxnSp>
          <p:grpSp>
            <p:nvGrpSpPr>
              <p:cNvPr id="50" name="Google Shape;50;p24"/>
              <p:cNvGrpSpPr/>
              <p:nvPr/>
            </p:nvGrpSpPr>
            <p:grpSpPr>
              <a:xfrm>
                <a:off x="6327885" y="0"/>
                <a:ext cx="5864115" cy="5898673"/>
                <a:chOff x="6327885" y="0"/>
                <a:chExt cx="5864115" cy="5898673"/>
              </a:xfrm>
            </p:grpSpPr>
            <p:cxnSp>
              <p:nvCxnSpPr>
                <p:cNvPr id="51" name="Google Shape;51;p24"/>
                <p:cNvCxnSpPr/>
                <p:nvPr/>
              </p:nvCxnSpPr>
              <p:spPr>
                <a:xfrm>
                  <a:off x="6327885" y="0"/>
                  <a:ext cx="5864115" cy="5898673"/>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2" name="Google Shape;52;p24"/>
                <p:cNvCxnSpPr/>
                <p:nvPr/>
              </p:nvCxnSpPr>
              <p:spPr>
                <a:xfrm>
                  <a:off x="7549268" y="0"/>
                  <a:ext cx="4642732" cy="467242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3" name="Google Shape;53;p24"/>
                <p:cNvCxnSpPr/>
                <p:nvPr/>
              </p:nvCxnSpPr>
              <p:spPr>
                <a:xfrm>
                  <a:off x="8772997" y="0"/>
                  <a:ext cx="3419003" cy="34567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4" name="Google Shape;54;p24"/>
                <p:cNvCxnSpPr/>
                <p:nvPr/>
              </p:nvCxnSpPr>
              <p:spPr>
                <a:xfrm>
                  <a:off x="9982200" y="0"/>
                  <a:ext cx="2209800" cy="222646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5" name="Google Shape;55;p24"/>
                <p:cNvCxnSpPr/>
                <p:nvPr/>
              </p:nvCxnSpPr>
              <p:spPr>
                <a:xfrm>
                  <a:off x="11199019" y="0"/>
                  <a:ext cx="992981" cy="1002506"/>
                </a:xfrm>
                <a:prstGeom prst="straightConnector1">
                  <a:avLst/>
                </a:prstGeom>
                <a:noFill/>
                <a:ln w="9525" cap="flat" cmpd="sng">
                  <a:solidFill>
                    <a:srgbClr val="D8D8D8">
                      <a:alpha val="23921"/>
                    </a:srgbClr>
                  </a:solidFill>
                  <a:prstDash val="solid"/>
                  <a:miter lim="800000"/>
                  <a:headEnd type="none" w="sm" len="sm"/>
                  <a:tailEnd type="none" w="sm" len="sm"/>
                </a:ln>
              </p:spPr>
            </p:cxnSp>
          </p:grpSp>
          <p:cxnSp>
            <p:nvCxnSpPr>
              <p:cNvPr id="56" name="Google Shape;56;p24"/>
              <p:cNvCxnSpPr/>
              <p:nvPr/>
            </p:nvCxnSpPr>
            <p:spPr>
              <a:xfrm rot="10800000">
                <a:off x="-1" y="1012053"/>
                <a:ext cx="5828811" cy="5845945"/>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7" name="Google Shape;57;p24"/>
              <p:cNvCxnSpPr/>
              <p:nvPr/>
            </p:nvCxnSpPr>
            <p:spPr>
              <a:xfrm rot="10800000">
                <a:off x="-1" y="2227340"/>
                <a:ext cx="4614781" cy="4630658"/>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8" name="Google Shape;58;p24"/>
              <p:cNvCxnSpPr/>
              <p:nvPr/>
            </p:nvCxnSpPr>
            <p:spPr>
              <a:xfrm rot="10800000">
                <a:off x="-1" y="3432149"/>
                <a:ext cx="3398419" cy="3425849"/>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59" name="Google Shape;59;p24"/>
              <p:cNvCxnSpPr/>
              <p:nvPr/>
            </p:nvCxnSpPr>
            <p:spPr>
              <a:xfrm rot="10800000">
                <a:off x="-1" y="4651431"/>
                <a:ext cx="2196496" cy="2206567"/>
              </a:xfrm>
              <a:prstGeom prst="straightConnector1">
                <a:avLst/>
              </a:prstGeom>
              <a:noFill/>
              <a:ln w="9525" cap="flat" cmpd="sng">
                <a:solidFill>
                  <a:srgbClr val="D8D8D8">
                    <a:alpha val="23921"/>
                  </a:srgbClr>
                </a:solidFill>
                <a:prstDash val="solid"/>
                <a:miter lim="800000"/>
                <a:headEnd type="none" w="sm" len="sm"/>
                <a:tailEnd type="none" w="sm" len="sm"/>
              </a:ln>
            </p:spPr>
          </p:cxnSp>
          <p:cxnSp>
            <p:nvCxnSpPr>
              <p:cNvPr id="60" name="Google Shape;60;p24"/>
              <p:cNvCxnSpPr/>
              <p:nvPr/>
            </p:nvCxnSpPr>
            <p:spPr>
              <a:xfrm rot="10800000">
                <a:off x="-1" y="5864453"/>
                <a:ext cx="987003" cy="993545"/>
              </a:xfrm>
              <a:prstGeom prst="straightConnector1">
                <a:avLst/>
              </a:prstGeom>
              <a:noFill/>
              <a:ln w="9525" cap="flat" cmpd="sng">
                <a:solidFill>
                  <a:srgbClr val="D8D8D8">
                    <a:alpha val="23921"/>
                  </a:srgbClr>
                </a:solidFill>
                <a:prstDash val="solid"/>
                <a:miter lim="800000"/>
                <a:headEnd type="none" w="sm" len="sm"/>
                <a:tailEnd type="none" w="sm" len="sm"/>
              </a:ln>
            </p:spPr>
          </p:cxnSp>
        </p:grpSp>
      </p:grpSp>
      <p:sp>
        <p:nvSpPr>
          <p:cNvPr id="61" name="Google Shape;61;p24"/>
          <p:cNvSpPr txBox="1">
            <a:spLocks noGrp="1"/>
          </p:cNvSpPr>
          <p:nvPr>
            <p:ph type="title"/>
          </p:nvPr>
        </p:nvSpPr>
        <p:spPr>
          <a:xfrm>
            <a:off x="1295400" y="503853"/>
            <a:ext cx="9601200" cy="1142385"/>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A43E27"/>
              </a:buClr>
              <a:buSzPts val="3200"/>
              <a:buFont typeface="Arial"/>
              <a:buNone/>
              <a:defRPr sz="3200" b="1" i="0" u="none" strike="noStrike" cap="none">
                <a:solidFill>
                  <a:srgbClr val="A43E27"/>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24"/>
          <p:cNvSpPr txBox="1">
            <a:spLocks noGrp="1"/>
          </p:cNvSpPr>
          <p:nvPr>
            <p:ph type="body" idx="1"/>
          </p:nvPr>
        </p:nvSpPr>
        <p:spPr>
          <a:xfrm>
            <a:off x="1295400" y="1981201"/>
            <a:ext cx="9601200" cy="3809999"/>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800"/>
              </a:spcBef>
              <a:spcAft>
                <a:spcPts val="0"/>
              </a:spcAft>
              <a:buClr>
                <a:srgbClr val="A43E27"/>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90000"/>
              </a:lnSpc>
              <a:spcBef>
                <a:spcPts val="1200"/>
              </a:spcBef>
              <a:spcAft>
                <a:spcPts val="0"/>
              </a:spcAft>
              <a:buClr>
                <a:srgbClr val="A43E27"/>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90000"/>
              </a:lnSpc>
              <a:spcBef>
                <a:spcPts val="800"/>
              </a:spcBef>
              <a:spcAft>
                <a:spcPts val="0"/>
              </a:spcAft>
              <a:buClr>
                <a:srgbClr val="A43E27"/>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90000"/>
              </a:lnSpc>
              <a:spcBef>
                <a:spcPts val="8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600"/>
              </a:spcBef>
              <a:spcAft>
                <a:spcPts val="0"/>
              </a:spcAft>
              <a:buClr>
                <a:srgbClr val="A43E27"/>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228600" algn="l" rtl="0">
              <a:lnSpc>
                <a:spcPct val="90000"/>
              </a:lnSpc>
              <a:spcBef>
                <a:spcPts val="600"/>
              </a:spcBef>
              <a:spcAft>
                <a:spcPts val="0"/>
              </a:spcAft>
              <a:buClr>
                <a:srgbClr val="A43E27"/>
              </a:buClr>
              <a:buSzPts val="1400"/>
              <a:buFont typeface="Arial"/>
              <a:buNone/>
              <a:defRPr sz="1400" b="0" i="0" u="none" strike="noStrike" cap="none">
                <a:solidFill>
                  <a:schemeClr val="dk1"/>
                </a:solidFill>
                <a:latin typeface="Arial"/>
                <a:ea typeface="Arial"/>
                <a:cs typeface="Arial"/>
                <a:sym typeface="Arial"/>
              </a:defRPr>
            </a:lvl9pPr>
          </a:lstStyle>
          <a:p>
            <a:endParaRPr/>
          </a:p>
        </p:txBody>
      </p:sp>
      <p:cxnSp>
        <p:nvCxnSpPr>
          <p:cNvPr id="63" name="Google Shape;63;p24"/>
          <p:cNvCxnSpPr/>
          <p:nvPr/>
        </p:nvCxnSpPr>
        <p:spPr>
          <a:xfrm>
            <a:off x="609600" y="6172200"/>
            <a:ext cx="10972800" cy="0"/>
          </a:xfrm>
          <a:prstGeom prst="straightConnector1">
            <a:avLst/>
          </a:prstGeom>
          <a:noFill/>
          <a:ln w="12700" cap="flat" cmpd="sng">
            <a:solidFill>
              <a:srgbClr val="A43E27"/>
            </a:solidFill>
            <a:prstDash val="solid"/>
            <a:miter lim="800000"/>
            <a:headEnd type="none" w="sm" len="sm"/>
            <a:tailEnd type="none" w="sm" len="sm"/>
          </a:ln>
        </p:spPr>
      </p:cxnSp>
      <p:sp>
        <p:nvSpPr>
          <p:cNvPr id="64" name="Google Shape;64;p24"/>
          <p:cNvSpPr txBox="1">
            <a:spLocks noGrp="1"/>
          </p:cNvSpPr>
          <p:nvPr>
            <p:ph type="ftr" idx="11"/>
          </p:nvPr>
        </p:nvSpPr>
        <p:spPr>
          <a:xfrm>
            <a:off x="609601" y="6289679"/>
            <a:ext cx="6128030" cy="222436"/>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5" name="Google Shape;65;p24"/>
          <p:cNvSpPr txBox="1">
            <a:spLocks noGrp="1"/>
          </p:cNvSpPr>
          <p:nvPr>
            <p:ph type="dt" idx="10"/>
          </p:nvPr>
        </p:nvSpPr>
        <p:spPr>
          <a:xfrm>
            <a:off x="9294042" y="6289679"/>
            <a:ext cx="965946" cy="222436"/>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41424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66" name="Google Shape;66;p24"/>
          <p:cNvSpPr txBox="1">
            <a:spLocks noGrp="1"/>
          </p:cNvSpPr>
          <p:nvPr>
            <p:ph type="sldNum" idx="12"/>
          </p:nvPr>
        </p:nvSpPr>
        <p:spPr>
          <a:xfrm>
            <a:off x="10665311" y="6289679"/>
            <a:ext cx="918882" cy="222436"/>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41424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l-SI"/>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9.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7.jpg"/><Relationship Id="rId7"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g"/><Relationship Id="rId10" Type="http://schemas.openxmlformats.org/officeDocument/2006/relationships/image" Target="../media/image31.png"/><Relationship Id="rId4" Type="http://schemas.openxmlformats.org/officeDocument/2006/relationships/image" Target="../media/image1.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24000">
              <a:schemeClr val="lt1"/>
            </a:gs>
            <a:gs pos="100000">
              <a:srgbClr val="F2F2F2">
                <a:alpha val="63921"/>
              </a:srgbClr>
            </a:gs>
          </a:gsLst>
          <a:lin ang="5400000" scaled="0"/>
        </a:gradFill>
        <a:effectLst/>
      </p:bgPr>
    </p:bg>
    <p:spTree>
      <p:nvGrpSpPr>
        <p:cNvPr id="1" name="Shape 392"/>
        <p:cNvGrpSpPr/>
        <p:nvPr/>
      </p:nvGrpSpPr>
      <p:grpSpPr>
        <a:xfrm>
          <a:off x="0" y="0"/>
          <a:ext cx="0" cy="0"/>
          <a:chOff x="0" y="0"/>
          <a:chExt cx="0" cy="0"/>
        </a:xfrm>
      </p:grpSpPr>
      <p:sp>
        <p:nvSpPr>
          <p:cNvPr id="393" name="Google Shape;393;p1"/>
          <p:cNvSpPr txBox="1">
            <a:spLocks noGrp="1"/>
          </p:cNvSpPr>
          <p:nvPr>
            <p:ph type="subTitle" idx="1"/>
          </p:nvPr>
        </p:nvSpPr>
        <p:spPr>
          <a:xfrm>
            <a:off x="1232885" y="5432563"/>
            <a:ext cx="9604310" cy="457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100"/>
              <a:buNone/>
            </a:pPr>
            <a:r>
              <a:rPr lang="sl-SI" sz="1100">
                <a:solidFill>
                  <a:srgbClr val="0070C0"/>
                </a:solidFill>
                <a:latin typeface="Calibri"/>
                <a:ea typeface="Calibri"/>
                <a:cs typeface="Calibri"/>
                <a:sym typeface="Calibri"/>
              </a:rPr>
              <a:t>Projekt Nr. </a:t>
            </a:r>
            <a:r>
              <a:rPr lang="sl-SI" sz="1100" b="1">
                <a:solidFill>
                  <a:srgbClr val="0070C0"/>
                </a:solidFill>
                <a:latin typeface="Calibri"/>
                <a:ea typeface="Calibri"/>
                <a:cs typeface="Calibri"/>
                <a:sym typeface="Calibri"/>
              </a:rPr>
              <a:t>2024-1-AT01-KA220-ADU-000254167</a:t>
            </a:r>
            <a:endParaRPr sz="1100">
              <a:solidFill>
                <a:srgbClr val="0070C0"/>
              </a:solidFill>
              <a:latin typeface="Calibri"/>
              <a:ea typeface="Calibri"/>
              <a:cs typeface="Calibri"/>
              <a:sym typeface="Calibri"/>
            </a:endParaRPr>
          </a:p>
        </p:txBody>
      </p:sp>
      <p:pic>
        <p:nvPicPr>
          <p:cNvPr id="394" name="Google Shape;394;p1"/>
          <p:cNvPicPr preferRelativeResize="0"/>
          <p:nvPr/>
        </p:nvPicPr>
        <p:blipFill rotWithShape="1">
          <a:blip r:embed="rId3">
            <a:alphaModFix/>
          </a:blip>
          <a:srcRect t="21235" b="39429"/>
          <a:stretch/>
        </p:blipFill>
        <p:spPr>
          <a:xfrm>
            <a:off x="982197" y="850354"/>
            <a:ext cx="3576552" cy="1406846"/>
          </a:xfrm>
          <a:prstGeom prst="rect">
            <a:avLst/>
          </a:prstGeom>
          <a:noFill/>
          <a:ln>
            <a:noFill/>
          </a:ln>
        </p:spPr>
      </p:pic>
      <p:pic>
        <p:nvPicPr>
          <p:cNvPr id="395" name="Google Shape;395;p1" descr="Slika:Flag of Austria.svg - Wikipedija, prosta enciklopedija"/>
          <p:cNvPicPr preferRelativeResize="0"/>
          <p:nvPr/>
        </p:nvPicPr>
        <p:blipFill rotWithShape="1">
          <a:blip r:embed="rId4">
            <a:alphaModFix/>
          </a:blip>
          <a:srcRect/>
          <a:stretch/>
        </p:blipFill>
        <p:spPr>
          <a:xfrm>
            <a:off x="10149087" y="2193125"/>
            <a:ext cx="674955" cy="450533"/>
          </a:xfrm>
          <a:prstGeom prst="rect">
            <a:avLst/>
          </a:prstGeom>
          <a:noFill/>
          <a:ln>
            <a:noFill/>
          </a:ln>
        </p:spPr>
      </p:pic>
      <p:pic>
        <p:nvPicPr>
          <p:cNvPr id="396" name="Google Shape;396;p1" descr="Slika:Flag of Greece.svg - Wikipedija, prosta enciklopedija"/>
          <p:cNvPicPr preferRelativeResize="0"/>
          <p:nvPr/>
        </p:nvPicPr>
        <p:blipFill rotWithShape="1">
          <a:blip r:embed="rId5">
            <a:alphaModFix/>
          </a:blip>
          <a:srcRect/>
          <a:stretch/>
        </p:blipFill>
        <p:spPr>
          <a:xfrm>
            <a:off x="10154546" y="3447756"/>
            <a:ext cx="675060" cy="450040"/>
          </a:xfrm>
          <a:prstGeom prst="rect">
            <a:avLst/>
          </a:prstGeom>
          <a:noFill/>
          <a:ln>
            <a:noFill/>
          </a:ln>
        </p:spPr>
      </p:pic>
      <p:pic>
        <p:nvPicPr>
          <p:cNvPr id="397" name="Google Shape;397;p1" descr="Slika:Flag of Ireland.svg - Wikipedija, prosta enciklopedija"/>
          <p:cNvPicPr preferRelativeResize="0"/>
          <p:nvPr/>
        </p:nvPicPr>
        <p:blipFill rotWithShape="1">
          <a:blip r:embed="rId6">
            <a:alphaModFix/>
          </a:blip>
          <a:srcRect/>
          <a:stretch/>
        </p:blipFill>
        <p:spPr>
          <a:xfrm>
            <a:off x="10154546" y="4074825"/>
            <a:ext cx="669496" cy="334748"/>
          </a:xfrm>
          <a:prstGeom prst="rect">
            <a:avLst/>
          </a:prstGeom>
          <a:noFill/>
          <a:ln>
            <a:noFill/>
          </a:ln>
        </p:spPr>
      </p:pic>
      <p:pic>
        <p:nvPicPr>
          <p:cNvPr id="398" name="Google Shape;398;p1" descr="Slika:Flag of Cyprus.svg - Wikipedija, prosta enciklopedija"/>
          <p:cNvPicPr preferRelativeResize="0"/>
          <p:nvPr/>
        </p:nvPicPr>
        <p:blipFill rotWithShape="1">
          <a:blip r:embed="rId7">
            <a:alphaModFix/>
          </a:blip>
          <a:srcRect/>
          <a:stretch/>
        </p:blipFill>
        <p:spPr>
          <a:xfrm>
            <a:off x="10149087" y="2820687"/>
            <a:ext cx="674955" cy="450040"/>
          </a:xfrm>
          <a:prstGeom prst="rect">
            <a:avLst/>
          </a:prstGeom>
          <a:noFill/>
          <a:ln>
            <a:noFill/>
          </a:ln>
        </p:spPr>
      </p:pic>
      <p:pic>
        <p:nvPicPr>
          <p:cNvPr id="399" name="Google Shape;399;p1" descr="Flag of Slovenia - Wikipedia"/>
          <p:cNvPicPr preferRelativeResize="0"/>
          <p:nvPr/>
        </p:nvPicPr>
        <p:blipFill rotWithShape="1">
          <a:blip r:embed="rId8">
            <a:alphaModFix/>
          </a:blip>
          <a:srcRect/>
          <a:stretch/>
        </p:blipFill>
        <p:spPr>
          <a:xfrm>
            <a:off x="10154547" y="4586602"/>
            <a:ext cx="669495" cy="334748"/>
          </a:xfrm>
          <a:prstGeom prst="rect">
            <a:avLst/>
          </a:prstGeom>
          <a:noFill/>
          <a:ln>
            <a:noFill/>
          </a:ln>
        </p:spPr>
      </p:pic>
      <p:pic>
        <p:nvPicPr>
          <p:cNvPr id="400" name="Google Shape;400;p1" title="DE Kofinanziert von der Europ�ischen Union_POS (15).jpg"/>
          <p:cNvPicPr preferRelativeResize="0"/>
          <p:nvPr/>
        </p:nvPicPr>
        <p:blipFill rotWithShape="1">
          <a:blip r:embed="rId9">
            <a:alphaModFix/>
          </a:blip>
          <a:srcRect l="2945" r="2945"/>
          <a:stretch/>
        </p:blipFill>
        <p:spPr>
          <a:xfrm>
            <a:off x="8746584" y="5436828"/>
            <a:ext cx="2220298" cy="495376"/>
          </a:xfrm>
          <a:prstGeom prst="rect">
            <a:avLst/>
          </a:prstGeom>
          <a:noFill/>
          <a:ln>
            <a:noFill/>
          </a:ln>
        </p:spPr>
      </p:pic>
      <p:sp>
        <p:nvSpPr>
          <p:cNvPr id="401" name="Google Shape;401;p1"/>
          <p:cNvSpPr txBox="1"/>
          <p:nvPr/>
        </p:nvSpPr>
        <p:spPr>
          <a:xfrm>
            <a:off x="1807535" y="2193125"/>
            <a:ext cx="7569466" cy="1802100"/>
          </a:xfrm>
          <a:prstGeom prst="rect">
            <a:avLst/>
          </a:prstGeom>
          <a:noFill/>
          <a:ln>
            <a:noFill/>
          </a:ln>
        </p:spPr>
        <p:txBody>
          <a:bodyPr spcFirstLastPara="1" wrap="square" lIns="91425" tIns="45700" rIns="91425" bIns="45700" anchor="b" anchorCtr="0">
            <a:normAutofit/>
          </a:bodyPr>
          <a:lstStyle/>
          <a:p>
            <a:pPr marL="0" marR="0" lvl="0" indent="0" algn="ctr" rtl="0">
              <a:lnSpc>
                <a:spcPct val="76000"/>
              </a:lnSpc>
              <a:spcBef>
                <a:spcPts val="0"/>
              </a:spcBef>
              <a:spcAft>
                <a:spcPts val="0"/>
              </a:spcAft>
              <a:buClr>
                <a:srgbClr val="C52B87"/>
              </a:buClr>
              <a:buSzPts val="4000"/>
              <a:buFont typeface="Calibri"/>
              <a:buNone/>
            </a:pPr>
            <a:r>
              <a:rPr lang="sl-SI" sz="4200" b="1" i="0" u="none" strike="noStrike" cap="none" dirty="0">
                <a:solidFill>
                  <a:srgbClr val="C52B87"/>
                </a:solidFill>
                <a:latin typeface="Calibri"/>
                <a:ea typeface="Calibri"/>
                <a:cs typeface="Calibri"/>
                <a:sym typeface="Calibri"/>
              </a:rPr>
              <a:t>Einheit 5: Inklusives und kompetenzorientiertes Lernen</a:t>
            </a:r>
            <a:endParaRPr sz="4200" b="1" i="0" u="none" strike="noStrike" cap="none" dirty="0">
              <a:solidFill>
                <a:srgbClr val="C52B87"/>
              </a:solidFill>
              <a:latin typeface="Calibri"/>
              <a:ea typeface="Calibri"/>
              <a:cs typeface="Calibri"/>
              <a:sym typeface="Calibri"/>
            </a:endParaRPr>
          </a:p>
        </p:txBody>
      </p:sp>
      <p:sp>
        <p:nvSpPr>
          <p:cNvPr id="402" name="Google Shape;402;p1"/>
          <p:cNvSpPr txBox="1"/>
          <p:nvPr/>
        </p:nvSpPr>
        <p:spPr>
          <a:xfrm>
            <a:off x="1786270" y="4074826"/>
            <a:ext cx="7480780" cy="1060699"/>
          </a:xfrm>
          <a:prstGeom prst="rect">
            <a:avLst/>
          </a:prstGeom>
          <a:noFill/>
          <a:ln>
            <a:noFill/>
          </a:ln>
        </p:spPr>
        <p:txBody>
          <a:bodyPr spcFirstLastPara="1" wrap="square" lIns="91425" tIns="45700" rIns="91425" bIns="45700" anchor="b" anchorCtr="0">
            <a:noAutofit/>
          </a:bodyPr>
          <a:lstStyle/>
          <a:p>
            <a:pPr marR="0" lvl="0" indent="0" algn="ctr" rtl="0">
              <a:buClr>
                <a:srgbClr val="C52B87"/>
              </a:buClr>
              <a:buSzPts val="3100"/>
              <a:buFont typeface="Calibri"/>
              <a:buNone/>
            </a:pPr>
            <a:r>
              <a:rPr lang="sl-SI" sz="2400" b="1" i="0" u="none" strike="noStrike" cap="none" dirty="0">
                <a:solidFill>
                  <a:srgbClr val="C52B87"/>
                </a:solidFill>
                <a:latin typeface="Calibri"/>
                <a:ea typeface="Calibri"/>
                <a:cs typeface="Calibri"/>
                <a:sym typeface="Calibri"/>
              </a:rPr>
              <a:t>Förderung der Selbstbestimmung der Lernenden und der digitalen Kompetenz in der Erwachsenenbildung</a:t>
            </a:r>
            <a:endParaRPr sz="8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79"/>
        <p:cNvGrpSpPr/>
        <p:nvPr/>
      </p:nvGrpSpPr>
      <p:grpSpPr>
        <a:xfrm>
          <a:off x="0" y="0"/>
          <a:ext cx="0" cy="0"/>
          <a:chOff x="0" y="0"/>
          <a:chExt cx="0" cy="0"/>
        </a:xfrm>
      </p:grpSpPr>
      <p:sp>
        <p:nvSpPr>
          <p:cNvPr id="480" name="Google Shape;480;p12"/>
          <p:cNvSpPr txBox="1">
            <a:spLocks noGrp="1"/>
          </p:cNvSpPr>
          <p:nvPr>
            <p:ph type="title"/>
          </p:nvPr>
        </p:nvSpPr>
        <p:spPr>
          <a:xfrm>
            <a:off x="159488" y="60385"/>
            <a:ext cx="11876568" cy="11423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sl-SI" sz="3700" dirty="0">
                <a:solidFill>
                  <a:srgbClr val="0070C0"/>
                </a:solidFill>
                <a:latin typeface="Calibri"/>
                <a:ea typeface="Calibri"/>
                <a:cs typeface="Calibri"/>
                <a:sym typeface="Calibri"/>
              </a:rPr>
              <a:t>Tipps für </a:t>
            </a:r>
            <a:r>
              <a:rPr lang="sl-SI" sz="3700" dirty="0">
                <a:solidFill>
                  <a:srgbClr val="C52B87"/>
                </a:solidFill>
                <a:latin typeface="Calibri"/>
                <a:ea typeface="Calibri"/>
                <a:cs typeface="Calibri"/>
                <a:sym typeface="Calibri"/>
              </a:rPr>
              <a:t>Pädagogen</a:t>
            </a:r>
            <a:endParaRPr sz="3700" dirty="0">
              <a:solidFill>
                <a:srgbClr val="C52B87"/>
              </a:solidFill>
              <a:latin typeface="Calibri"/>
              <a:ea typeface="Calibri"/>
              <a:cs typeface="Calibri"/>
              <a:sym typeface="Calibri"/>
            </a:endParaRPr>
          </a:p>
        </p:txBody>
      </p:sp>
      <p:sp>
        <p:nvSpPr>
          <p:cNvPr id="481" name="Google Shape;481;p12"/>
          <p:cNvSpPr txBox="1"/>
          <p:nvPr/>
        </p:nvSpPr>
        <p:spPr>
          <a:xfrm>
            <a:off x="74428" y="1280768"/>
            <a:ext cx="12117572" cy="473971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1000"/>
              </a:spcBef>
              <a:spcAft>
                <a:spcPts val="0"/>
              </a:spcAft>
              <a:buClr>
                <a:srgbClr val="000000"/>
              </a:buClr>
              <a:buSzPts val="1800"/>
              <a:buFont typeface="Arial"/>
              <a:buNone/>
            </a:pPr>
            <a:r>
              <a:rPr lang="sl-SI" sz="2800" b="1" i="0" u="none" strike="noStrike" cap="none" dirty="0">
                <a:solidFill>
                  <a:schemeClr val="accent6"/>
                </a:solidFill>
                <a:latin typeface="Calibri"/>
                <a:ea typeface="Calibri"/>
                <a:cs typeface="Calibri"/>
                <a:sym typeface="Calibri"/>
              </a:rPr>
              <a:t>Stärken, nicht retten</a:t>
            </a:r>
            <a:r>
              <a:rPr lang="en-GB" sz="2800" b="1" i="0" u="none" strike="noStrike" cap="none" dirty="0">
                <a:solidFill>
                  <a:schemeClr val="accent6"/>
                </a:solidFill>
                <a:latin typeface="Calibri"/>
                <a:ea typeface="Calibri"/>
                <a:cs typeface="Calibri"/>
                <a:sym typeface="Calibri"/>
              </a:rPr>
              <a:t>!</a:t>
            </a:r>
            <a:endParaRPr sz="2800" b="1" i="0" u="none" strike="noStrike" cap="none" dirty="0">
              <a:solidFill>
                <a:schemeClr val="accent6"/>
              </a:solidFill>
              <a:latin typeface="Calibri"/>
              <a:ea typeface="Calibri"/>
              <a:cs typeface="Calibri"/>
              <a:sym typeface="Calibri"/>
            </a:endParaRPr>
          </a:p>
          <a:p>
            <a:pPr marL="0" marR="0" lvl="0" indent="0" algn="ctr" rtl="0">
              <a:lnSpc>
                <a:spcPct val="150000"/>
              </a:lnSpc>
              <a:spcBef>
                <a:spcPts val="1000"/>
              </a:spcBef>
              <a:spcAft>
                <a:spcPts val="0"/>
              </a:spcAft>
              <a:buClr>
                <a:srgbClr val="000000"/>
              </a:buClr>
              <a:buSzPts val="1800"/>
              <a:buFont typeface="Arial"/>
              <a:buNone/>
            </a:pPr>
            <a:r>
              <a:rPr lang="sl-SI" sz="2800" b="1" i="0" u="none" strike="noStrike" cap="none" dirty="0">
                <a:solidFill>
                  <a:schemeClr val="accent6"/>
                </a:solidFill>
                <a:latin typeface="Calibri"/>
                <a:ea typeface="Calibri"/>
                <a:cs typeface="Calibri"/>
                <a:sym typeface="Calibri"/>
              </a:rPr>
              <a:t>Das Feedback sollte sich auf Fortschritte konzentrieren, nicht auf Perfektion.</a:t>
            </a:r>
            <a:endParaRPr sz="2800" b="1" i="0" u="none" strike="noStrike" cap="none" dirty="0">
              <a:solidFill>
                <a:schemeClr val="accent6"/>
              </a:solidFill>
              <a:latin typeface="Calibri"/>
              <a:ea typeface="Calibri"/>
              <a:cs typeface="Calibri"/>
              <a:sym typeface="Calibri"/>
            </a:endParaRPr>
          </a:p>
          <a:p>
            <a:pPr marL="0" marR="0" lvl="0" indent="0" algn="ctr" rtl="0">
              <a:lnSpc>
                <a:spcPct val="150000"/>
              </a:lnSpc>
              <a:spcBef>
                <a:spcPts val="1000"/>
              </a:spcBef>
              <a:spcAft>
                <a:spcPts val="0"/>
              </a:spcAft>
              <a:buClr>
                <a:srgbClr val="000000"/>
              </a:buClr>
              <a:buSzPts val="1800"/>
              <a:buFont typeface="Arial"/>
              <a:buNone/>
            </a:pPr>
            <a:r>
              <a:rPr lang="sl-SI" sz="2800" b="1" i="0" u="none" strike="noStrike" cap="none" dirty="0">
                <a:solidFill>
                  <a:schemeClr val="accent6"/>
                </a:solidFill>
                <a:latin typeface="Calibri"/>
                <a:ea typeface="Calibri"/>
                <a:cs typeface="Calibri"/>
                <a:sym typeface="Calibri"/>
              </a:rPr>
              <a:t>Aufgaben in sichtbare Mikroerfolge unterteilen</a:t>
            </a:r>
            <a:r>
              <a:rPr lang="en-GB" sz="2800" b="1" i="0" u="none" strike="noStrike" cap="none" dirty="0">
                <a:solidFill>
                  <a:schemeClr val="accent6"/>
                </a:solidFill>
                <a:latin typeface="Calibri"/>
                <a:ea typeface="Calibri"/>
                <a:cs typeface="Calibri"/>
                <a:sym typeface="Calibri"/>
              </a:rPr>
              <a:t>!</a:t>
            </a:r>
            <a:endParaRPr sz="2800" b="1" i="0" u="none" strike="noStrike" cap="none" dirty="0">
              <a:solidFill>
                <a:schemeClr val="accent6"/>
              </a:solidFill>
              <a:latin typeface="Calibri"/>
              <a:ea typeface="Calibri"/>
              <a:cs typeface="Calibri"/>
              <a:sym typeface="Calibri"/>
            </a:endParaRPr>
          </a:p>
          <a:p>
            <a:pPr marL="0" marR="0" lvl="0" indent="0" algn="ctr" rtl="0">
              <a:lnSpc>
                <a:spcPct val="150000"/>
              </a:lnSpc>
              <a:spcBef>
                <a:spcPts val="1000"/>
              </a:spcBef>
              <a:spcAft>
                <a:spcPts val="0"/>
              </a:spcAft>
              <a:buClr>
                <a:srgbClr val="000000"/>
              </a:buClr>
              <a:buSzPts val="1800"/>
              <a:buFont typeface="Arial"/>
              <a:buNone/>
            </a:pPr>
            <a:r>
              <a:rPr lang="sl-SI" sz="2800" b="1" i="0" u="none" strike="noStrike" cap="none" dirty="0">
                <a:solidFill>
                  <a:schemeClr val="accent6"/>
                </a:solidFill>
                <a:latin typeface="Calibri"/>
                <a:ea typeface="Calibri"/>
                <a:cs typeface="Calibri"/>
                <a:sym typeface="Calibri"/>
              </a:rPr>
              <a:t>Beginnen Sie mit Sprechen und Selbstvertrauen, bevor Sie Werkzeuge verwenden.</a:t>
            </a:r>
            <a:endParaRPr sz="2800" b="1" i="0" u="none" strike="noStrike" cap="none" dirty="0">
              <a:solidFill>
                <a:schemeClr val="accent6"/>
              </a:solidFill>
              <a:latin typeface="Calibri"/>
              <a:ea typeface="Calibri"/>
              <a:cs typeface="Calibri"/>
              <a:sym typeface="Calibri"/>
            </a:endParaRPr>
          </a:p>
          <a:p>
            <a:pPr marL="0" marR="0" lvl="0" indent="0" algn="ctr" rtl="0">
              <a:lnSpc>
                <a:spcPct val="150000"/>
              </a:lnSpc>
              <a:spcBef>
                <a:spcPts val="1000"/>
              </a:spcBef>
              <a:spcAft>
                <a:spcPts val="1000"/>
              </a:spcAft>
              <a:buClr>
                <a:srgbClr val="000000"/>
              </a:buClr>
              <a:buSzPts val="1800"/>
              <a:buFont typeface="Arial"/>
              <a:buNone/>
            </a:pPr>
            <a:r>
              <a:rPr lang="sl-SI" sz="2800" b="1" i="0" u="none" strike="noStrike" cap="none" dirty="0">
                <a:solidFill>
                  <a:schemeClr val="accent6"/>
                </a:solidFill>
                <a:latin typeface="Calibri"/>
                <a:ea typeface="Calibri"/>
                <a:cs typeface="Calibri"/>
                <a:sym typeface="Calibri"/>
              </a:rPr>
              <a:t>Ersetzen Sie Annahmen durch Fragen</a:t>
            </a:r>
            <a:r>
              <a:rPr lang="en-GB" sz="2800" b="1" i="0" u="none" strike="noStrike" cap="none" dirty="0">
                <a:solidFill>
                  <a:schemeClr val="accent6"/>
                </a:solidFill>
                <a:latin typeface="Calibri"/>
                <a:ea typeface="Calibri"/>
                <a:cs typeface="Calibri"/>
                <a:sym typeface="Calibri"/>
              </a:rPr>
              <a:t>!</a:t>
            </a:r>
            <a:endParaRPr sz="2800" b="1" i="0" u="none" strike="noStrike" cap="none" dirty="0">
              <a:solidFill>
                <a:schemeClr val="accent6"/>
              </a:solidFill>
              <a:latin typeface="Calibri"/>
              <a:ea typeface="Calibri"/>
              <a:cs typeface="Calibri"/>
              <a:sym typeface="Calibri"/>
            </a:endParaRPr>
          </a:p>
        </p:txBody>
      </p:sp>
      <p:pic>
        <p:nvPicPr>
          <p:cNvPr id="482" name="Google Shape;482;p12"/>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F187DD8-CCB6-7DD6-207D-9A7029CD9724}"/>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p:nvPr/>
        </p:nvSpPr>
        <p:spPr>
          <a:xfrm>
            <a:off x="698663" y="537359"/>
            <a:ext cx="36447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Zusätzliche Ressourcen</a:t>
            </a:r>
            <a:endParaRPr sz="1400" b="0" i="0" u="none" strike="noStrike" cap="none">
              <a:solidFill>
                <a:srgbClr val="000000"/>
              </a:solidFill>
              <a:latin typeface="Arial"/>
              <a:ea typeface="Arial"/>
              <a:cs typeface="Arial"/>
              <a:sym typeface="Arial"/>
            </a:endParaRPr>
          </a:p>
        </p:txBody>
      </p:sp>
      <p:grpSp>
        <p:nvGrpSpPr>
          <p:cNvPr id="488" name="Google Shape;488;p13"/>
          <p:cNvGrpSpPr/>
          <p:nvPr/>
        </p:nvGrpSpPr>
        <p:grpSpPr>
          <a:xfrm>
            <a:off x="591150" y="1161391"/>
            <a:ext cx="11207261" cy="4369732"/>
            <a:chOff x="1626" y="1006340"/>
            <a:chExt cx="8879148" cy="2102956"/>
          </a:xfrm>
        </p:grpSpPr>
        <p:sp>
          <p:nvSpPr>
            <p:cNvPr id="489" name="Google Shape;489;p13"/>
            <p:cNvSpPr/>
            <p:nvPr/>
          </p:nvSpPr>
          <p:spPr>
            <a:xfrm>
              <a:off x="1626" y="1006340"/>
              <a:ext cx="1869294" cy="934647"/>
            </a:xfrm>
            <a:prstGeom prst="roundRect">
              <a:avLst>
                <a:gd name="adj" fmla="val 10000"/>
              </a:avLst>
            </a:prstGeom>
            <a:solidFill>
              <a:srgbClr val="FDC844"/>
            </a:solidFill>
            <a:ln w="12850" cap="flat" cmpd="sng">
              <a:solidFill>
                <a:schemeClr val="lt1"/>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ctr" rtl="0">
                <a:lnSpc>
                  <a:spcPct val="100000"/>
                </a:lnSpc>
                <a:spcBef>
                  <a:spcPts val="0"/>
                </a:spcBef>
                <a:spcAft>
                  <a:spcPts val="0"/>
                </a:spcAft>
                <a:buClr>
                  <a:schemeClr val="dk1"/>
                </a:buClr>
                <a:buSzPts val="1820"/>
                <a:buFont typeface="Arial"/>
                <a:buNone/>
              </a:pPr>
              <a:r>
                <a:rPr lang="sl-SI" sz="1920" b="0" i="0" u="none" strike="noStrike" cap="none">
                  <a:solidFill>
                    <a:schemeClr val="dk1"/>
                  </a:solidFill>
                  <a:latin typeface="Arial"/>
                  <a:ea typeface="Arial"/>
                  <a:cs typeface="Arial"/>
                  <a:sym typeface="Arial"/>
                </a:rPr>
                <a:t>Europäische Kommission</a:t>
              </a:r>
              <a:endParaRPr sz="192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20"/>
                <a:buFont typeface="Arial"/>
                <a:buNone/>
              </a:pPr>
              <a:r>
                <a:rPr lang="sl-SI" sz="1920" b="0" i="0" u="none" strike="noStrike" cap="none">
                  <a:solidFill>
                    <a:schemeClr val="dk1"/>
                  </a:solidFill>
                  <a:latin typeface="Arial"/>
                  <a:ea typeface="Arial"/>
                  <a:cs typeface="Arial"/>
                  <a:sym typeface="Arial"/>
                </a:rPr>
                <a:t>2022</a:t>
              </a:r>
              <a:endParaRPr sz="1920" b="0" i="0" u="none" strike="noStrike" cap="none">
                <a:solidFill>
                  <a:schemeClr val="dk1"/>
                </a:solidFill>
                <a:latin typeface="Arial"/>
                <a:ea typeface="Arial"/>
                <a:cs typeface="Arial"/>
                <a:sym typeface="Arial"/>
              </a:endParaRPr>
            </a:p>
          </p:txBody>
        </p:sp>
        <p:sp>
          <p:nvSpPr>
            <p:cNvPr id="490" name="Google Shape;490;p13"/>
            <p:cNvSpPr/>
            <p:nvPr/>
          </p:nvSpPr>
          <p:spPr>
            <a:xfrm>
              <a:off x="188555" y="1940987"/>
              <a:ext cx="186929" cy="700984"/>
            </a:xfrm>
            <a:custGeom>
              <a:avLst/>
              <a:gdLst/>
              <a:ahLst/>
              <a:cxnLst/>
              <a:rect l="l" t="t" r="r" b="b"/>
              <a:pathLst>
                <a:path w="120000" h="120000" extrusionOk="0">
                  <a:moveTo>
                    <a:pt x="0" y="0"/>
                  </a:moveTo>
                  <a:lnTo>
                    <a:pt x="0" y="120000"/>
                  </a:lnTo>
                  <a:lnTo>
                    <a:pt x="120000" y="120000"/>
                  </a:lnTo>
                </a:path>
              </a:pathLst>
            </a:custGeom>
            <a:noFill/>
            <a:ln w="12850" cap="flat" cmpd="sng">
              <a:solidFill>
                <a:srgbClr val="599BD5"/>
              </a:solidFill>
              <a:prstDash val="solid"/>
              <a:miter lim="800000"/>
              <a:headEnd type="none" w="sm" len="sm"/>
              <a:tailEnd type="none" w="sm" len="sm"/>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820"/>
                <a:buFont typeface="Arial"/>
                <a:buNone/>
              </a:pPr>
              <a:endParaRPr sz="1819" b="0" i="0" u="none" strike="noStrike" cap="none">
                <a:solidFill>
                  <a:schemeClr val="dk1"/>
                </a:solidFill>
                <a:latin typeface="Arial"/>
                <a:ea typeface="Arial"/>
                <a:cs typeface="Arial"/>
                <a:sym typeface="Arial"/>
              </a:endParaRPr>
            </a:p>
          </p:txBody>
        </p:sp>
        <p:sp>
          <p:nvSpPr>
            <p:cNvPr id="491" name="Google Shape;491;p13"/>
            <p:cNvSpPr/>
            <p:nvPr/>
          </p:nvSpPr>
          <p:spPr>
            <a:xfrm>
              <a:off x="375485" y="2174649"/>
              <a:ext cx="1495435" cy="934647"/>
            </a:xfrm>
            <a:prstGeom prst="roundRect">
              <a:avLst>
                <a:gd name="adj" fmla="val 10000"/>
              </a:avLst>
            </a:prstGeom>
            <a:solidFill>
              <a:schemeClr val="lt1">
                <a:alpha val="88627"/>
              </a:schemeClr>
            </a:solidFill>
            <a:ln w="12850" cap="flat" cmpd="sng">
              <a:solidFill>
                <a:srgbClr val="FAA544"/>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l" rtl="0">
                <a:lnSpc>
                  <a:spcPct val="100000"/>
                </a:lnSpc>
                <a:spcBef>
                  <a:spcPts val="0"/>
                </a:spcBef>
                <a:spcAft>
                  <a:spcPts val="0"/>
                </a:spcAft>
                <a:buClr>
                  <a:schemeClr val="dk1"/>
                </a:buClr>
                <a:buSzPts val="1820"/>
                <a:buFont typeface="Arial"/>
                <a:buNone/>
              </a:pPr>
              <a:endParaRPr sz="1819" b="0" i="0" u="none" strike="noStrike" cap="none">
                <a:solidFill>
                  <a:schemeClr val="dk1"/>
                </a:solidFill>
                <a:latin typeface="Arial"/>
                <a:ea typeface="Arial"/>
                <a:cs typeface="Arial"/>
                <a:sym typeface="Arial"/>
              </a:endParaRPr>
            </a:p>
          </p:txBody>
        </p:sp>
        <p:sp>
          <p:nvSpPr>
            <p:cNvPr id="492" name="Google Shape;492;p13"/>
            <p:cNvSpPr txBox="1"/>
            <p:nvPr/>
          </p:nvSpPr>
          <p:spPr>
            <a:xfrm>
              <a:off x="402860" y="2202024"/>
              <a:ext cx="1440685" cy="879897"/>
            </a:xfrm>
            <a:prstGeom prst="rect">
              <a:avLst/>
            </a:prstGeom>
            <a:noFill/>
            <a:ln>
              <a:noFill/>
            </a:ln>
          </p:spPr>
          <p:txBody>
            <a:bodyPr spcFirstLastPara="1" wrap="square" lIns="84725" tIns="56500" rIns="84725" bIns="56500" anchor="ctr" anchorCtr="0">
              <a:noAutofit/>
            </a:bodyPr>
            <a:lstStyle/>
            <a:p>
              <a:pPr marL="0" marR="0" lvl="0" indent="0" algn="ctr" rtl="0">
                <a:lnSpc>
                  <a:spcPct val="90000"/>
                </a:lnSpc>
                <a:spcBef>
                  <a:spcPts val="0"/>
                </a:spcBef>
                <a:spcAft>
                  <a:spcPts val="0"/>
                </a:spcAft>
                <a:buClr>
                  <a:schemeClr val="dk1"/>
                </a:buClr>
                <a:buSzPts val="4448"/>
                <a:buFont typeface="Calibri"/>
                <a:buNone/>
              </a:pPr>
              <a:r>
                <a:rPr lang="sl-SI" sz="1819" b="0" i="0" u="none" strike="noStrike" cap="none">
                  <a:solidFill>
                    <a:schemeClr val="dk1"/>
                  </a:solidFill>
                  <a:latin typeface="Calibri"/>
                  <a:ea typeface="Calibri"/>
                  <a:cs typeface="Calibri"/>
                  <a:sym typeface="Calibri"/>
                </a:rPr>
                <a:t>Europäischer Rahmen für digitale Kompetenzen der Bürger (DigComp 2.2)</a:t>
              </a:r>
              <a:endParaRPr sz="1819" b="0" i="0" u="none" strike="noStrike" cap="none">
                <a:solidFill>
                  <a:schemeClr val="dk1"/>
                </a:solidFill>
                <a:latin typeface="Calibri"/>
                <a:ea typeface="Calibri"/>
                <a:cs typeface="Calibri"/>
                <a:sym typeface="Calibri"/>
              </a:endParaRPr>
            </a:p>
          </p:txBody>
        </p:sp>
        <p:sp>
          <p:nvSpPr>
            <p:cNvPr id="493" name="Google Shape;493;p13"/>
            <p:cNvSpPr/>
            <p:nvPr/>
          </p:nvSpPr>
          <p:spPr>
            <a:xfrm>
              <a:off x="2338243" y="1006340"/>
              <a:ext cx="1869294" cy="934647"/>
            </a:xfrm>
            <a:prstGeom prst="roundRect">
              <a:avLst>
                <a:gd name="adj" fmla="val 10000"/>
              </a:avLst>
            </a:prstGeom>
            <a:solidFill>
              <a:srgbClr val="FAA544"/>
            </a:solidFill>
            <a:ln w="12850" cap="flat" cmpd="sng">
              <a:solidFill>
                <a:schemeClr val="lt1"/>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ctr" rtl="0">
                <a:lnSpc>
                  <a:spcPct val="100000"/>
                </a:lnSpc>
                <a:spcBef>
                  <a:spcPts val="0"/>
                </a:spcBef>
                <a:spcAft>
                  <a:spcPts val="0"/>
                </a:spcAft>
                <a:buClr>
                  <a:schemeClr val="dk1"/>
                </a:buClr>
                <a:buSzPts val="1820"/>
                <a:buFont typeface="Arial"/>
                <a:buNone/>
              </a:pPr>
              <a:r>
                <a:rPr lang="sl-SI" sz="1819" b="0" i="0" u="none" strike="noStrike" cap="none">
                  <a:solidFill>
                    <a:schemeClr val="dk1"/>
                  </a:solidFill>
                  <a:latin typeface="Arial"/>
                  <a:ea typeface="Arial"/>
                  <a:cs typeface="Arial"/>
                  <a:sym typeface="Arial"/>
                </a:rPr>
                <a:t>UNESCO</a:t>
              </a:r>
              <a:endParaRPr sz="181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20"/>
                <a:buFont typeface="Arial"/>
                <a:buNone/>
              </a:pPr>
              <a:r>
                <a:rPr lang="sl-SI" sz="1819" b="0" i="0" u="none" strike="noStrike" cap="none">
                  <a:solidFill>
                    <a:schemeClr val="dk1"/>
                  </a:solidFill>
                  <a:latin typeface="Arial"/>
                  <a:ea typeface="Arial"/>
                  <a:cs typeface="Arial"/>
                  <a:sym typeface="Arial"/>
                </a:rPr>
                <a:t>2021</a:t>
              </a:r>
              <a:endParaRPr sz="1819" b="0" i="0" u="none" strike="noStrike" cap="none">
                <a:solidFill>
                  <a:schemeClr val="dk1"/>
                </a:solidFill>
                <a:latin typeface="Arial"/>
                <a:ea typeface="Arial"/>
                <a:cs typeface="Arial"/>
                <a:sym typeface="Arial"/>
              </a:endParaRPr>
            </a:p>
          </p:txBody>
        </p:sp>
        <p:sp>
          <p:nvSpPr>
            <p:cNvPr id="494" name="Google Shape;494;p13"/>
            <p:cNvSpPr/>
            <p:nvPr/>
          </p:nvSpPr>
          <p:spPr>
            <a:xfrm>
              <a:off x="2525173" y="1940987"/>
              <a:ext cx="186929" cy="700984"/>
            </a:xfrm>
            <a:custGeom>
              <a:avLst/>
              <a:gdLst/>
              <a:ahLst/>
              <a:cxnLst/>
              <a:rect l="l" t="t" r="r" b="b"/>
              <a:pathLst>
                <a:path w="120000" h="120000" extrusionOk="0">
                  <a:moveTo>
                    <a:pt x="0" y="0"/>
                  </a:moveTo>
                  <a:lnTo>
                    <a:pt x="0" y="120000"/>
                  </a:lnTo>
                  <a:lnTo>
                    <a:pt x="120000" y="120000"/>
                  </a:lnTo>
                </a:path>
              </a:pathLst>
            </a:custGeom>
            <a:noFill/>
            <a:ln w="12850" cap="flat" cmpd="sng">
              <a:solidFill>
                <a:srgbClr val="599BD5"/>
              </a:solidFill>
              <a:prstDash val="solid"/>
              <a:miter lim="800000"/>
              <a:headEnd type="none" w="sm" len="sm"/>
              <a:tailEnd type="none" w="sm" len="sm"/>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820"/>
                <a:buFont typeface="Arial"/>
                <a:buNone/>
              </a:pPr>
              <a:endParaRPr sz="1819" b="0" i="0" u="none" strike="noStrike" cap="none">
                <a:solidFill>
                  <a:schemeClr val="dk1"/>
                </a:solidFill>
                <a:latin typeface="Arial"/>
                <a:ea typeface="Arial"/>
                <a:cs typeface="Arial"/>
                <a:sym typeface="Arial"/>
              </a:endParaRPr>
            </a:p>
          </p:txBody>
        </p:sp>
        <p:sp>
          <p:nvSpPr>
            <p:cNvPr id="495" name="Google Shape;495;p13"/>
            <p:cNvSpPr/>
            <p:nvPr/>
          </p:nvSpPr>
          <p:spPr>
            <a:xfrm>
              <a:off x="2712102" y="2174649"/>
              <a:ext cx="1495435" cy="934647"/>
            </a:xfrm>
            <a:prstGeom prst="roundRect">
              <a:avLst>
                <a:gd name="adj" fmla="val 10000"/>
              </a:avLst>
            </a:prstGeom>
            <a:solidFill>
              <a:schemeClr val="lt1">
                <a:alpha val="88627"/>
              </a:schemeClr>
            </a:solidFill>
            <a:ln w="12850" cap="flat" cmpd="sng">
              <a:solidFill>
                <a:srgbClr val="FDC844"/>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ctr" rtl="0">
                <a:lnSpc>
                  <a:spcPct val="100000"/>
                </a:lnSpc>
                <a:spcBef>
                  <a:spcPts val="0"/>
                </a:spcBef>
                <a:spcAft>
                  <a:spcPts val="0"/>
                </a:spcAft>
                <a:buClr>
                  <a:schemeClr val="dk1"/>
                </a:buClr>
                <a:buSzPts val="1820"/>
                <a:buFont typeface="Arial"/>
                <a:buNone/>
              </a:pPr>
              <a:r>
                <a:rPr lang="sl-SI" sz="1718" b="0" i="0" u="none" strike="noStrike" cap="none">
                  <a:solidFill>
                    <a:schemeClr val="dk1"/>
                  </a:solidFill>
                  <a:latin typeface="Arial"/>
                  <a:ea typeface="Arial"/>
                  <a:cs typeface="Arial"/>
                  <a:sym typeface="Arial"/>
                </a:rPr>
                <a:t>Gemeinsam unsere Zukunft neu gestalten: Ein neuer Gesellschaftsvertrag für Bildung</a:t>
              </a:r>
              <a:endParaRPr sz="1718" b="0" i="0" u="none" strike="noStrike" cap="none">
                <a:solidFill>
                  <a:schemeClr val="dk1"/>
                </a:solidFill>
                <a:latin typeface="Arial"/>
                <a:ea typeface="Arial"/>
                <a:cs typeface="Arial"/>
                <a:sym typeface="Arial"/>
              </a:endParaRPr>
            </a:p>
          </p:txBody>
        </p:sp>
        <p:sp>
          <p:nvSpPr>
            <p:cNvPr id="496" name="Google Shape;496;p13"/>
            <p:cNvSpPr/>
            <p:nvPr/>
          </p:nvSpPr>
          <p:spPr>
            <a:xfrm>
              <a:off x="4674862" y="1006340"/>
              <a:ext cx="1869294" cy="934647"/>
            </a:xfrm>
            <a:prstGeom prst="roundRect">
              <a:avLst>
                <a:gd name="adj" fmla="val 10000"/>
              </a:avLst>
            </a:prstGeom>
            <a:solidFill>
              <a:srgbClr val="5DC7F4"/>
            </a:solidFill>
            <a:ln w="12850" cap="flat" cmpd="sng">
              <a:solidFill>
                <a:schemeClr val="lt1"/>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ctr" rtl="0">
                <a:lnSpc>
                  <a:spcPct val="100000"/>
                </a:lnSpc>
                <a:spcBef>
                  <a:spcPts val="0"/>
                </a:spcBef>
                <a:spcAft>
                  <a:spcPts val="0"/>
                </a:spcAft>
                <a:buClr>
                  <a:schemeClr val="dk1"/>
                </a:buClr>
                <a:buSzPts val="1820"/>
                <a:buFont typeface="Arial"/>
                <a:buNone/>
              </a:pPr>
              <a:r>
                <a:rPr lang="sl-SI" sz="1819" b="0" i="0" u="none" strike="noStrike" cap="none">
                  <a:solidFill>
                    <a:schemeClr val="dk1"/>
                  </a:solidFill>
                  <a:latin typeface="Arial"/>
                  <a:ea typeface="Arial"/>
                  <a:cs typeface="Arial"/>
                  <a:sym typeface="Arial"/>
                </a:rPr>
                <a:t>OECD</a:t>
              </a:r>
              <a:endParaRPr sz="1819"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20"/>
                <a:buFont typeface="Arial"/>
                <a:buNone/>
              </a:pPr>
              <a:r>
                <a:rPr lang="sl-SI" sz="1819" b="0" i="0" u="none" strike="noStrike" cap="none">
                  <a:solidFill>
                    <a:schemeClr val="dk1"/>
                  </a:solidFill>
                  <a:latin typeface="Arial"/>
                  <a:ea typeface="Arial"/>
                  <a:cs typeface="Arial"/>
                  <a:sym typeface="Arial"/>
                </a:rPr>
                <a:t>2021</a:t>
              </a:r>
              <a:endParaRPr sz="1819" b="0" i="0" u="none" strike="noStrike" cap="none">
                <a:solidFill>
                  <a:schemeClr val="dk1"/>
                </a:solidFill>
                <a:latin typeface="Arial"/>
                <a:ea typeface="Arial"/>
                <a:cs typeface="Arial"/>
                <a:sym typeface="Arial"/>
              </a:endParaRPr>
            </a:p>
          </p:txBody>
        </p:sp>
        <p:sp>
          <p:nvSpPr>
            <p:cNvPr id="497" name="Google Shape;497;p13"/>
            <p:cNvSpPr/>
            <p:nvPr/>
          </p:nvSpPr>
          <p:spPr>
            <a:xfrm>
              <a:off x="4861791" y="1940987"/>
              <a:ext cx="186929" cy="700984"/>
            </a:xfrm>
            <a:custGeom>
              <a:avLst/>
              <a:gdLst/>
              <a:ahLst/>
              <a:cxnLst/>
              <a:rect l="l" t="t" r="r" b="b"/>
              <a:pathLst>
                <a:path w="120000" h="120000" extrusionOk="0">
                  <a:moveTo>
                    <a:pt x="0" y="0"/>
                  </a:moveTo>
                  <a:lnTo>
                    <a:pt x="0" y="120000"/>
                  </a:lnTo>
                  <a:lnTo>
                    <a:pt x="120000" y="120000"/>
                  </a:lnTo>
                </a:path>
              </a:pathLst>
            </a:custGeom>
            <a:noFill/>
            <a:ln w="12850" cap="flat" cmpd="sng">
              <a:solidFill>
                <a:srgbClr val="599BD5"/>
              </a:solidFill>
              <a:prstDash val="solid"/>
              <a:miter lim="800000"/>
              <a:headEnd type="none" w="sm" len="sm"/>
              <a:tailEnd type="none" w="sm" len="sm"/>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820"/>
                <a:buFont typeface="Arial"/>
                <a:buNone/>
              </a:pPr>
              <a:endParaRPr sz="1819" b="0" i="0" u="none" strike="noStrike" cap="none">
                <a:solidFill>
                  <a:schemeClr val="dk1"/>
                </a:solidFill>
                <a:latin typeface="Arial"/>
                <a:ea typeface="Arial"/>
                <a:cs typeface="Arial"/>
                <a:sym typeface="Arial"/>
              </a:endParaRPr>
            </a:p>
          </p:txBody>
        </p:sp>
        <p:sp>
          <p:nvSpPr>
            <p:cNvPr id="498" name="Google Shape;498;p13"/>
            <p:cNvSpPr/>
            <p:nvPr/>
          </p:nvSpPr>
          <p:spPr>
            <a:xfrm>
              <a:off x="5048721" y="2174649"/>
              <a:ext cx="1495435" cy="934647"/>
            </a:xfrm>
            <a:prstGeom prst="roundRect">
              <a:avLst>
                <a:gd name="adj" fmla="val 10000"/>
              </a:avLst>
            </a:prstGeom>
            <a:solidFill>
              <a:schemeClr val="lt1">
                <a:alpha val="88627"/>
              </a:schemeClr>
            </a:solidFill>
            <a:ln w="12850" cap="flat" cmpd="sng">
              <a:solidFill>
                <a:srgbClr val="6576E9"/>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l" rtl="0">
                <a:lnSpc>
                  <a:spcPct val="100000"/>
                </a:lnSpc>
                <a:spcBef>
                  <a:spcPts val="0"/>
                </a:spcBef>
                <a:spcAft>
                  <a:spcPts val="0"/>
                </a:spcAft>
                <a:buClr>
                  <a:schemeClr val="dk1"/>
                </a:buClr>
                <a:buSzPts val="1820"/>
                <a:buFont typeface="Arial"/>
                <a:buNone/>
              </a:pPr>
              <a:endParaRPr sz="1819" b="0" i="0" u="none" strike="noStrike" cap="none">
                <a:solidFill>
                  <a:schemeClr val="dk1"/>
                </a:solidFill>
                <a:latin typeface="Arial"/>
                <a:ea typeface="Arial"/>
                <a:cs typeface="Arial"/>
                <a:sym typeface="Arial"/>
              </a:endParaRPr>
            </a:p>
          </p:txBody>
        </p:sp>
        <p:sp>
          <p:nvSpPr>
            <p:cNvPr id="499" name="Google Shape;499;p13"/>
            <p:cNvSpPr txBox="1"/>
            <p:nvPr/>
          </p:nvSpPr>
          <p:spPr>
            <a:xfrm>
              <a:off x="5076095" y="2174649"/>
              <a:ext cx="1440685" cy="879897"/>
            </a:xfrm>
            <a:prstGeom prst="rect">
              <a:avLst/>
            </a:prstGeom>
            <a:noFill/>
            <a:ln>
              <a:noFill/>
            </a:ln>
          </p:spPr>
          <p:txBody>
            <a:bodyPr spcFirstLastPara="1" wrap="square" lIns="84725" tIns="56500" rIns="84725" bIns="56500" anchor="ctr" anchorCtr="0">
              <a:noAutofit/>
            </a:bodyPr>
            <a:lstStyle/>
            <a:p>
              <a:pPr marL="0" marR="0" lvl="0" indent="0" algn="ctr" rtl="0">
                <a:lnSpc>
                  <a:spcPct val="90000"/>
                </a:lnSpc>
                <a:spcBef>
                  <a:spcPts val="0"/>
                </a:spcBef>
                <a:spcAft>
                  <a:spcPts val="0"/>
                </a:spcAft>
                <a:buClr>
                  <a:schemeClr val="dk1"/>
                </a:buClr>
                <a:buSzPts val="4448"/>
                <a:buFont typeface="Calibri"/>
                <a:buNone/>
              </a:pPr>
              <a:r>
                <a:rPr lang="sl-SI" sz="1920" b="0" i="0" u="none" strike="noStrike" cap="none">
                  <a:solidFill>
                    <a:schemeClr val="dk1"/>
                  </a:solidFill>
                  <a:latin typeface="Calibri"/>
                  <a:ea typeface="Calibri"/>
                  <a:cs typeface="Calibri"/>
                  <a:sym typeface="Calibri"/>
                </a:rPr>
                <a:t>Leser des 21. Jahrhunderts: Entwicklung von Lese- und Schreibfähigkeiten in einer digitalen Welt</a:t>
              </a:r>
              <a:endParaRPr sz="1920" b="0" i="0" u="none" strike="noStrike" cap="none">
                <a:solidFill>
                  <a:schemeClr val="dk1"/>
                </a:solidFill>
                <a:latin typeface="Calibri"/>
                <a:ea typeface="Calibri"/>
                <a:cs typeface="Calibri"/>
                <a:sym typeface="Calibri"/>
              </a:endParaRPr>
            </a:p>
          </p:txBody>
        </p:sp>
        <p:sp>
          <p:nvSpPr>
            <p:cNvPr id="500" name="Google Shape;500;p13"/>
            <p:cNvSpPr/>
            <p:nvPr/>
          </p:nvSpPr>
          <p:spPr>
            <a:xfrm>
              <a:off x="7011480" y="1006340"/>
              <a:ext cx="1869294" cy="934647"/>
            </a:xfrm>
            <a:prstGeom prst="roundRect">
              <a:avLst>
                <a:gd name="adj" fmla="val 10000"/>
              </a:avLst>
            </a:prstGeom>
            <a:solidFill>
              <a:srgbClr val="6576E9"/>
            </a:solidFill>
            <a:ln w="12850" cap="flat" cmpd="sng">
              <a:solidFill>
                <a:schemeClr val="lt1"/>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ctr" rtl="0">
                <a:lnSpc>
                  <a:spcPct val="100000"/>
                </a:lnSpc>
                <a:spcBef>
                  <a:spcPts val="0"/>
                </a:spcBef>
                <a:spcAft>
                  <a:spcPts val="0"/>
                </a:spcAft>
                <a:buClr>
                  <a:schemeClr val="dk1"/>
                </a:buClr>
                <a:buSzPts val="1820"/>
                <a:buFont typeface="Arial"/>
                <a:buNone/>
              </a:pPr>
              <a:r>
                <a:rPr lang="sl-SI" sz="1920" b="0" i="0" u="none" strike="noStrike" cap="none">
                  <a:solidFill>
                    <a:schemeClr val="dk1"/>
                  </a:solidFill>
                  <a:latin typeface="Arial"/>
                  <a:ea typeface="Arial"/>
                  <a:cs typeface="Arial"/>
                  <a:sym typeface="Arial"/>
                </a:rPr>
                <a:t>Redecker &amp; Punie</a:t>
              </a:r>
              <a:endParaRPr sz="192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820"/>
                <a:buFont typeface="Arial"/>
                <a:buNone/>
              </a:pPr>
              <a:r>
                <a:rPr lang="sl-SI" sz="1920" b="0" i="0" u="none" strike="noStrike" cap="none">
                  <a:solidFill>
                    <a:schemeClr val="dk1"/>
                  </a:solidFill>
                  <a:latin typeface="Arial"/>
                  <a:ea typeface="Arial"/>
                  <a:cs typeface="Arial"/>
                  <a:sym typeface="Arial"/>
                </a:rPr>
                <a:t>2017</a:t>
              </a:r>
              <a:endParaRPr sz="1920" b="0" i="0" u="none" strike="noStrike" cap="none">
                <a:solidFill>
                  <a:schemeClr val="dk1"/>
                </a:solidFill>
                <a:latin typeface="Arial"/>
                <a:ea typeface="Arial"/>
                <a:cs typeface="Arial"/>
                <a:sym typeface="Arial"/>
              </a:endParaRPr>
            </a:p>
          </p:txBody>
        </p:sp>
        <p:sp>
          <p:nvSpPr>
            <p:cNvPr id="501" name="Google Shape;501;p13"/>
            <p:cNvSpPr/>
            <p:nvPr/>
          </p:nvSpPr>
          <p:spPr>
            <a:xfrm>
              <a:off x="7198409" y="1940988"/>
              <a:ext cx="186929" cy="700985"/>
            </a:xfrm>
            <a:custGeom>
              <a:avLst/>
              <a:gdLst/>
              <a:ahLst/>
              <a:cxnLst/>
              <a:rect l="l" t="t" r="r" b="b"/>
              <a:pathLst>
                <a:path w="120000" h="120000" extrusionOk="0">
                  <a:moveTo>
                    <a:pt x="0" y="0"/>
                  </a:moveTo>
                  <a:lnTo>
                    <a:pt x="0" y="120000"/>
                  </a:lnTo>
                  <a:lnTo>
                    <a:pt x="120000" y="120000"/>
                  </a:lnTo>
                </a:path>
              </a:pathLst>
            </a:custGeom>
            <a:noFill/>
            <a:ln w="12850" cap="flat" cmpd="sng">
              <a:solidFill>
                <a:srgbClr val="599BD5"/>
              </a:solidFill>
              <a:prstDash val="solid"/>
              <a:miter lim="800000"/>
              <a:headEnd type="none" w="sm" len="sm"/>
              <a:tailEnd type="none" w="sm" len="sm"/>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820"/>
                <a:buFont typeface="Arial"/>
                <a:buNone/>
              </a:pPr>
              <a:endParaRPr sz="1819" b="0" i="0" u="none" strike="noStrike" cap="none">
                <a:solidFill>
                  <a:schemeClr val="dk1"/>
                </a:solidFill>
                <a:latin typeface="Arial"/>
                <a:ea typeface="Arial"/>
                <a:cs typeface="Arial"/>
                <a:sym typeface="Arial"/>
              </a:endParaRPr>
            </a:p>
          </p:txBody>
        </p:sp>
        <p:sp>
          <p:nvSpPr>
            <p:cNvPr id="502" name="Google Shape;502;p13"/>
            <p:cNvSpPr/>
            <p:nvPr/>
          </p:nvSpPr>
          <p:spPr>
            <a:xfrm>
              <a:off x="7385339" y="2174649"/>
              <a:ext cx="1495435" cy="934647"/>
            </a:xfrm>
            <a:prstGeom prst="roundRect">
              <a:avLst>
                <a:gd name="adj" fmla="val 10000"/>
              </a:avLst>
            </a:prstGeom>
            <a:solidFill>
              <a:schemeClr val="lt1">
                <a:alpha val="88627"/>
              </a:schemeClr>
            </a:solidFill>
            <a:ln w="12850" cap="flat" cmpd="sng">
              <a:solidFill>
                <a:srgbClr val="5DC7F4"/>
              </a:solidFill>
              <a:prstDash val="solid"/>
              <a:miter lim="800000"/>
              <a:headEnd type="none" w="sm" len="sm"/>
              <a:tailEnd type="none" w="sm" len="sm"/>
            </a:ln>
          </p:spPr>
          <p:txBody>
            <a:bodyPr spcFirstLastPara="1" wrap="square" lIns="92425" tIns="92425" rIns="92425" bIns="92425" anchor="ctr" anchorCtr="0">
              <a:noAutofit/>
            </a:bodyPr>
            <a:lstStyle/>
            <a:p>
              <a:pPr marL="0" marR="0" lvl="0" indent="0" algn="l" rtl="0">
                <a:lnSpc>
                  <a:spcPct val="100000"/>
                </a:lnSpc>
                <a:spcBef>
                  <a:spcPts val="0"/>
                </a:spcBef>
                <a:spcAft>
                  <a:spcPts val="0"/>
                </a:spcAft>
                <a:buClr>
                  <a:schemeClr val="dk1"/>
                </a:buClr>
                <a:buSzPts val="1820"/>
                <a:buFont typeface="Arial"/>
                <a:buNone/>
              </a:pPr>
              <a:endParaRPr sz="1819" b="0" i="0" u="none" strike="noStrike" cap="none">
                <a:solidFill>
                  <a:schemeClr val="dk1"/>
                </a:solidFill>
                <a:latin typeface="Arial"/>
                <a:ea typeface="Arial"/>
                <a:cs typeface="Arial"/>
                <a:sym typeface="Arial"/>
              </a:endParaRPr>
            </a:p>
          </p:txBody>
        </p:sp>
        <p:sp>
          <p:nvSpPr>
            <p:cNvPr id="503" name="Google Shape;503;p13"/>
            <p:cNvSpPr txBox="1"/>
            <p:nvPr/>
          </p:nvSpPr>
          <p:spPr>
            <a:xfrm>
              <a:off x="7412715" y="2202024"/>
              <a:ext cx="1440685" cy="879897"/>
            </a:xfrm>
            <a:prstGeom prst="rect">
              <a:avLst/>
            </a:prstGeom>
            <a:noFill/>
            <a:ln>
              <a:noFill/>
            </a:ln>
          </p:spPr>
          <p:txBody>
            <a:bodyPr spcFirstLastPara="1" wrap="square" lIns="102050" tIns="68050" rIns="102050" bIns="68050" anchor="ctr" anchorCtr="0">
              <a:noAutofit/>
            </a:bodyPr>
            <a:lstStyle/>
            <a:p>
              <a:pPr marL="0" marR="0" lvl="0" indent="0" algn="ctr" rtl="0">
                <a:lnSpc>
                  <a:spcPct val="90000"/>
                </a:lnSpc>
                <a:spcBef>
                  <a:spcPts val="0"/>
                </a:spcBef>
                <a:spcAft>
                  <a:spcPts val="0"/>
                </a:spcAft>
                <a:buClr>
                  <a:schemeClr val="dk1"/>
                </a:buClr>
                <a:buSzPts val="5358"/>
                <a:buFont typeface="Calibri"/>
                <a:buNone/>
              </a:pPr>
              <a:r>
                <a:rPr lang="sl-SI" sz="1819" b="0" i="0" u="none" strike="noStrike" cap="none">
                  <a:solidFill>
                    <a:schemeClr val="dk1"/>
                  </a:solidFill>
                  <a:latin typeface="Calibri"/>
                  <a:ea typeface="Calibri"/>
                  <a:cs typeface="Calibri"/>
                  <a:sym typeface="Calibri"/>
                </a:rPr>
                <a:t>Europäischer Rahmen für die digitale Kompetenz von Pädagogen (DigCompEdu)</a:t>
              </a:r>
              <a:endParaRPr sz="1819" b="0" i="0" u="none" strike="noStrike" cap="none">
                <a:solidFill>
                  <a:schemeClr val="dk1"/>
                </a:solidFill>
                <a:latin typeface="Calibri"/>
                <a:ea typeface="Calibri"/>
                <a:cs typeface="Calibri"/>
                <a:sym typeface="Calibri"/>
              </a:endParaRPr>
            </a:p>
          </p:txBody>
        </p:sp>
      </p:grpSp>
      <p:pic>
        <p:nvPicPr>
          <p:cNvPr id="504" name="Google Shape;504;p13"/>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AF553340-799D-005E-700A-F124FF89F0D2}"/>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08"/>
        <p:cNvGrpSpPr/>
        <p:nvPr/>
      </p:nvGrpSpPr>
      <p:grpSpPr>
        <a:xfrm>
          <a:off x="0" y="0"/>
          <a:ext cx="0" cy="0"/>
          <a:chOff x="0" y="0"/>
          <a:chExt cx="0" cy="0"/>
        </a:xfrm>
      </p:grpSpPr>
      <p:pic>
        <p:nvPicPr>
          <p:cNvPr id="509" name="Google Shape;509;p14"/>
          <p:cNvPicPr preferRelativeResize="0">
            <a:picLocks noGrp="1"/>
          </p:cNvPicPr>
          <p:nvPr>
            <p:ph type="pic" idx="2"/>
          </p:nvPr>
        </p:nvPicPr>
        <p:blipFill rotWithShape="1">
          <a:blip r:embed="rId4">
            <a:alphaModFix/>
          </a:blip>
          <a:srcRect t="3908" b="3908"/>
          <a:stretch/>
        </p:blipFill>
        <p:spPr>
          <a:xfrm>
            <a:off x="5916114" y="337462"/>
            <a:ext cx="5895601" cy="5434500"/>
          </a:xfrm>
          <a:prstGeom prst="rect">
            <a:avLst/>
          </a:prstGeom>
          <a:noFill/>
          <a:ln>
            <a:noFill/>
          </a:ln>
        </p:spPr>
      </p:pic>
      <p:sp>
        <p:nvSpPr>
          <p:cNvPr id="510" name="Google Shape;510;p14"/>
          <p:cNvSpPr txBox="1"/>
          <p:nvPr/>
        </p:nvSpPr>
        <p:spPr>
          <a:xfrm>
            <a:off x="606244" y="432809"/>
            <a:ext cx="20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
        <p:nvSpPr>
          <p:cNvPr id="511" name="Google Shape;511;p14"/>
          <p:cNvSpPr/>
          <p:nvPr/>
        </p:nvSpPr>
        <p:spPr>
          <a:xfrm>
            <a:off x="382050" y="994100"/>
            <a:ext cx="5346000" cy="4826922"/>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200"/>
              <a:buFont typeface="Arial"/>
              <a:buNone/>
            </a:pPr>
            <a:r>
              <a:rPr lang="sl-SI" sz="1600" b="0" i="0" u="none" strike="noStrike" cap="none" dirty="0">
                <a:solidFill>
                  <a:schemeClr val="dk1"/>
                </a:solidFill>
                <a:latin typeface="Calibri"/>
                <a:ea typeface="Calibri"/>
                <a:cs typeface="Calibri"/>
                <a:sym typeface="Calibri"/>
              </a:rPr>
              <a:t>Multiple-Choice-Frage:</a:t>
            </a:r>
            <a:endParaRPr sz="16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chemeClr val="dk2"/>
              </a:buClr>
              <a:buSzPts val="1100"/>
              <a:buFont typeface="Arial"/>
              <a:buNone/>
            </a:pPr>
            <a:r>
              <a:rPr lang="sl-SI" sz="1600" b="1" i="0" u="none" strike="noStrike" cap="none" dirty="0">
                <a:solidFill>
                  <a:schemeClr val="dk2"/>
                </a:solidFill>
                <a:latin typeface="Calibri"/>
                <a:ea typeface="Calibri"/>
                <a:cs typeface="Calibri"/>
                <a:sym typeface="Calibri"/>
              </a:rPr>
              <a:t>Frage 1: Was ist das Hauptziel der digitalen Inklusion in der Erwachsenenbildung?</a:t>
            </a:r>
            <a:endParaRPr sz="16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600" b="0" i="0" u="none" strike="noStrike" cap="none" dirty="0">
                <a:solidFill>
                  <a:schemeClr val="dk2"/>
                </a:solidFill>
                <a:latin typeface="Calibri"/>
                <a:ea typeface="Calibri"/>
                <a:cs typeface="Calibri"/>
                <a:sym typeface="Calibri"/>
              </a:rPr>
              <a:t>A) Sicherstellen, dass jeder Lernende über das neueste Gerät verfügt. </a:t>
            </a:r>
            <a:br>
              <a:rPr lang="sl-SI" sz="1600" b="0" i="0" u="none" strike="noStrike" cap="none" dirty="0">
                <a:solidFill>
                  <a:schemeClr val="dk2"/>
                </a:solidFill>
                <a:latin typeface="Calibri"/>
                <a:ea typeface="Calibri"/>
                <a:cs typeface="Calibri"/>
                <a:sym typeface="Calibri"/>
              </a:rPr>
            </a:br>
            <a:r>
              <a:rPr lang="sl-SI" sz="1600" b="0" i="0" u="none" strike="noStrike" cap="none" dirty="0">
                <a:solidFill>
                  <a:schemeClr val="dk2"/>
                </a:solidFill>
                <a:latin typeface="Calibri"/>
                <a:ea typeface="Calibri"/>
                <a:cs typeface="Calibri"/>
                <a:sym typeface="Calibri"/>
              </a:rPr>
              <a:t>B) Präsenzunterricht durch Online-Lernen ersetzen. </a:t>
            </a:r>
            <a:br>
              <a:rPr lang="sl-SI" sz="1600" b="0" i="0" u="none" strike="noStrike" cap="none" dirty="0">
                <a:solidFill>
                  <a:schemeClr val="dk2"/>
                </a:solidFill>
                <a:latin typeface="Calibri"/>
                <a:ea typeface="Calibri"/>
                <a:cs typeface="Calibri"/>
                <a:sym typeface="Calibri"/>
              </a:rPr>
            </a:br>
            <a:r>
              <a:rPr lang="sl-SI" sz="1600" b="0" i="0" u="none" strike="noStrike" cap="none" dirty="0">
                <a:solidFill>
                  <a:schemeClr val="dk2"/>
                </a:solidFill>
                <a:highlight>
                  <a:srgbClr val="00FF00"/>
                </a:highlight>
                <a:latin typeface="Calibri"/>
                <a:ea typeface="Calibri"/>
                <a:cs typeface="Calibri"/>
                <a:sym typeface="Calibri"/>
              </a:rPr>
              <a:t>C) Allen Lernenden gleichen Zugang, gleiche Teilhabe und sinnvolle Nutzung ermöglichen. </a:t>
            </a:r>
            <a:br>
              <a:rPr lang="sl-SI" sz="1600" b="0" i="0" u="none" strike="noStrike" cap="none" dirty="0">
                <a:solidFill>
                  <a:schemeClr val="dk2"/>
                </a:solidFill>
                <a:latin typeface="Calibri"/>
                <a:ea typeface="Calibri"/>
                <a:cs typeface="Calibri"/>
                <a:sym typeface="Calibri"/>
              </a:rPr>
            </a:br>
            <a:r>
              <a:rPr lang="sl-SI" sz="1600" b="0" i="0" u="none" strike="noStrike" cap="none" dirty="0">
                <a:solidFill>
                  <a:schemeClr val="dk2"/>
                </a:solidFill>
                <a:latin typeface="Calibri"/>
                <a:ea typeface="Calibri"/>
                <a:cs typeface="Calibri"/>
                <a:sym typeface="Calibri"/>
              </a:rPr>
              <a:t>D) Technologie nur für fortgeschrittene Lernende zugänglich machen.</a:t>
            </a:r>
            <a:endParaRPr sz="16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600" b="1" i="0" u="none" strike="noStrike" cap="none" dirty="0">
                <a:solidFill>
                  <a:schemeClr val="dk2"/>
                </a:solidFill>
                <a:latin typeface="Calibri"/>
                <a:ea typeface="Calibri"/>
                <a:cs typeface="Calibri"/>
                <a:sym typeface="Calibri"/>
              </a:rPr>
              <a:t>Richtige Antwort:</a:t>
            </a:r>
            <a:r>
              <a:rPr lang="sl-SI" sz="1600" b="0" i="0" u="none" strike="noStrike" cap="none" dirty="0">
                <a:solidFill>
                  <a:schemeClr val="dk2"/>
                </a:solidFill>
                <a:latin typeface="Calibri"/>
                <a:ea typeface="Calibri"/>
                <a:cs typeface="Calibri"/>
                <a:sym typeface="Calibri"/>
              </a:rPr>
              <a:t> </a:t>
            </a:r>
            <a:r>
              <a:rPr lang="sl-SI" sz="1600" b="1" i="0" u="none" strike="noStrike" cap="none" dirty="0">
                <a:solidFill>
                  <a:schemeClr val="dk2"/>
                </a:solidFill>
                <a:latin typeface="Calibri"/>
                <a:ea typeface="Calibri"/>
                <a:cs typeface="Calibri"/>
                <a:sym typeface="Calibri"/>
              </a:rPr>
              <a:t>C </a:t>
            </a:r>
            <a:br>
              <a:rPr lang="sl-SI" sz="1600" b="1" i="0" u="none" strike="noStrike" cap="none" dirty="0">
                <a:solidFill>
                  <a:schemeClr val="dk2"/>
                </a:solidFill>
                <a:latin typeface="Calibri"/>
                <a:ea typeface="Calibri"/>
                <a:cs typeface="Calibri"/>
                <a:sym typeface="Calibri"/>
              </a:rPr>
            </a:br>
            <a:r>
              <a:rPr lang="sl-SI" sz="1600" b="1" i="0" u="none" strike="noStrike" cap="none" dirty="0">
                <a:solidFill>
                  <a:schemeClr val="dk2"/>
                </a:solidFill>
                <a:latin typeface="Calibri"/>
                <a:ea typeface="Calibri"/>
                <a:cs typeface="Calibri"/>
                <a:sym typeface="Calibri"/>
              </a:rPr>
              <a:t>Begründung: </a:t>
            </a:r>
            <a:r>
              <a:rPr lang="sl-SI" sz="1600" b="0" i="0" u="none" strike="noStrike" cap="none" dirty="0">
                <a:solidFill>
                  <a:schemeClr val="dk2"/>
                </a:solidFill>
                <a:latin typeface="Calibri"/>
                <a:ea typeface="Calibri"/>
                <a:cs typeface="Calibri"/>
                <a:sym typeface="Calibri"/>
              </a:rPr>
              <a:t>Digitale Inklusion zielt darauf ab, allen Lernenden unabhängig von ihrer Herkunft oder ihren Fähigkeiten einen sinnvollen und selbstbewussten Zugang und eine ebensolche Teilhabe zu ermöglichen.</a:t>
            </a:r>
            <a:endParaRPr sz="1600" b="0" i="0" u="none" strike="noStrike" cap="none" dirty="0">
              <a:solidFill>
                <a:schemeClr val="dk1"/>
              </a:solidFill>
              <a:latin typeface="Calibri"/>
              <a:ea typeface="Calibri"/>
              <a:cs typeface="Calibri"/>
              <a:sym typeface="Calibri"/>
            </a:endParaRPr>
          </a:p>
        </p:txBody>
      </p:sp>
      <p:pic>
        <p:nvPicPr>
          <p:cNvPr id="512" name="Google Shape;512;p14"/>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911D14B3-21EF-3E10-FAC5-1B760A6982D0}"/>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16"/>
        <p:cNvGrpSpPr/>
        <p:nvPr/>
      </p:nvGrpSpPr>
      <p:grpSpPr>
        <a:xfrm>
          <a:off x="0" y="0"/>
          <a:ext cx="0" cy="0"/>
          <a:chOff x="0" y="0"/>
          <a:chExt cx="0" cy="0"/>
        </a:xfrm>
      </p:grpSpPr>
      <p:pic>
        <p:nvPicPr>
          <p:cNvPr id="517" name="Google Shape;517;p15"/>
          <p:cNvPicPr preferRelativeResize="0">
            <a:picLocks noGrp="1"/>
          </p:cNvPicPr>
          <p:nvPr>
            <p:ph type="pic" idx="2"/>
          </p:nvPr>
        </p:nvPicPr>
        <p:blipFill rotWithShape="1">
          <a:blip r:embed="rId4">
            <a:alphaModFix/>
          </a:blip>
          <a:srcRect t="3908" b="3908"/>
          <a:stretch/>
        </p:blipFill>
        <p:spPr>
          <a:xfrm>
            <a:off x="5832489" y="232912"/>
            <a:ext cx="5895601" cy="5434500"/>
          </a:xfrm>
          <a:prstGeom prst="rect">
            <a:avLst/>
          </a:prstGeom>
          <a:noFill/>
          <a:ln>
            <a:noFill/>
          </a:ln>
        </p:spPr>
      </p:pic>
      <p:sp>
        <p:nvSpPr>
          <p:cNvPr id="518" name="Google Shape;518;p15"/>
          <p:cNvSpPr txBox="1"/>
          <p:nvPr/>
        </p:nvSpPr>
        <p:spPr>
          <a:xfrm>
            <a:off x="512094" y="432809"/>
            <a:ext cx="20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
        <p:nvSpPr>
          <p:cNvPr id="519" name="Google Shape;519;p15"/>
          <p:cNvSpPr/>
          <p:nvPr/>
        </p:nvSpPr>
        <p:spPr>
          <a:xfrm>
            <a:off x="512100" y="990666"/>
            <a:ext cx="4950600" cy="503928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200"/>
              <a:buFont typeface="Arial"/>
              <a:buNone/>
            </a:pPr>
            <a:r>
              <a:rPr lang="sl-SI" sz="1800" b="0" i="0" u="none" strike="noStrike" cap="none" dirty="0">
                <a:solidFill>
                  <a:schemeClr val="dk1"/>
                </a:solidFill>
                <a:latin typeface="Calibri"/>
                <a:ea typeface="Calibri"/>
                <a:cs typeface="Calibri"/>
                <a:sym typeface="Calibri"/>
              </a:rPr>
              <a:t>Multiple-Choice-Frage:</a:t>
            </a: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Frage 2. Kompetenzorientierte Lernprioritäten:</a:t>
            </a:r>
            <a:endParaRPr sz="18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0" i="0" u="none" strike="noStrike" cap="none" dirty="0">
                <a:solidFill>
                  <a:schemeClr val="dk2"/>
                </a:solidFill>
                <a:latin typeface="Calibri"/>
                <a:ea typeface="Calibri"/>
                <a:cs typeface="Calibri"/>
                <a:sym typeface="Calibri"/>
              </a:rPr>
              <a:t>A) Werkzeugfunktionen und Menüs auswendig lernen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highlight>
                  <a:srgbClr val="00FF00"/>
                </a:highlight>
                <a:latin typeface="Calibri"/>
                <a:ea typeface="Calibri"/>
                <a:cs typeface="Calibri"/>
                <a:sym typeface="Calibri"/>
              </a:rPr>
              <a:t>B) Übertragbare Fähigkeiten entwickeln, die in realen Situationen angewendet werden können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C) Aufgaben genau so ausführen, wie der Trainer es vormacht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D) Möglichst viele Werkzeuge nutzen</a:t>
            </a: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Richtige Antwort:</a:t>
            </a:r>
            <a:r>
              <a:rPr lang="sl-SI" sz="1800" b="0" i="0" u="none" strike="noStrike" cap="none" dirty="0">
                <a:solidFill>
                  <a:schemeClr val="dk2"/>
                </a:solidFill>
                <a:latin typeface="Calibri"/>
                <a:ea typeface="Calibri"/>
                <a:cs typeface="Calibri"/>
                <a:sym typeface="Calibri"/>
              </a:rPr>
              <a:t> </a:t>
            </a:r>
            <a:r>
              <a:rPr lang="sl-SI" sz="1800" b="1" i="0" u="none" strike="noStrike" cap="none" dirty="0">
                <a:solidFill>
                  <a:schemeClr val="dk2"/>
                </a:solidFill>
                <a:latin typeface="Calibri"/>
                <a:ea typeface="Calibri"/>
                <a:cs typeface="Calibri"/>
                <a:sym typeface="Calibri"/>
              </a:rPr>
              <a:t>B </a:t>
            </a:r>
            <a:br>
              <a:rPr lang="sl-SI" sz="1800" b="1" i="0" u="none" strike="noStrike" cap="none" dirty="0">
                <a:solidFill>
                  <a:schemeClr val="dk2"/>
                </a:solidFill>
                <a:latin typeface="Calibri"/>
                <a:ea typeface="Calibri"/>
                <a:cs typeface="Calibri"/>
                <a:sym typeface="Calibri"/>
              </a:rPr>
            </a:br>
            <a:r>
              <a:rPr lang="sl-SI" sz="1800" b="1" i="0" u="none" strike="noStrike" cap="none" dirty="0">
                <a:solidFill>
                  <a:schemeClr val="dk2"/>
                </a:solidFill>
                <a:latin typeface="Calibri"/>
                <a:ea typeface="Calibri"/>
                <a:cs typeface="Calibri"/>
                <a:sym typeface="Calibri"/>
              </a:rPr>
              <a:t>Grund: </a:t>
            </a:r>
            <a:r>
              <a:rPr lang="sl-SI" sz="1800" b="0" i="0" u="none" strike="noStrike" cap="none" dirty="0">
                <a:solidFill>
                  <a:schemeClr val="dk2"/>
                </a:solidFill>
                <a:latin typeface="Calibri"/>
                <a:ea typeface="Calibri"/>
                <a:cs typeface="Calibri"/>
                <a:sym typeface="Calibri"/>
              </a:rPr>
              <a:t>Kompetenzorientiertes Lernen betont die Anwendung in der realen Welt und den Aufbau von Fähigkeiten, nicht das Auswendiglernen von Werkzeugen.</a:t>
            </a:r>
            <a:endParaRPr sz="1800" b="0" i="0" u="none" strike="noStrike" cap="none" dirty="0">
              <a:solidFill>
                <a:schemeClr val="dk1"/>
              </a:solidFill>
              <a:latin typeface="Calibri"/>
              <a:ea typeface="Calibri"/>
              <a:cs typeface="Calibri"/>
              <a:sym typeface="Calibri"/>
            </a:endParaRPr>
          </a:p>
        </p:txBody>
      </p:sp>
      <p:pic>
        <p:nvPicPr>
          <p:cNvPr id="520" name="Google Shape;520;p1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648122B-3FBB-EED0-B6C7-87884C1591CF}"/>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24"/>
        <p:cNvGrpSpPr/>
        <p:nvPr/>
      </p:nvGrpSpPr>
      <p:grpSpPr>
        <a:xfrm>
          <a:off x="0" y="0"/>
          <a:ext cx="0" cy="0"/>
          <a:chOff x="0" y="0"/>
          <a:chExt cx="0" cy="0"/>
        </a:xfrm>
      </p:grpSpPr>
      <p:pic>
        <p:nvPicPr>
          <p:cNvPr id="525" name="Google Shape;525;p16"/>
          <p:cNvPicPr preferRelativeResize="0">
            <a:picLocks noGrp="1"/>
          </p:cNvPicPr>
          <p:nvPr>
            <p:ph type="pic" idx="2"/>
          </p:nvPr>
        </p:nvPicPr>
        <p:blipFill rotWithShape="1">
          <a:blip r:embed="rId4">
            <a:alphaModFix/>
          </a:blip>
          <a:srcRect t="3908" b="3908"/>
          <a:stretch/>
        </p:blipFill>
        <p:spPr>
          <a:xfrm>
            <a:off x="5727939" y="232912"/>
            <a:ext cx="5895601" cy="5434500"/>
          </a:xfrm>
          <a:prstGeom prst="rect">
            <a:avLst/>
          </a:prstGeom>
          <a:noFill/>
          <a:ln>
            <a:noFill/>
          </a:ln>
        </p:spPr>
      </p:pic>
      <p:sp>
        <p:nvSpPr>
          <p:cNvPr id="526" name="Google Shape;526;p16"/>
          <p:cNvSpPr txBox="1"/>
          <p:nvPr/>
        </p:nvSpPr>
        <p:spPr>
          <a:xfrm>
            <a:off x="470294" y="474634"/>
            <a:ext cx="20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
        <p:nvSpPr>
          <p:cNvPr id="527" name="Google Shape;527;p16"/>
          <p:cNvSpPr/>
          <p:nvPr/>
        </p:nvSpPr>
        <p:spPr>
          <a:xfrm>
            <a:off x="470300" y="1135600"/>
            <a:ext cx="4929900" cy="503928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200"/>
              <a:buFont typeface="Arial"/>
              <a:buNone/>
            </a:pPr>
            <a:r>
              <a:rPr lang="sl-SI" sz="1800" b="0" i="0" u="none" strike="noStrike" cap="none" dirty="0">
                <a:solidFill>
                  <a:schemeClr val="dk1"/>
                </a:solidFill>
                <a:latin typeface="Calibri"/>
                <a:ea typeface="Calibri"/>
                <a:cs typeface="Calibri"/>
                <a:sym typeface="Calibri"/>
              </a:rPr>
              <a:t>Multiple-Choice-Frage:</a:t>
            </a: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Q3. Kritische digitale Kompetenz umfasst:</a:t>
            </a:r>
            <a:endParaRPr sz="18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0" i="0" u="none" strike="noStrike" cap="none" dirty="0">
                <a:solidFill>
                  <a:schemeClr val="dk2"/>
                </a:solidFill>
                <a:latin typeface="Calibri"/>
                <a:ea typeface="Calibri"/>
                <a:cs typeface="Calibri"/>
                <a:sym typeface="Calibri"/>
              </a:rPr>
              <a:t>A) Allen Online-Informationen gleichermaßen vertrauen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B) Algorithmen als neutral annehmen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highlight>
                  <a:srgbClr val="00FF00"/>
                </a:highlight>
                <a:latin typeface="Calibri"/>
                <a:ea typeface="Calibri"/>
                <a:cs typeface="Calibri"/>
                <a:sym typeface="Calibri"/>
              </a:rPr>
              <a:t>C) Verzerrungen, Sicherheit, Einflussnahme und Datennutzung verstehen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D) Soziale Medien vollständig meiden</a:t>
            </a: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Richtige Antwort:</a:t>
            </a:r>
            <a:r>
              <a:rPr lang="sl-SI" sz="1800" b="0" i="0" u="none" strike="noStrike" cap="none" dirty="0">
                <a:solidFill>
                  <a:schemeClr val="dk2"/>
                </a:solidFill>
                <a:latin typeface="Calibri"/>
                <a:ea typeface="Calibri"/>
                <a:cs typeface="Calibri"/>
                <a:sym typeface="Calibri"/>
              </a:rPr>
              <a:t> </a:t>
            </a:r>
            <a:r>
              <a:rPr lang="sl-SI" sz="1800" b="1" i="0" u="none" strike="noStrike" cap="none" dirty="0">
                <a:solidFill>
                  <a:schemeClr val="dk2"/>
                </a:solidFill>
                <a:latin typeface="Calibri"/>
                <a:ea typeface="Calibri"/>
                <a:cs typeface="Calibri"/>
                <a:sym typeface="Calibri"/>
              </a:rPr>
              <a:t>C </a:t>
            </a:r>
            <a:br>
              <a:rPr lang="sl-SI" sz="1800" b="1" i="0" u="none" strike="noStrike" cap="none" dirty="0">
                <a:solidFill>
                  <a:schemeClr val="dk2"/>
                </a:solidFill>
                <a:latin typeface="Calibri"/>
                <a:ea typeface="Calibri"/>
                <a:cs typeface="Calibri"/>
                <a:sym typeface="Calibri"/>
              </a:rPr>
            </a:br>
            <a:r>
              <a:rPr lang="sl-SI" sz="1800" b="1" i="0" u="none" strike="noStrike" cap="none" dirty="0">
                <a:solidFill>
                  <a:schemeClr val="dk2"/>
                </a:solidFill>
                <a:latin typeface="Calibri"/>
                <a:ea typeface="Calibri"/>
                <a:cs typeface="Calibri"/>
                <a:sym typeface="Calibri"/>
              </a:rPr>
              <a:t>Begründung: </a:t>
            </a:r>
            <a:r>
              <a:rPr lang="sl-SI" sz="1800" b="0" i="0" u="none" strike="noStrike" cap="none" dirty="0">
                <a:solidFill>
                  <a:schemeClr val="dk2"/>
                </a:solidFill>
                <a:latin typeface="Calibri"/>
                <a:ea typeface="Calibri"/>
                <a:cs typeface="Calibri"/>
                <a:sym typeface="Calibri"/>
              </a:rPr>
              <a:t>Kritische digitale Kompetenz geht über technische Fähigkeiten hinaus und umfasst das Bewusstsein für Informationszuverlässigkeit, Datenschutz, Einflussnahme und digitales Wohlbefinden.</a:t>
            </a:r>
            <a:endParaRPr sz="1800" b="0" i="0" u="none" strike="noStrike" cap="none" dirty="0">
              <a:solidFill>
                <a:schemeClr val="dk1"/>
              </a:solidFill>
              <a:latin typeface="Calibri"/>
              <a:ea typeface="Calibri"/>
              <a:cs typeface="Calibri"/>
              <a:sym typeface="Calibri"/>
            </a:endParaRPr>
          </a:p>
        </p:txBody>
      </p:sp>
      <p:pic>
        <p:nvPicPr>
          <p:cNvPr id="528" name="Google Shape;528;p16"/>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E31F69A5-930D-2FA6-2544-88BDBB07F8EF}"/>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32"/>
        <p:cNvGrpSpPr/>
        <p:nvPr/>
      </p:nvGrpSpPr>
      <p:grpSpPr>
        <a:xfrm>
          <a:off x="0" y="0"/>
          <a:ext cx="0" cy="0"/>
          <a:chOff x="0" y="0"/>
          <a:chExt cx="0" cy="0"/>
        </a:xfrm>
      </p:grpSpPr>
      <p:pic>
        <p:nvPicPr>
          <p:cNvPr id="533" name="Google Shape;533;p17"/>
          <p:cNvPicPr preferRelativeResize="0">
            <a:picLocks noGrp="1"/>
          </p:cNvPicPr>
          <p:nvPr>
            <p:ph type="pic" idx="2"/>
          </p:nvPr>
        </p:nvPicPr>
        <p:blipFill rotWithShape="1">
          <a:blip r:embed="rId4">
            <a:alphaModFix/>
          </a:blip>
          <a:srcRect t="3908" b="3908"/>
          <a:stretch/>
        </p:blipFill>
        <p:spPr>
          <a:xfrm>
            <a:off x="5727939" y="232912"/>
            <a:ext cx="5895601" cy="5434500"/>
          </a:xfrm>
          <a:prstGeom prst="rect">
            <a:avLst/>
          </a:prstGeom>
          <a:noFill/>
          <a:ln>
            <a:noFill/>
          </a:ln>
        </p:spPr>
      </p:pic>
      <p:sp>
        <p:nvSpPr>
          <p:cNvPr id="534" name="Google Shape;534;p17"/>
          <p:cNvSpPr txBox="1"/>
          <p:nvPr/>
        </p:nvSpPr>
        <p:spPr>
          <a:xfrm>
            <a:off x="616644" y="432809"/>
            <a:ext cx="20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
        <p:nvSpPr>
          <p:cNvPr id="535" name="Google Shape;535;p17"/>
          <p:cNvSpPr/>
          <p:nvPr/>
        </p:nvSpPr>
        <p:spPr>
          <a:xfrm>
            <a:off x="528425" y="926398"/>
            <a:ext cx="5059800" cy="503928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Clr>
                <a:srgbClr val="000000"/>
              </a:buClr>
              <a:buSzPts val="1200"/>
              <a:buFont typeface="Arial"/>
              <a:buNone/>
            </a:pPr>
            <a:r>
              <a:rPr lang="sl-SI" sz="1800" b="0" i="0" u="none" strike="noStrike" cap="none" dirty="0">
                <a:solidFill>
                  <a:schemeClr val="dk1"/>
                </a:solidFill>
                <a:latin typeface="Calibri"/>
                <a:ea typeface="Calibri"/>
                <a:cs typeface="Calibri"/>
                <a:sym typeface="Calibri"/>
              </a:rPr>
              <a:t>Multiple-Choice-Frage:</a:t>
            </a: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Frage 4. Welche der folgenden Möglichkeiten stellt ein häufiges Hindernis für die digitale Kompetenz erwachsener Lernender dar?</a:t>
            </a:r>
            <a:endParaRPr sz="18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0" i="0" u="none" strike="noStrike" cap="none" dirty="0">
                <a:solidFill>
                  <a:schemeClr val="dk2"/>
                </a:solidFill>
                <a:latin typeface="Calibri"/>
                <a:ea typeface="Calibri"/>
                <a:cs typeface="Calibri"/>
                <a:sym typeface="Calibri"/>
              </a:rPr>
              <a:t>A) Neugierde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B) Zugang zu mehreren Geräten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highlight>
                  <a:srgbClr val="00FF00"/>
                </a:highlight>
                <a:latin typeface="Calibri"/>
                <a:ea typeface="Calibri"/>
                <a:cs typeface="Calibri"/>
                <a:sym typeface="Calibri"/>
              </a:rPr>
              <a:t>C) Mangelndes Selbstvertrauen oder Angst vor Fehlern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D) Zu viel verfügbare Unterstützung</a:t>
            </a: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Richtige Antwort:</a:t>
            </a:r>
            <a:r>
              <a:rPr lang="sl-SI" sz="1800" b="0" i="0" u="none" strike="noStrike" cap="none" dirty="0">
                <a:solidFill>
                  <a:schemeClr val="dk2"/>
                </a:solidFill>
                <a:latin typeface="Calibri"/>
                <a:ea typeface="Calibri"/>
                <a:cs typeface="Calibri"/>
                <a:sym typeface="Calibri"/>
              </a:rPr>
              <a:t> </a:t>
            </a:r>
            <a:r>
              <a:rPr lang="sl-SI" sz="1800" b="1" i="0" u="none" strike="noStrike" cap="none" dirty="0">
                <a:solidFill>
                  <a:schemeClr val="dk2"/>
                </a:solidFill>
                <a:latin typeface="Calibri"/>
                <a:ea typeface="Calibri"/>
                <a:cs typeface="Calibri"/>
                <a:sym typeface="Calibri"/>
              </a:rPr>
              <a:t>C </a:t>
            </a:r>
            <a:br>
              <a:rPr lang="sl-SI" sz="1800" b="1" i="0" u="none" strike="noStrike" cap="none" dirty="0">
                <a:solidFill>
                  <a:schemeClr val="dk2"/>
                </a:solidFill>
                <a:latin typeface="Calibri"/>
                <a:ea typeface="Calibri"/>
                <a:cs typeface="Calibri"/>
                <a:sym typeface="Calibri"/>
              </a:rPr>
            </a:br>
            <a:r>
              <a:rPr lang="sl-SI" sz="1800" b="1" i="0" u="none" strike="noStrike" cap="none" dirty="0">
                <a:solidFill>
                  <a:schemeClr val="dk2"/>
                </a:solidFill>
                <a:latin typeface="Calibri"/>
                <a:ea typeface="Calibri"/>
                <a:cs typeface="Calibri"/>
                <a:sym typeface="Calibri"/>
              </a:rPr>
              <a:t>Grund: </a:t>
            </a:r>
            <a:r>
              <a:rPr lang="sl-SI" sz="1800" b="0" i="0" u="none" strike="noStrike" cap="none" dirty="0">
                <a:solidFill>
                  <a:schemeClr val="dk2"/>
                </a:solidFill>
                <a:latin typeface="Calibri"/>
                <a:ea typeface="Calibri"/>
                <a:cs typeface="Calibri"/>
                <a:sym typeface="Calibri"/>
              </a:rPr>
              <a:t>Psychologische Barrieren wie Angst, Scham oder mangelndes Selbstvertrauen zählen zu den größten Herausforderungen, denen Erwachsene gegenüberstehen.</a:t>
            </a:r>
            <a:endParaRPr sz="1800" b="0" i="0" u="none" strike="noStrike" cap="none" dirty="0">
              <a:solidFill>
                <a:schemeClr val="dk1"/>
              </a:solidFill>
              <a:latin typeface="Calibri"/>
              <a:ea typeface="Calibri"/>
              <a:cs typeface="Calibri"/>
              <a:sym typeface="Calibri"/>
            </a:endParaRPr>
          </a:p>
        </p:txBody>
      </p:sp>
      <p:pic>
        <p:nvPicPr>
          <p:cNvPr id="536" name="Google Shape;536;p1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3FFC67F-8690-9B03-16F6-562B1F823418}"/>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40"/>
        <p:cNvGrpSpPr/>
        <p:nvPr/>
      </p:nvGrpSpPr>
      <p:grpSpPr>
        <a:xfrm>
          <a:off x="0" y="0"/>
          <a:ext cx="0" cy="0"/>
          <a:chOff x="0" y="0"/>
          <a:chExt cx="0" cy="0"/>
        </a:xfrm>
      </p:grpSpPr>
      <p:pic>
        <p:nvPicPr>
          <p:cNvPr id="541" name="Google Shape;541;p18"/>
          <p:cNvPicPr preferRelativeResize="0">
            <a:picLocks noGrp="1"/>
          </p:cNvPicPr>
          <p:nvPr>
            <p:ph type="pic" idx="2"/>
          </p:nvPr>
        </p:nvPicPr>
        <p:blipFill rotWithShape="1">
          <a:blip r:embed="rId4">
            <a:alphaModFix/>
          </a:blip>
          <a:srcRect t="3908" b="3908"/>
          <a:stretch/>
        </p:blipFill>
        <p:spPr>
          <a:xfrm>
            <a:off x="5727939" y="232912"/>
            <a:ext cx="5895601" cy="5434500"/>
          </a:xfrm>
          <a:prstGeom prst="rect">
            <a:avLst/>
          </a:prstGeom>
          <a:noFill/>
          <a:ln>
            <a:noFill/>
          </a:ln>
        </p:spPr>
      </p:pic>
      <p:sp>
        <p:nvSpPr>
          <p:cNvPr id="542" name="Google Shape;542;p18"/>
          <p:cNvSpPr txBox="1"/>
          <p:nvPr/>
        </p:nvSpPr>
        <p:spPr>
          <a:xfrm>
            <a:off x="470319" y="232909"/>
            <a:ext cx="20796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Bewertung</a:t>
            </a:r>
            <a:endParaRPr sz="1400" b="0" i="0" u="none" strike="noStrike" cap="none">
              <a:solidFill>
                <a:srgbClr val="000000"/>
              </a:solidFill>
              <a:latin typeface="Arial"/>
              <a:ea typeface="Arial"/>
              <a:cs typeface="Arial"/>
              <a:sym typeface="Arial"/>
            </a:endParaRPr>
          </a:p>
        </p:txBody>
      </p:sp>
      <p:sp>
        <p:nvSpPr>
          <p:cNvPr id="543" name="Google Shape;543;p18"/>
          <p:cNvSpPr/>
          <p:nvPr/>
        </p:nvSpPr>
        <p:spPr>
          <a:xfrm>
            <a:off x="470325" y="785025"/>
            <a:ext cx="5118000" cy="545478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200"/>
              <a:buFont typeface="Arial"/>
              <a:buNone/>
            </a:pPr>
            <a:r>
              <a:rPr lang="sl-SI" sz="1800" b="0" i="0" u="none" strike="noStrike" cap="none" dirty="0">
                <a:solidFill>
                  <a:schemeClr val="dk1"/>
                </a:solidFill>
                <a:latin typeface="Calibri"/>
                <a:ea typeface="Calibri"/>
                <a:cs typeface="Calibri"/>
                <a:sym typeface="Calibri"/>
              </a:rPr>
              <a:t>Multiple-Choice-Frage:</a:t>
            </a:r>
            <a:endParaRPr sz="18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14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Frage 5. Persönliche Pläne zur digitalen Transformation befähigen Lernende durch:</a:t>
            </a:r>
            <a:endParaRPr sz="1800" b="1"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0" i="0" u="none" strike="noStrike" cap="none" dirty="0">
                <a:solidFill>
                  <a:schemeClr val="dk2"/>
                </a:solidFill>
                <a:latin typeface="Calibri"/>
                <a:ea typeface="Calibri"/>
                <a:cs typeface="Calibri"/>
                <a:sym typeface="Calibri"/>
              </a:rPr>
              <a:t>A) Ihnen genau vorschreiben, welche Werkzeuge sie verwenden müssen.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B) Den Fortschritt vom Lehrer abhängig machen.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highlight>
                  <a:srgbClr val="00FF00"/>
                </a:highlight>
                <a:latin typeface="Calibri"/>
                <a:ea typeface="Calibri"/>
                <a:cs typeface="Calibri"/>
                <a:sym typeface="Calibri"/>
              </a:rPr>
              <a:t>C) Eigenverantwortung, Zielsetzung und selbstgesteuertes Lernen fördern. </a:t>
            </a:r>
            <a:br>
              <a:rPr lang="sl-SI" sz="1800" b="0"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D) Die Notwendigkeit von Feedback oder Unterstützung beseitigen.</a:t>
            </a:r>
            <a:endParaRPr sz="1800" b="0" i="0" u="none" strike="noStrike" cap="none" dirty="0">
              <a:solidFill>
                <a:schemeClr val="dk2"/>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800" b="1" i="0" u="none" strike="noStrike" cap="none" dirty="0">
                <a:solidFill>
                  <a:schemeClr val="dk2"/>
                </a:solidFill>
                <a:latin typeface="Calibri"/>
                <a:ea typeface="Calibri"/>
                <a:cs typeface="Calibri"/>
                <a:sym typeface="Calibri"/>
              </a:rPr>
              <a:t>Richtige Antwort:</a:t>
            </a:r>
            <a:r>
              <a:rPr lang="sl-SI" sz="1800" b="0" i="0" u="none" strike="noStrike" cap="none" dirty="0">
                <a:solidFill>
                  <a:schemeClr val="dk2"/>
                </a:solidFill>
                <a:latin typeface="Calibri"/>
                <a:ea typeface="Calibri"/>
                <a:cs typeface="Calibri"/>
                <a:sym typeface="Calibri"/>
              </a:rPr>
              <a:t> </a:t>
            </a:r>
            <a:r>
              <a:rPr lang="sl-SI" sz="1800" b="1" i="0" u="none" strike="noStrike" cap="none" dirty="0">
                <a:solidFill>
                  <a:schemeClr val="dk2"/>
                </a:solidFill>
                <a:latin typeface="Calibri"/>
                <a:ea typeface="Calibri"/>
                <a:cs typeface="Calibri"/>
                <a:sym typeface="Calibri"/>
              </a:rPr>
              <a:t>Grund C : </a:t>
            </a:r>
            <a:br>
              <a:rPr lang="sl-SI" sz="1800" b="1" i="0" u="none" strike="noStrike" cap="none" dirty="0">
                <a:solidFill>
                  <a:schemeClr val="dk2"/>
                </a:solidFill>
                <a:latin typeface="Calibri"/>
                <a:ea typeface="Calibri"/>
                <a:cs typeface="Calibri"/>
                <a:sym typeface="Calibri"/>
              </a:rPr>
            </a:br>
            <a:r>
              <a:rPr lang="sl-SI" sz="1800" b="0" i="0" u="none" strike="noStrike" cap="none" dirty="0">
                <a:solidFill>
                  <a:schemeClr val="dk2"/>
                </a:solidFill>
                <a:latin typeface="Calibri"/>
                <a:ea typeface="Calibri"/>
                <a:cs typeface="Calibri"/>
                <a:sym typeface="Calibri"/>
              </a:rPr>
              <a:t>Aktionspläne helfen Lernenden, Verantwortung zu übernehmen, Ziele zu setzen und Fortschritte zu verfolgen, wodurch Autonomie und Selbstvertrauen gestärkt werden.</a:t>
            </a:r>
            <a:endParaRPr sz="1800" b="0" i="0" u="none" strike="noStrike" cap="none" dirty="0">
              <a:solidFill>
                <a:schemeClr val="dk1"/>
              </a:solidFill>
              <a:latin typeface="Calibri"/>
              <a:ea typeface="Calibri"/>
              <a:cs typeface="Calibri"/>
              <a:sym typeface="Calibri"/>
            </a:endParaRPr>
          </a:p>
        </p:txBody>
      </p:sp>
      <p:pic>
        <p:nvPicPr>
          <p:cNvPr id="544" name="Google Shape;544;p18"/>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F006342F-8FF8-E3EE-7C6E-CAD9C99E5F4E}"/>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48"/>
        <p:cNvGrpSpPr/>
        <p:nvPr/>
      </p:nvGrpSpPr>
      <p:grpSpPr>
        <a:xfrm>
          <a:off x="0" y="0"/>
          <a:ext cx="0" cy="0"/>
          <a:chOff x="0" y="0"/>
          <a:chExt cx="0" cy="0"/>
        </a:xfrm>
      </p:grpSpPr>
      <p:pic>
        <p:nvPicPr>
          <p:cNvPr id="549" name="Google Shape;549;p19"/>
          <p:cNvPicPr preferRelativeResize="0">
            <a:picLocks noGrp="1"/>
          </p:cNvPicPr>
          <p:nvPr>
            <p:ph type="pic" idx="2"/>
          </p:nvPr>
        </p:nvPicPr>
        <p:blipFill rotWithShape="1">
          <a:blip r:embed="rId4">
            <a:alphaModFix/>
          </a:blip>
          <a:srcRect t="3908" b="3908"/>
          <a:stretch/>
        </p:blipFill>
        <p:spPr>
          <a:xfrm>
            <a:off x="655608" y="1488558"/>
            <a:ext cx="4575611" cy="4316878"/>
          </a:xfrm>
          <a:prstGeom prst="rect">
            <a:avLst/>
          </a:prstGeom>
          <a:noFill/>
          <a:ln>
            <a:noFill/>
          </a:ln>
        </p:spPr>
      </p:pic>
      <p:sp>
        <p:nvSpPr>
          <p:cNvPr id="550" name="Google Shape;550;p19"/>
          <p:cNvSpPr txBox="1"/>
          <p:nvPr/>
        </p:nvSpPr>
        <p:spPr>
          <a:xfrm>
            <a:off x="5497033" y="370916"/>
            <a:ext cx="6251944" cy="461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sl-SI" sz="2400" b="1" i="0" u="none" strike="noStrike" cap="none" dirty="0">
                <a:solidFill>
                  <a:srgbClr val="C52B87"/>
                </a:solidFill>
                <a:latin typeface="Calibri"/>
                <a:ea typeface="Calibri"/>
                <a:cs typeface="Calibri"/>
                <a:sym typeface="Calibri"/>
              </a:rPr>
              <a:t>Fragen zur Selbstreflexion</a:t>
            </a:r>
            <a:endParaRPr sz="1400" b="0" i="0" u="none" strike="noStrike" cap="none" dirty="0">
              <a:solidFill>
                <a:srgbClr val="000000"/>
              </a:solidFill>
              <a:latin typeface="Arial"/>
              <a:ea typeface="Arial"/>
              <a:cs typeface="Arial"/>
              <a:sym typeface="Arial"/>
            </a:endParaRPr>
          </a:p>
        </p:txBody>
      </p:sp>
      <p:sp>
        <p:nvSpPr>
          <p:cNvPr id="551" name="Google Shape;551;p19"/>
          <p:cNvSpPr/>
          <p:nvPr/>
        </p:nvSpPr>
        <p:spPr>
          <a:xfrm>
            <a:off x="5443870" y="832625"/>
            <a:ext cx="6383205" cy="4878218"/>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1400"/>
              </a:spcBef>
              <a:spcAft>
                <a:spcPts val="0"/>
              </a:spcAft>
              <a:buClr>
                <a:schemeClr val="dk2"/>
              </a:buClr>
              <a:buSzPts val="1100"/>
              <a:buFont typeface="Arial"/>
              <a:buNone/>
            </a:pPr>
            <a:r>
              <a:rPr lang="sl-SI" sz="2000" b="1" i="0" u="none" strike="noStrike" cap="none" dirty="0">
                <a:solidFill>
                  <a:schemeClr val="dk2"/>
                </a:solidFill>
                <a:latin typeface="Calibri"/>
                <a:ea typeface="Calibri"/>
                <a:cs typeface="Calibri"/>
                <a:sym typeface="Calibri"/>
              </a:rPr>
              <a:t>Frage 1: </a:t>
            </a:r>
            <a:r>
              <a:rPr lang="sl-SI" sz="2000" b="0" i="0" u="none" strike="noStrike" cap="none" dirty="0">
                <a:solidFill>
                  <a:schemeClr val="dk2"/>
                </a:solidFill>
                <a:latin typeface="Calibri"/>
                <a:ea typeface="Calibri"/>
                <a:cs typeface="Calibri"/>
                <a:sym typeface="Calibri"/>
              </a:rPr>
              <a:t>Welche Annahmen oder Überzeugungen habe ich derzeit über Erwachsene und ihre Fähigkeit, digitale Werkzeuge zu nutzen, und wie könnten diese Überzeugungen meinen Unterricht beeinflussen?</a:t>
            </a:r>
            <a:endParaRPr sz="2000" b="0" i="0" u="none" strike="noStrike" cap="none" dirty="0">
              <a:solidFill>
                <a:schemeClr val="dk2"/>
              </a:solidFill>
              <a:latin typeface="Calibri"/>
              <a:ea typeface="Calibri"/>
              <a:cs typeface="Calibri"/>
              <a:sym typeface="Calibri"/>
            </a:endParaRPr>
          </a:p>
          <a:p>
            <a:pPr marL="0" marR="0" lvl="0" indent="0" algn="just" rtl="0">
              <a:lnSpc>
                <a:spcPct val="115000"/>
              </a:lnSpc>
              <a:spcBef>
                <a:spcPts val="1400"/>
              </a:spcBef>
              <a:spcAft>
                <a:spcPts val="0"/>
              </a:spcAft>
              <a:buClr>
                <a:schemeClr val="dk2"/>
              </a:buClr>
              <a:buSzPts val="1100"/>
              <a:buFont typeface="Arial"/>
              <a:buNone/>
            </a:pPr>
            <a:r>
              <a:rPr lang="sl-SI" sz="2000" b="1" i="0" u="none" strike="noStrike" cap="none" dirty="0">
                <a:solidFill>
                  <a:schemeClr val="dk2"/>
                </a:solidFill>
                <a:latin typeface="Calibri"/>
                <a:ea typeface="Calibri"/>
                <a:cs typeface="Calibri"/>
                <a:sym typeface="Calibri"/>
              </a:rPr>
              <a:t>Frage 2: </a:t>
            </a:r>
            <a:r>
              <a:rPr lang="sl-SI" sz="2000" b="0" i="0" u="none" strike="noStrike" cap="none" dirty="0">
                <a:solidFill>
                  <a:schemeClr val="dk2"/>
                </a:solidFill>
                <a:latin typeface="Calibri"/>
                <a:ea typeface="Calibri"/>
                <a:cs typeface="Calibri"/>
                <a:sym typeface="Calibri"/>
              </a:rPr>
              <a:t>Welchen praktischen Schritt werde ich im nächsten Monat unternehmen, um die Autonomie und Selbstbestimmung der Lernenden in meiner Unterrichtspraxis zu fördern?</a:t>
            </a:r>
            <a:endParaRPr sz="2000" b="0" i="0" u="none" strike="noStrike" cap="none" dirty="0">
              <a:solidFill>
                <a:schemeClr val="dk2"/>
              </a:solidFill>
              <a:latin typeface="Calibri"/>
              <a:ea typeface="Calibri"/>
              <a:cs typeface="Calibri"/>
              <a:sym typeface="Calibri"/>
            </a:endParaRPr>
          </a:p>
          <a:p>
            <a:pPr marL="0" marR="0" lvl="0" indent="0" algn="just" rtl="0">
              <a:lnSpc>
                <a:spcPct val="115000"/>
              </a:lnSpc>
              <a:spcBef>
                <a:spcPts val="1400"/>
              </a:spcBef>
              <a:spcAft>
                <a:spcPts val="0"/>
              </a:spcAft>
              <a:buClr>
                <a:schemeClr val="dk2"/>
              </a:buClr>
              <a:buSzPts val="1100"/>
              <a:buFont typeface="Arial"/>
              <a:buNone/>
            </a:pPr>
            <a:r>
              <a:rPr lang="sl-SI" sz="2000" b="1" i="0" u="none" strike="noStrike" cap="none" dirty="0">
                <a:solidFill>
                  <a:schemeClr val="dk2"/>
                </a:solidFill>
                <a:latin typeface="Calibri"/>
                <a:ea typeface="Calibri"/>
                <a:cs typeface="Calibri"/>
                <a:sym typeface="Calibri"/>
              </a:rPr>
              <a:t>Q3. </a:t>
            </a:r>
            <a:r>
              <a:rPr lang="sl-SI" sz="2000" b="0" i="0" u="none" strike="noStrike" cap="none" dirty="0">
                <a:solidFill>
                  <a:schemeClr val="dk2"/>
                </a:solidFill>
                <a:latin typeface="Calibri"/>
                <a:ea typeface="Calibri"/>
                <a:cs typeface="Calibri"/>
                <a:sym typeface="Calibri"/>
              </a:rPr>
              <a:t>Welchen Bereich der digitalen Kompetenz muss ich persönlich stärken, um die Bedürfnisse meiner Lernenden besser zu unterstützen, und welche Ressourcen oder Maßnahmen werden mir dabei helfen, mich zu verbessern?</a:t>
            </a:r>
            <a:endParaRPr sz="1800" b="0" i="0" u="none" strike="noStrike" cap="none" dirty="0">
              <a:solidFill>
                <a:schemeClr val="dk1"/>
              </a:solidFill>
              <a:latin typeface="Calibri"/>
              <a:ea typeface="Calibri"/>
              <a:cs typeface="Calibri"/>
              <a:sym typeface="Calibri"/>
            </a:endParaRPr>
          </a:p>
        </p:txBody>
      </p:sp>
      <p:pic>
        <p:nvPicPr>
          <p:cNvPr id="552" name="Google Shape;552;p19"/>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44565E95-D39D-F4E0-C63A-3E4A7D6B0D88}"/>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56"/>
        <p:cNvGrpSpPr/>
        <p:nvPr/>
      </p:nvGrpSpPr>
      <p:grpSpPr>
        <a:xfrm>
          <a:off x="0" y="0"/>
          <a:ext cx="0" cy="0"/>
          <a:chOff x="0" y="0"/>
          <a:chExt cx="0" cy="0"/>
        </a:xfrm>
      </p:grpSpPr>
      <p:pic>
        <p:nvPicPr>
          <p:cNvPr id="557" name="Google Shape;557;p21"/>
          <p:cNvPicPr preferRelativeResize="0">
            <a:picLocks noGrp="1"/>
          </p:cNvPicPr>
          <p:nvPr>
            <p:ph type="pic" idx="2"/>
          </p:nvPr>
        </p:nvPicPr>
        <p:blipFill rotWithShape="1">
          <a:blip r:embed="rId4">
            <a:alphaModFix/>
          </a:blip>
          <a:srcRect t="3908" b="3908"/>
          <a:stretch/>
        </p:blipFill>
        <p:spPr>
          <a:xfrm>
            <a:off x="5727939" y="232912"/>
            <a:ext cx="5895601" cy="5434500"/>
          </a:xfrm>
          <a:prstGeom prst="rect">
            <a:avLst/>
          </a:prstGeom>
          <a:noFill/>
          <a:ln>
            <a:noFill/>
          </a:ln>
        </p:spPr>
      </p:pic>
      <p:sp>
        <p:nvSpPr>
          <p:cNvPr id="558" name="Google Shape;558;p21"/>
          <p:cNvSpPr txBox="1"/>
          <p:nvPr/>
        </p:nvSpPr>
        <p:spPr>
          <a:xfrm>
            <a:off x="601594" y="232909"/>
            <a:ext cx="1960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Abschluss</a:t>
            </a:r>
            <a:endParaRPr sz="1400" b="0" i="0" u="none" strike="noStrike" cap="none">
              <a:solidFill>
                <a:srgbClr val="000000"/>
              </a:solidFill>
              <a:latin typeface="Arial"/>
              <a:ea typeface="Arial"/>
              <a:cs typeface="Arial"/>
              <a:sym typeface="Arial"/>
            </a:endParaRPr>
          </a:p>
        </p:txBody>
      </p:sp>
      <p:sp>
        <p:nvSpPr>
          <p:cNvPr id="559" name="Google Shape;559;p21"/>
          <p:cNvSpPr/>
          <p:nvPr/>
        </p:nvSpPr>
        <p:spPr>
          <a:xfrm>
            <a:off x="601600" y="694600"/>
            <a:ext cx="4977300" cy="5213695"/>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1200"/>
              </a:spcBef>
              <a:spcAft>
                <a:spcPts val="0"/>
              </a:spcAft>
              <a:buClr>
                <a:schemeClr val="dk2"/>
              </a:buClr>
              <a:buSzPts val="1100"/>
              <a:buFont typeface="Arial"/>
              <a:buNone/>
            </a:pPr>
            <a:r>
              <a:rPr lang="sl-SI" sz="1600" b="0" i="0" u="none" strike="noStrike" cap="none" dirty="0">
                <a:solidFill>
                  <a:srgbClr val="5F625F"/>
                </a:solidFill>
                <a:latin typeface="Calibri"/>
                <a:ea typeface="Calibri"/>
                <a:cs typeface="Calibri"/>
                <a:sym typeface="Calibri"/>
              </a:rPr>
              <a:t>In dieser Einheit haben wir untersucht, wie inklusive und kompetenzorientierte Ansätze erwachsene Lernende befähigen, sich selbstbewusst in einer zunehmend digitalisierten Gesellschaft zu engagieren. Indem Lehrende die Vielfalt der Bedürfnisse und Erfahrungen der Lernenden anerkennen, können sie Lernumgebungen schaffen, die Chancengleichheit, Respekt und Barrierefreiheit für alle fördern.</a:t>
            </a:r>
            <a:endParaRPr sz="1600" b="0" i="0" u="none" strike="noStrike" cap="none" dirty="0">
              <a:solidFill>
                <a:srgbClr val="5F625F"/>
              </a:solidFill>
              <a:latin typeface="Calibri"/>
              <a:ea typeface="Calibri"/>
              <a:cs typeface="Calibri"/>
              <a:sym typeface="Calibri"/>
            </a:endParaRPr>
          </a:p>
          <a:p>
            <a:pPr marL="0" marR="0" lvl="0" indent="0" algn="l" rtl="0">
              <a:lnSpc>
                <a:spcPct val="115000"/>
              </a:lnSpc>
              <a:spcBef>
                <a:spcPts val="1200"/>
              </a:spcBef>
              <a:spcAft>
                <a:spcPts val="0"/>
              </a:spcAft>
              <a:buClr>
                <a:schemeClr val="dk2"/>
              </a:buClr>
              <a:buSzPts val="1100"/>
              <a:buFont typeface="Arial"/>
              <a:buNone/>
            </a:pPr>
            <a:r>
              <a:rPr lang="sl-SI" sz="1600" b="0" i="0" u="none" strike="noStrike" cap="none" dirty="0">
                <a:solidFill>
                  <a:srgbClr val="5F625F"/>
                </a:solidFill>
                <a:latin typeface="Calibri"/>
                <a:ea typeface="Calibri"/>
                <a:cs typeface="Calibri"/>
                <a:sym typeface="Calibri"/>
              </a:rPr>
              <a:t>Wir untersuchten, wie digitale Kompetenz über die reine Werkzeugnutzung hinausgeht und kritisches Denken, sichere und verantwortungsvolle Teilhabe sowie die Fähigkeit umfasst, digitale Fertigkeiten im beruflichen, schulischen und persönlichen Kontext sinnvoll anzuwenden. Durch Stärkung der Eigenverantwortung, Zielsetzung und individuelle Entwicklungspläne gewinnen erwachsene Lernende Handlungsfähigkeit, Resilienz und die Verantwortung für ihren Lernprozess.</a:t>
            </a:r>
            <a:endParaRPr sz="1050" b="0" i="0" u="none" strike="noStrike" cap="none" dirty="0">
              <a:solidFill>
                <a:schemeClr val="dk1"/>
              </a:solidFill>
              <a:latin typeface="Calibri"/>
              <a:ea typeface="Calibri"/>
              <a:cs typeface="Calibri"/>
              <a:sym typeface="Calibri"/>
            </a:endParaRPr>
          </a:p>
        </p:txBody>
      </p:sp>
      <p:pic>
        <p:nvPicPr>
          <p:cNvPr id="560" name="Google Shape;560;p21"/>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2FF9F012-108B-5689-C60D-3AAB27C6775F}"/>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64"/>
        <p:cNvGrpSpPr/>
        <p:nvPr/>
      </p:nvGrpSpPr>
      <p:grpSpPr>
        <a:xfrm>
          <a:off x="0" y="0"/>
          <a:ext cx="0" cy="0"/>
          <a:chOff x="0" y="0"/>
          <a:chExt cx="0" cy="0"/>
        </a:xfrm>
      </p:grpSpPr>
      <p:pic>
        <p:nvPicPr>
          <p:cNvPr id="565" name="Google Shape;565;g3af3434b6b5_0_2"/>
          <p:cNvPicPr preferRelativeResize="0">
            <a:picLocks noGrp="1"/>
          </p:cNvPicPr>
          <p:nvPr>
            <p:ph type="pic" idx="2"/>
          </p:nvPr>
        </p:nvPicPr>
        <p:blipFill rotWithShape="1">
          <a:blip r:embed="rId4">
            <a:alphaModFix/>
          </a:blip>
          <a:srcRect t="3908" b="3908"/>
          <a:stretch/>
        </p:blipFill>
        <p:spPr>
          <a:xfrm>
            <a:off x="5727939" y="232912"/>
            <a:ext cx="5895601" cy="5434500"/>
          </a:xfrm>
          <a:prstGeom prst="rect">
            <a:avLst/>
          </a:prstGeom>
          <a:noFill/>
          <a:ln>
            <a:noFill/>
          </a:ln>
        </p:spPr>
      </p:pic>
      <p:sp>
        <p:nvSpPr>
          <p:cNvPr id="566" name="Google Shape;566;g3af3434b6b5_0_2"/>
          <p:cNvSpPr txBox="1"/>
          <p:nvPr/>
        </p:nvSpPr>
        <p:spPr>
          <a:xfrm>
            <a:off x="690494" y="417634"/>
            <a:ext cx="1960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Abschluss</a:t>
            </a:r>
            <a:endParaRPr sz="1400" b="0" i="0" u="none" strike="noStrike" cap="none">
              <a:solidFill>
                <a:srgbClr val="000000"/>
              </a:solidFill>
              <a:latin typeface="Arial"/>
              <a:ea typeface="Arial"/>
              <a:cs typeface="Arial"/>
              <a:sym typeface="Arial"/>
            </a:endParaRPr>
          </a:p>
        </p:txBody>
      </p:sp>
      <p:sp>
        <p:nvSpPr>
          <p:cNvPr id="567" name="Google Shape;567;g3af3434b6b5_0_2"/>
          <p:cNvSpPr/>
          <p:nvPr/>
        </p:nvSpPr>
        <p:spPr>
          <a:xfrm>
            <a:off x="601600" y="879300"/>
            <a:ext cx="4977300" cy="49176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1200"/>
              </a:spcBef>
              <a:spcAft>
                <a:spcPts val="0"/>
              </a:spcAft>
              <a:buClr>
                <a:schemeClr val="dk2"/>
              </a:buClr>
              <a:buSzPts val="1100"/>
              <a:buFont typeface="Arial"/>
              <a:buNone/>
            </a:pPr>
            <a:r>
              <a:rPr lang="sl-SI" sz="2000" b="0" i="0" u="none" strike="noStrike" cap="none" dirty="0">
                <a:solidFill>
                  <a:srgbClr val="5F625F"/>
                </a:solidFill>
                <a:latin typeface="Calibri"/>
                <a:ea typeface="Calibri"/>
                <a:cs typeface="Calibri"/>
                <a:sym typeface="Calibri"/>
              </a:rPr>
              <a:t>Als Lehrende besteht unsere Aufgabe nicht nur darin, Wissen zu vermitteln, sondern auch Barrieren abzubauen, die persönliche Entwicklung zu fördern und Lernende zu einem informierten und selbstständigen Umgang mit Technologie zu ermutigen. Indem wir Kompetenz, Selbstvertrauen und Selbstbestimmung stärken, tragen wir zu einer Kultur des lebenslangen Lernens bei, in der Erwachsene befähigt sind, Veränderungen zu meistern und sich aktiv in der digitalen Welt zu engagieren.</a:t>
            </a:r>
            <a:endParaRPr b="0" i="0" u="none" strike="noStrike" cap="none" dirty="0">
              <a:solidFill>
                <a:schemeClr val="dk1"/>
              </a:solidFill>
              <a:latin typeface="Calibri"/>
              <a:ea typeface="Calibri"/>
              <a:cs typeface="Calibri"/>
              <a:sym typeface="Calibri"/>
            </a:endParaRPr>
          </a:p>
        </p:txBody>
      </p:sp>
      <p:pic>
        <p:nvPicPr>
          <p:cNvPr id="568" name="Google Shape;568;g3af3434b6b5_0_2"/>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F1063F0-870C-A1B7-E974-65DCD70A2325}"/>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06"/>
        <p:cNvGrpSpPr/>
        <p:nvPr/>
      </p:nvGrpSpPr>
      <p:grpSpPr>
        <a:xfrm>
          <a:off x="0" y="0"/>
          <a:ext cx="0" cy="0"/>
          <a:chOff x="0" y="0"/>
          <a:chExt cx="0" cy="0"/>
        </a:xfrm>
      </p:grpSpPr>
      <p:sp>
        <p:nvSpPr>
          <p:cNvPr id="407" name="Google Shape;407;p2"/>
          <p:cNvSpPr txBox="1">
            <a:spLocks noGrp="1"/>
          </p:cNvSpPr>
          <p:nvPr>
            <p:ph type="title"/>
          </p:nvPr>
        </p:nvSpPr>
        <p:spPr>
          <a:xfrm>
            <a:off x="6730976" y="751216"/>
            <a:ext cx="3657600" cy="66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sz="3000">
                <a:solidFill>
                  <a:srgbClr val="C52B87"/>
                </a:solidFill>
                <a:latin typeface="Calibri"/>
                <a:ea typeface="Calibri"/>
                <a:cs typeface="Calibri"/>
                <a:sym typeface="Calibri"/>
              </a:rPr>
              <a:t>Ziel der Einheit</a:t>
            </a:r>
            <a:endParaRPr sz="3000"/>
          </a:p>
        </p:txBody>
      </p:sp>
      <p:sp>
        <p:nvSpPr>
          <p:cNvPr id="408" name="Google Shape;408;p2"/>
          <p:cNvSpPr>
            <a:spLocks noGrp="1"/>
          </p:cNvSpPr>
          <p:nvPr>
            <p:ph type="pic" idx="2"/>
          </p:nvPr>
        </p:nvSpPr>
        <p:spPr>
          <a:xfrm>
            <a:off x="263205" y="267417"/>
            <a:ext cx="6091588" cy="5839925"/>
          </a:xfrm>
          <a:prstGeom prst="rect">
            <a:avLst/>
          </a:prstGeom>
          <a:noFill/>
          <a:ln>
            <a:noFill/>
          </a:ln>
        </p:spPr>
        <p:txBody>
          <a:bodyPr/>
          <a:lstStyle/>
          <a:p>
            <a:endParaRPr lang="en-AT"/>
          </a:p>
        </p:txBody>
      </p:sp>
      <p:sp>
        <p:nvSpPr>
          <p:cNvPr id="409" name="Google Shape;409;p2"/>
          <p:cNvSpPr txBox="1">
            <a:spLocks noGrp="1"/>
          </p:cNvSpPr>
          <p:nvPr>
            <p:ph type="body" idx="1"/>
          </p:nvPr>
        </p:nvSpPr>
        <p:spPr>
          <a:xfrm>
            <a:off x="6730973" y="1622245"/>
            <a:ext cx="4372500" cy="3613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600"/>
              <a:buNone/>
            </a:pPr>
            <a:r>
              <a:rPr lang="sl-SI" sz="2400">
                <a:solidFill>
                  <a:srgbClr val="5F625F"/>
                </a:solidFill>
                <a:latin typeface="Calibri"/>
                <a:ea typeface="Calibri"/>
                <a:cs typeface="Calibri"/>
                <a:sym typeface="Calibri"/>
              </a:rPr>
              <a:t>Ziel dieser Einheit ist es, die Selbstbestimmung der Lernenden, Chancengleichheit und digitale Kompetenz durch eine inklusive, schülerzentrierte digitale Pädagogik zu fördern, die Erwachsene befähigt, selbstbewusste, autonome und resiliente Nutzer von Technologie für die persönliche und berufliche Weiterentwicklung zu werden.</a:t>
            </a:r>
            <a:endParaRPr sz="2400"/>
          </a:p>
        </p:txBody>
      </p:sp>
      <p:pic>
        <p:nvPicPr>
          <p:cNvPr id="410" name="Google Shape;410;p2" descr="aim of training"/>
          <p:cNvPicPr preferRelativeResize="0"/>
          <p:nvPr/>
        </p:nvPicPr>
        <p:blipFill rotWithShape="1">
          <a:blip r:embed="rId4">
            <a:alphaModFix/>
          </a:blip>
          <a:srcRect/>
          <a:stretch/>
        </p:blipFill>
        <p:spPr>
          <a:xfrm>
            <a:off x="548952" y="506484"/>
            <a:ext cx="5361750" cy="5361800"/>
          </a:xfrm>
          <a:prstGeom prst="rect">
            <a:avLst/>
          </a:prstGeom>
          <a:noFill/>
          <a:ln>
            <a:noFill/>
          </a:ln>
        </p:spPr>
      </p:pic>
      <p:pic>
        <p:nvPicPr>
          <p:cNvPr id="411" name="Google Shape;411;p2"/>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5460E74C-43DC-8132-2AB4-C1ACF1193ED0}"/>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
          <p:cNvSpPr>
            <a:spLocks noGrp="1"/>
          </p:cNvSpPr>
          <p:nvPr>
            <p:ph type="pic" idx="2"/>
          </p:nvPr>
        </p:nvSpPr>
        <p:spPr>
          <a:xfrm>
            <a:off x="655608" y="370936"/>
            <a:ext cx="5895579" cy="5434643"/>
          </a:xfrm>
          <a:prstGeom prst="rect">
            <a:avLst/>
          </a:prstGeom>
          <a:noFill/>
          <a:ln>
            <a:noFill/>
          </a:ln>
        </p:spPr>
        <p:txBody>
          <a:bodyPr/>
          <a:lstStyle/>
          <a:p>
            <a:endParaRPr lang="en-AT"/>
          </a:p>
        </p:txBody>
      </p:sp>
      <p:sp>
        <p:nvSpPr>
          <p:cNvPr id="574" name="Google Shape;574;p20"/>
          <p:cNvSpPr txBox="1"/>
          <p:nvPr/>
        </p:nvSpPr>
        <p:spPr>
          <a:xfrm>
            <a:off x="6797264" y="370916"/>
            <a:ext cx="1972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Calibri"/>
                <a:ea typeface="Calibri"/>
                <a:cs typeface="Calibri"/>
                <a:sym typeface="Calibri"/>
              </a:rPr>
              <a:t>Referenzen</a:t>
            </a:r>
            <a:endParaRPr sz="1400" b="0" i="0" u="none" strike="noStrike" cap="none">
              <a:solidFill>
                <a:srgbClr val="000000"/>
              </a:solidFill>
              <a:latin typeface="Arial"/>
              <a:ea typeface="Arial"/>
              <a:cs typeface="Arial"/>
              <a:sym typeface="Arial"/>
            </a:endParaRPr>
          </a:p>
        </p:txBody>
      </p:sp>
      <p:sp>
        <p:nvSpPr>
          <p:cNvPr id="575" name="Google Shape;575;p20"/>
          <p:cNvSpPr/>
          <p:nvPr/>
        </p:nvSpPr>
        <p:spPr>
          <a:xfrm>
            <a:off x="6733775" y="832625"/>
            <a:ext cx="5080800" cy="46377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Europäische Kommission. (2022). </a:t>
            </a:r>
            <a:r>
              <a:rPr lang="sl-SI" sz="1200" b="0" i="1" u="none" strike="noStrike" cap="none">
                <a:solidFill>
                  <a:schemeClr val="dk2"/>
                </a:solidFill>
                <a:latin typeface="Calibri"/>
                <a:ea typeface="Calibri"/>
                <a:cs typeface="Calibri"/>
                <a:sym typeface="Calibri"/>
              </a:rPr>
              <a:t>Europäischer Rahmen für digitale Kompetenzen der Bürgerinnen und Bürger (DigComp 2.2): Mit neuen Beispielen für Wissen, Fähigkeiten und Einstellungen </a:t>
            </a:r>
            <a:r>
              <a:rPr lang="sl-SI" sz="1200" b="0" i="0" u="none" strike="noStrike" cap="none">
                <a:solidFill>
                  <a:schemeClr val="dk2"/>
                </a:solidFill>
                <a:latin typeface="Calibri"/>
                <a:ea typeface="Calibri"/>
                <a:cs typeface="Calibri"/>
                <a:sym typeface="Calibri"/>
              </a:rPr>
              <a:t>. Amt für Veröffentlichungen der Europäischen Union.</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Redecker, C., &amp; Punie, Y. (2017). </a:t>
            </a:r>
            <a:r>
              <a:rPr lang="sl-SI" sz="1200" b="0" i="1" u="none" strike="noStrike" cap="none">
                <a:solidFill>
                  <a:schemeClr val="dk2"/>
                </a:solidFill>
                <a:latin typeface="Calibri"/>
                <a:ea typeface="Calibri"/>
                <a:cs typeface="Calibri"/>
                <a:sym typeface="Calibri"/>
              </a:rPr>
              <a:t>Europäischer Rahmen für die digitale Kompetenz von Pädagogen (DigCompEdu) </a:t>
            </a:r>
            <a:r>
              <a:rPr lang="sl-SI" sz="1200" b="0" i="0" u="none" strike="noStrike" cap="none">
                <a:solidFill>
                  <a:schemeClr val="dk2"/>
                </a:solidFill>
                <a:latin typeface="Calibri"/>
                <a:ea typeface="Calibri"/>
                <a:cs typeface="Calibri"/>
                <a:sym typeface="Calibri"/>
              </a:rPr>
              <a:t>. Amt für Veröffentlichungen der Europäischen Union.</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UNESCO. (2021). </a:t>
            </a:r>
            <a:r>
              <a:rPr lang="sl-SI" sz="1200" b="0" i="1" u="none" strike="noStrike" cap="none">
                <a:solidFill>
                  <a:schemeClr val="dk2"/>
                </a:solidFill>
                <a:latin typeface="Calibri"/>
                <a:ea typeface="Calibri"/>
                <a:cs typeface="Calibri"/>
                <a:sym typeface="Calibri"/>
              </a:rPr>
              <a:t>Gemeinsam unsere Zukunft neu gestalten: Ein neuer Gesellschaftsvertrag für Bildung </a:t>
            </a:r>
            <a:r>
              <a:rPr lang="sl-SI" sz="1200" b="0" i="0" u="none" strike="noStrike" cap="none">
                <a:solidFill>
                  <a:schemeClr val="dk2"/>
                </a:solidFill>
                <a:latin typeface="Calibri"/>
                <a:ea typeface="Calibri"/>
                <a:cs typeface="Calibri"/>
                <a:sym typeface="Calibri"/>
              </a:rPr>
              <a:t>. UNESCO.</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UNESCO. (2018). </a:t>
            </a:r>
            <a:r>
              <a:rPr lang="sl-SI" sz="1200" b="0" i="1" u="none" strike="noStrike" cap="none">
                <a:solidFill>
                  <a:schemeClr val="dk2"/>
                </a:solidFill>
                <a:latin typeface="Calibri"/>
                <a:ea typeface="Calibri"/>
                <a:cs typeface="Calibri"/>
                <a:sym typeface="Calibri"/>
              </a:rPr>
              <a:t>Ein globaler Referenzrahmen für digitale Kompetenzen für Indikator 4.4.2 </a:t>
            </a:r>
            <a:r>
              <a:rPr lang="sl-SI" sz="1200" b="0" i="0" u="none" strike="noStrike" cap="none">
                <a:solidFill>
                  <a:schemeClr val="dk2"/>
                </a:solidFill>
                <a:latin typeface="Calibri"/>
                <a:ea typeface="Calibri"/>
                <a:cs typeface="Calibri"/>
                <a:sym typeface="Calibri"/>
              </a:rPr>
              <a:t>. UNESCO.</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OECD. (2021). </a:t>
            </a:r>
            <a:r>
              <a:rPr lang="sl-SI" sz="1200" b="0" i="1" u="none" strike="noStrike" cap="none">
                <a:solidFill>
                  <a:schemeClr val="dk2"/>
                </a:solidFill>
                <a:latin typeface="Calibri"/>
                <a:ea typeface="Calibri"/>
                <a:cs typeface="Calibri"/>
                <a:sym typeface="Calibri"/>
              </a:rPr>
              <a:t>Leser des 21. Jahrhunderts: Entwicklung von Lese- und Schreibkompetenzen in einer digitalen Welt </a:t>
            </a:r>
            <a:r>
              <a:rPr lang="sl-SI" sz="1200" b="0" i="0" u="none" strike="noStrike" cap="none">
                <a:solidFill>
                  <a:schemeClr val="dk2"/>
                </a:solidFill>
                <a:latin typeface="Calibri"/>
                <a:ea typeface="Calibri"/>
                <a:cs typeface="Calibri"/>
                <a:sym typeface="Calibri"/>
              </a:rPr>
              <a:t>. OECD Publishing.</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Belshaw, D. (2014). </a:t>
            </a:r>
            <a:r>
              <a:rPr lang="sl-SI" sz="1200" b="0" i="1" u="none" strike="noStrike" cap="none">
                <a:solidFill>
                  <a:schemeClr val="dk2"/>
                </a:solidFill>
                <a:latin typeface="Calibri"/>
                <a:ea typeface="Calibri"/>
                <a:cs typeface="Calibri"/>
                <a:sym typeface="Calibri"/>
              </a:rPr>
              <a:t>Die wesentlichen Elemente digitaler Kompetenzen </a:t>
            </a:r>
            <a:r>
              <a:rPr lang="sl-SI" sz="1200" b="0" i="0" u="none" strike="noStrike" cap="none">
                <a:solidFill>
                  <a:schemeClr val="dk2"/>
                </a:solidFill>
                <a:latin typeface="Calibri"/>
                <a:ea typeface="Calibri"/>
                <a:cs typeface="Calibri"/>
                <a:sym typeface="Calibri"/>
              </a:rPr>
              <a:t>. Selbstverlag.</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Freire, P. (1970). </a:t>
            </a:r>
            <a:r>
              <a:rPr lang="sl-SI" sz="1200" b="0" i="1" u="none" strike="noStrike" cap="none">
                <a:solidFill>
                  <a:schemeClr val="dk2"/>
                </a:solidFill>
                <a:latin typeface="Calibri"/>
                <a:ea typeface="Calibri"/>
                <a:cs typeface="Calibri"/>
                <a:sym typeface="Calibri"/>
              </a:rPr>
              <a:t>Pädagogik der Unterdrückten </a:t>
            </a:r>
            <a:r>
              <a:rPr lang="sl-SI" sz="1200" b="0" i="0" u="none" strike="noStrike" cap="none">
                <a:solidFill>
                  <a:schemeClr val="dk2"/>
                </a:solidFill>
                <a:latin typeface="Calibri"/>
                <a:ea typeface="Calibri"/>
                <a:cs typeface="Calibri"/>
                <a:sym typeface="Calibri"/>
              </a:rPr>
              <a:t>. Continuum. (Grundlage für die Handlungsfähigkeit der Lernenden).</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JISC. (2019). </a:t>
            </a:r>
            <a:r>
              <a:rPr lang="sl-SI" sz="1200" b="0" i="1" u="none" strike="noStrike" cap="none">
                <a:solidFill>
                  <a:schemeClr val="dk2"/>
                </a:solidFill>
                <a:latin typeface="Calibri"/>
                <a:ea typeface="Calibri"/>
                <a:cs typeface="Calibri"/>
                <a:sym typeface="Calibri"/>
              </a:rPr>
              <a:t>Umfrage zu Erkenntnissen über digitale Erfahrungen: Erkundung der digitalen Erfahrungen von Lernenden </a:t>
            </a:r>
            <a:r>
              <a:rPr lang="sl-SI" sz="1200" b="0" i="0" u="none" strike="noStrike" cap="none">
                <a:solidFill>
                  <a:schemeClr val="dk2"/>
                </a:solidFill>
                <a:latin typeface="Calibri"/>
                <a:ea typeface="Calibri"/>
                <a:cs typeface="Calibri"/>
                <a:sym typeface="Calibri"/>
              </a:rPr>
              <a:t>. JISC.</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Mezirow, J. (1991). </a:t>
            </a:r>
            <a:r>
              <a:rPr lang="sl-SI" sz="1200" b="0" i="1" u="none" strike="noStrike" cap="none">
                <a:solidFill>
                  <a:schemeClr val="dk2"/>
                </a:solidFill>
                <a:latin typeface="Calibri"/>
                <a:ea typeface="Calibri"/>
                <a:cs typeface="Calibri"/>
                <a:sym typeface="Calibri"/>
              </a:rPr>
              <a:t>Transformative Dimensionen des Erwachsenenlernens </a:t>
            </a:r>
            <a:r>
              <a:rPr lang="sl-SI" sz="1200" b="0" i="0" u="none" strike="noStrike" cap="none">
                <a:solidFill>
                  <a:schemeClr val="dk2"/>
                </a:solidFill>
                <a:latin typeface="Calibri"/>
                <a:ea typeface="Calibri"/>
                <a:cs typeface="Calibri"/>
                <a:sym typeface="Calibri"/>
              </a:rPr>
              <a:t>. Jossey-Bass.</a:t>
            </a:r>
            <a:endParaRPr sz="1200" b="0" i="0" u="none" strike="noStrike" cap="none">
              <a:solidFill>
                <a:schemeClr val="dk2"/>
              </a:solidFill>
              <a:latin typeface="Calibri"/>
              <a:ea typeface="Calibri"/>
              <a:cs typeface="Calibri"/>
              <a:sym typeface="Calibri"/>
            </a:endParaRPr>
          </a:p>
          <a:p>
            <a:pPr marL="0" marR="0" lvl="0" indent="0" algn="l" rtl="0">
              <a:lnSpc>
                <a:spcPct val="115000"/>
              </a:lnSpc>
              <a:spcBef>
                <a:spcPts val="200"/>
              </a:spcBef>
              <a:spcAft>
                <a:spcPts val="0"/>
              </a:spcAft>
              <a:buClr>
                <a:schemeClr val="dk2"/>
              </a:buClr>
              <a:buSzPts val="1100"/>
              <a:buFont typeface="Arial"/>
              <a:buNone/>
            </a:pPr>
            <a:r>
              <a:rPr lang="sl-SI" sz="1200" b="0" i="0" u="none" strike="noStrike" cap="none">
                <a:solidFill>
                  <a:schemeClr val="dk2"/>
                </a:solidFill>
                <a:latin typeface="Calibri"/>
                <a:ea typeface="Calibri"/>
                <a:cs typeface="Calibri"/>
                <a:sym typeface="Calibri"/>
              </a:rPr>
              <a:t>Brookfield, S. (2015). </a:t>
            </a:r>
            <a:r>
              <a:rPr lang="sl-SI" sz="1200" b="0" i="1" u="none" strike="noStrike" cap="none">
                <a:solidFill>
                  <a:schemeClr val="dk2"/>
                </a:solidFill>
                <a:latin typeface="Calibri"/>
                <a:ea typeface="Calibri"/>
                <a:cs typeface="Calibri"/>
                <a:sym typeface="Calibri"/>
              </a:rPr>
              <a:t>Der geschickte Lehrer: Über Technik, Vertrauen und Reaktionsfähigkeit im Klassenzimmer </a:t>
            </a:r>
            <a:r>
              <a:rPr lang="sl-SI" sz="1200" b="0" i="0" u="none" strike="noStrike" cap="none">
                <a:solidFill>
                  <a:schemeClr val="dk2"/>
                </a:solidFill>
                <a:latin typeface="Calibri"/>
                <a:ea typeface="Calibri"/>
                <a:cs typeface="Calibri"/>
                <a:sym typeface="Calibri"/>
              </a:rPr>
              <a:t>(3. Aufl.). Jossey-Bass.</a:t>
            </a:r>
            <a:endParaRPr sz="1200" b="0" i="0" u="none" strike="noStrike" cap="none">
              <a:solidFill>
                <a:schemeClr val="dk1"/>
              </a:solidFill>
              <a:latin typeface="Calibri"/>
              <a:ea typeface="Calibri"/>
              <a:cs typeface="Calibri"/>
              <a:sym typeface="Calibri"/>
            </a:endParaRPr>
          </a:p>
          <a:p>
            <a:pPr marL="0" marR="0" lvl="0" indent="0" algn="just" rtl="0">
              <a:lnSpc>
                <a:spcPct val="115000"/>
              </a:lnSpc>
              <a:spcBef>
                <a:spcPts val="200"/>
              </a:spcBef>
              <a:spcAft>
                <a:spcPts val="200"/>
              </a:spcAft>
              <a:buClr>
                <a:srgbClr val="000000"/>
              </a:buClr>
              <a:buSzPts val="900"/>
              <a:buFont typeface="Arial"/>
              <a:buNone/>
            </a:pPr>
            <a:endParaRPr sz="1000" b="0" i="0" u="none" strike="noStrike" cap="none">
              <a:solidFill>
                <a:schemeClr val="dk1"/>
              </a:solidFill>
              <a:latin typeface="Calibri"/>
              <a:ea typeface="Calibri"/>
              <a:cs typeface="Calibri"/>
              <a:sym typeface="Calibri"/>
            </a:endParaRPr>
          </a:p>
        </p:txBody>
      </p:sp>
      <p:pic>
        <p:nvPicPr>
          <p:cNvPr id="576" name="Google Shape;576;p20" descr="bibliography"/>
          <p:cNvPicPr preferRelativeResize="0"/>
          <p:nvPr/>
        </p:nvPicPr>
        <p:blipFill rotWithShape="1">
          <a:blip r:embed="rId4">
            <a:alphaModFix/>
          </a:blip>
          <a:srcRect/>
          <a:stretch/>
        </p:blipFill>
        <p:spPr>
          <a:xfrm>
            <a:off x="655600" y="432750"/>
            <a:ext cx="5895575" cy="5434650"/>
          </a:xfrm>
          <a:prstGeom prst="rect">
            <a:avLst/>
          </a:prstGeom>
          <a:noFill/>
          <a:ln>
            <a:noFill/>
          </a:ln>
        </p:spPr>
      </p:pic>
      <p:pic>
        <p:nvPicPr>
          <p:cNvPr id="577" name="Google Shape;577;p20"/>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3E6992BD-6022-FECB-7445-8191BEE89339}"/>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581"/>
        <p:cNvGrpSpPr/>
        <p:nvPr/>
      </p:nvGrpSpPr>
      <p:grpSpPr>
        <a:xfrm>
          <a:off x="0" y="0"/>
          <a:ext cx="0" cy="0"/>
          <a:chOff x="0" y="0"/>
          <a:chExt cx="0" cy="0"/>
        </a:xfrm>
      </p:grpSpPr>
      <p:pic>
        <p:nvPicPr>
          <p:cNvPr id="582" name="Google Shape;582;p22"/>
          <p:cNvPicPr preferRelativeResize="0">
            <a:picLocks noGrp="1"/>
          </p:cNvPicPr>
          <p:nvPr>
            <p:ph type="pic" idx="2"/>
          </p:nvPr>
        </p:nvPicPr>
        <p:blipFill rotWithShape="1">
          <a:blip r:embed="rId4">
            <a:alphaModFix/>
          </a:blip>
          <a:srcRect t="12222" b="26871"/>
          <a:stretch/>
        </p:blipFill>
        <p:spPr>
          <a:xfrm>
            <a:off x="3552225" y="2043325"/>
            <a:ext cx="5895575" cy="3590575"/>
          </a:xfrm>
          <a:prstGeom prst="rect">
            <a:avLst/>
          </a:prstGeom>
          <a:noFill/>
          <a:ln>
            <a:noFill/>
          </a:ln>
        </p:spPr>
      </p:pic>
      <p:sp>
        <p:nvSpPr>
          <p:cNvPr id="583" name="Google Shape;583;p22"/>
          <p:cNvSpPr txBox="1"/>
          <p:nvPr/>
        </p:nvSpPr>
        <p:spPr>
          <a:xfrm>
            <a:off x="637550" y="600050"/>
            <a:ext cx="11055900" cy="1108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sl-SI" sz="3300" b="1" i="0" u="none" strike="noStrike" cap="none">
                <a:solidFill>
                  <a:srgbClr val="C52B87"/>
                </a:solidFill>
                <a:highlight>
                  <a:schemeClr val="lt1"/>
                </a:highlight>
                <a:latin typeface="Calibri"/>
                <a:ea typeface="Calibri"/>
                <a:cs typeface="Calibri"/>
                <a:sym typeface="Calibri"/>
              </a:rPr>
              <a:t>zum Abschluss der Lerneinheit „Inklusives und kompetenzorientiertes Lernen“ !</a:t>
            </a:r>
            <a:endParaRPr sz="2300" b="0" i="0" u="none" strike="noStrike" cap="none">
              <a:solidFill>
                <a:srgbClr val="000000"/>
              </a:solidFill>
              <a:highlight>
                <a:schemeClr val="lt1"/>
              </a:highlight>
              <a:latin typeface="Arial"/>
              <a:ea typeface="Arial"/>
              <a:cs typeface="Arial"/>
              <a:sym typeface="Arial"/>
            </a:endParaRPr>
          </a:p>
        </p:txBody>
      </p:sp>
      <p:pic>
        <p:nvPicPr>
          <p:cNvPr id="584" name="Google Shape;584;p22"/>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1A9C556A-4BA2-6AAD-17A4-9162E603D525}"/>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52999">
              <a:srgbClr val="F5E0D5"/>
            </a:gs>
            <a:gs pos="100000">
              <a:srgbClr val="F2F2F2">
                <a:alpha val="63921"/>
              </a:srgbClr>
            </a:gs>
          </a:gsLst>
          <a:lin ang="5400000" scaled="0"/>
        </a:gradFill>
        <a:effectLst/>
      </p:bgPr>
    </p:bg>
    <p:spTree>
      <p:nvGrpSpPr>
        <p:cNvPr id="1" name="Shape 589"/>
        <p:cNvGrpSpPr/>
        <p:nvPr/>
      </p:nvGrpSpPr>
      <p:grpSpPr>
        <a:xfrm>
          <a:off x="0" y="0"/>
          <a:ext cx="0" cy="0"/>
          <a:chOff x="0" y="0"/>
          <a:chExt cx="0" cy="0"/>
        </a:xfrm>
      </p:grpSpPr>
      <p:pic>
        <p:nvPicPr>
          <p:cNvPr id="590" name="Google Shape;590;p23" title="DE Kofinanziert von der Europ�ischen Union_POS (15).jpg"/>
          <p:cNvPicPr preferRelativeResize="0"/>
          <p:nvPr/>
        </p:nvPicPr>
        <p:blipFill rotWithShape="1">
          <a:blip r:embed="rId3">
            <a:alphaModFix/>
          </a:blip>
          <a:srcRect l="2945" r="2945"/>
          <a:stretch/>
        </p:blipFill>
        <p:spPr>
          <a:xfrm>
            <a:off x="8865752" y="5818900"/>
            <a:ext cx="1746140" cy="389585"/>
          </a:xfrm>
          <a:prstGeom prst="rect">
            <a:avLst/>
          </a:prstGeom>
          <a:noFill/>
          <a:ln>
            <a:noFill/>
          </a:ln>
        </p:spPr>
      </p:pic>
      <p:pic>
        <p:nvPicPr>
          <p:cNvPr id="591" name="Google Shape;591;p23"/>
          <p:cNvPicPr preferRelativeResize="0"/>
          <p:nvPr/>
        </p:nvPicPr>
        <p:blipFill rotWithShape="1">
          <a:blip r:embed="rId4">
            <a:alphaModFix/>
          </a:blip>
          <a:srcRect l="8165" t="22296" r="3992" b="40848"/>
          <a:stretch/>
        </p:blipFill>
        <p:spPr>
          <a:xfrm>
            <a:off x="8057569" y="2301049"/>
            <a:ext cx="3300687" cy="1384904"/>
          </a:xfrm>
          <a:prstGeom prst="rect">
            <a:avLst/>
          </a:prstGeom>
          <a:noFill/>
          <a:ln>
            <a:noFill/>
          </a:ln>
        </p:spPr>
      </p:pic>
      <p:sp>
        <p:nvSpPr>
          <p:cNvPr id="592" name="Google Shape;592;p23"/>
          <p:cNvSpPr/>
          <p:nvPr/>
        </p:nvSpPr>
        <p:spPr>
          <a:xfrm>
            <a:off x="7718335" y="6208485"/>
            <a:ext cx="4040973" cy="687327"/>
          </a:xfrm>
          <a:prstGeom prst="rect">
            <a:avLst/>
          </a:prstGeom>
          <a:noFill/>
          <a:ln>
            <a:noFill/>
          </a:ln>
        </p:spPr>
        <p:txBody>
          <a:bodyPr spcFirstLastPara="1" wrap="square" lIns="91425" tIns="45700" rIns="91425" bIns="45700" anchor="t" anchorCtr="0">
            <a:spAutoFit/>
          </a:body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wider. Weder die Europäische Union noch die </a:t>
            </a:r>
            <a:r>
              <a:rPr lang="de-DE" sz="80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OeAD</a:t>
            </a: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pic>
        <p:nvPicPr>
          <p:cNvPr id="593" name="Google Shape;593;p23" descr="CIK_Trebnje_logo"/>
          <p:cNvPicPr preferRelativeResize="0"/>
          <p:nvPr/>
        </p:nvPicPr>
        <p:blipFill rotWithShape="1">
          <a:blip r:embed="rId5">
            <a:alphaModFix/>
          </a:blip>
          <a:srcRect/>
          <a:stretch/>
        </p:blipFill>
        <p:spPr>
          <a:xfrm>
            <a:off x="4001638" y="4518456"/>
            <a:ext cx="1840992" cy="1035058"/>
          </a:xfrm>
          <a:prstGeom prst="rect">
            <a:avLst/>
          </a:prstGeom>
          <a:noFill/>
          <a:ln>
            <a:noFill/>
          </a:ln>
        </p:spPr>
      </p:pic>
      <p:pic>
        <p:nvPicPr>
          <p:cNvPr id="594" name="Google Shape;594;p23" descr="UNIC-logo"/>
          <p:cNvPicPr preferRelativeResize="0"/>
          <p:nvPr/>
        </p:nvPicPr>
        <p:blipFill rotWithShape="1">
          <a:blip r:embed="rId6">
            <a:alphaModFix/>
          </a:blip>
          <a:srcRect l="4622" t="8711" r="5218" b="10188"/>
          <a:stretch/>
        </p:blipFill>
        <p:spPr>
          <a:xfrm>
            <a:off x="1271470" y="3730728"/>
            <a:ext cx="1215698" cy="1257260"/>
          </a:xfrm>
          <a:prstGeom prst="rect">
            <a:avLst/>
          </a:prstGeom>
          <a:noFill/>
          <a:ln>
            <a:noFill/>
          </a:ln>
        </p:spPr>
      </p:pic>
      <p:pic>
        <p:nvPicPr>
          <p:cNvPr id="595" name="Google Shape;595;p23" descr="Rural-Hub-Logo (6)"/>
          <p:cNvPicPr preferRelativeResize="0"/>
          <p:nvPr/>
        </p:nvPicPr>
        <p:blipFill rotWithShape="1">
          <a:blip r:embed="rId7">
            <a:alphaModFix/>
          </a:blip>
          <a:srcRect/>
          <a:stretch/>
        </p:blipFill>
        <p:spPr>
          <a:xfrm>
            <a:off x="4430064" y="2732210"/>
            <a:ext cx="1540000" cy="658553"/>
          </a:xfrm>
          <a:prstGeom prst="rect">
            <a:avLst/>
          </a:prstGeom>
          <a:noFill/>
          <a:ln>
            <a:noFill/>
          </a:ln>
        </p:spPr>
      </p:pic>
      <p:pic>
        <p:nvPicPr>
          <p:cNvPr id="596" name="Google Shape;596;p23" descr="CRDT360_Logo-01"/>
          <p:cNvPicPr preferRelativeResize="0"/>
          <p:nvPr/>
        </p:nvPicPr>
        <p:blipFill rotWithShape="1">
          <a:blip r:embed="rId8">
            <a:alphaModFix/>
          </a:blip>
          <a:srcRect/>
          <a:stretch/>
        </p:blipFill>
        <p:spPr>
          <a:xfrm>
            <a:off x="751809" y="2111132"/>
            <a:ext cx="2692431" cy="545571"/>
          </a:xfrm>
          <a:prstGeom prst="rect">
            <a:avLst/>
          </a:prstGeom>
          <a:noFill/>
          <a:ln>
            <a:noFill/>
          </a:ln>
        </p:spPr>
      </p:pic>
      <p:pic>
        <p:nvPicPr>
          <p:cNvPr id="597" name="Google Shape;597;p23" descr="Meta4 Logo png"/>
          <p:cNvPicPr preferRelativeResize="0"/>
          <p:nvPr/>
        </p:nvPicPr>
        <p:blipFill rotWithShape="1">
          <a:blip r:embed="rId9">
            <a:alphaModFix/>
          </a:blip>
          <a:srcRect/>
          <a:stretch/>
        </p:blipFill>
        <p:spPr>
          <a:xfrm>
            <a:off x="3846576" y="1019756"/>
            <a:ext cx="1850419" cy="615696"/>
          </a:xfrm>
          <a:prstGeom prst="rect">
            <a:avLst/>
          </a:prstGeom>
          <a:noFill/>
          <a:ln>
            <a:noFill/>
          </a:ln>
        </p:spPr>
      </p:pic>
      <p:sp>
        <p:nvSpPr>
          <p:cNvPr id="598" name="Google Shape;598;p23"/>
          <p:cNvSpPr/>
          <p:nvPr/>
        </p:nvSpPr>
        <p:spPr>
          <a:xfrm>
            <a:off x="694944" y="32287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9" name="Google Shape;599;p23"/>
          <p:cNvSpPr/>
          <p:nvPr/>
        </p:nvSpPr>
        <p:spPr>
          <a:xfrm>
            <a:off x="694944" y="3685953"/>
            <a:ext cx="12192000" cy="45720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0" name="Google Shape;600;p23"/>
          <p:cNvSpPr/>
          <p:nvPr/>
        </p:nvSpPr>
        <p:spPr>
          <a:xfrm>
            <a:off x="1730363" y="6236921"/>
            <a:ext cx="3191771" cy="276999"/>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1200"/>
              <a:buFont typeface="Calibri"/>
              <a:buNone/>
            </a:pPr>
            <a:r>
              <a:rPr lang="sl-SI" sz="1200" b="0" i="0" u="none" strike="noStrike" cap="none">
                <a:solidFill>
                  <a:schemeClr val="dk1"/>
                </a:solidFill>
                <a:latin typeface="Calibri"/>
                <a:ea typeface="Calibri"/>
                <a:cs typeface="Calibri"/>
                <a:sym typeface="Calibri"/>
              </a:rPr>
              <a:t>Projekt Nr. </a:t>
            </a:r>
            <a:r>
              <a:rPr lang="sl-SI" sz="1200" b="1" i="0" u="none" strike="noStrike" cap="none">
                <a:solidFill>
                  <a:schemeClr val="dk1"/>
                </a:solidFill>
                <a:latin typeface="Calibri"/>
                <a:ea typeface="Calibri"/>
                <a:cs typeface="Calibri"/>
                <a:sym typeface="Calibri"/>
              </a:rPr>
              <a:t>2024-1-AT01-KA220-ADU-000254167</a:t>
            </a:r>
            <a:endParaRPr sz="1200" b="0" i="0" u="none" strike="noStrike" cap="none">
              <a:solidFill>
                <a:schemeClr val="dk1"/>
              </a:solidFill>
              <a:latin typeface="Arial"/>
              <a:ea typeface="Arial"/>
              <a:cs typeface="Arial"/>
              <a:sym typeface="Arial"/>
            </a:endParaRPr>
          </a:p>
        </p:txBody>
      </p:sp>
      <p:sp>
        <p:nvSpPr>
          <p:cNvPr id="601" name="Google Shape;601;p23"/>
          <p:cNvSpPr txBox="1"/>
          <p:nvPr/>
        </p:nvSpPr>
        <p:spPr>
          <a:xfrm>
            <a:off x="499188" y="814873"/>
            <a:ext cx="1544564" cy="373297"/>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dk1"/>
              </a:buClr>
              <a:buSzPts val="1200"/>
              <a:buFont typeface="Calibri"/>
              <a:buNone/>
            </a:pPr>
            <a:r>
              <a:rPr lang="sl-SI" sz="1200" b="1" i="0" u="none" strike="noStrike" cap="none">
                <a:solidFill>
                  <a:schemeClr val="dk1"/>
                </a:solidFill>
                <a:latin typeface="Calibri"/>
                <a:ea typeface="Calibri"/>
                <a:cs typeface="Calibri"/>
                <a:sym typeface="Calibri"/>
              </a:rPr>
              <a:t>Projektpartner:</a:t>
            </a:r>
            <a:endParaRPr sz="1200" b="0" i="0" u="none" strike="noStrike" cap="none">
              <a:solidFill>
                <a:schemeClr val="dk1"/>
              </a:solidFill>
              <a:latin typeface="Arial"/>
              <a:ea typeface="Arial"/>
              <a:cs typeface="Arial"/>
              <a:sym typeface="Arial"/>
            </a:endParaRPr>
          </a:p>
        </p:txBody>
      </p:sp>
      <p:pic>
        <p:nvPicPr>
          <p:cNvPr id="602" name="Google Shape;602;p23" descr="A black background with a black square&#10;&#10;AI-generated content may be incorrect."/>
          <p:cNvPicPr preferRelativeResize="0"/>
          <p:nvPr/>
        </p:nvPicPr>
        <p:blipFill rotWithShape="1">
          <a:blip r:embed="rId10">
            <a:alphaModFix/>
          </a:blip>
          <a:srcRect/>
          <a:stretch/>
        </p:blipFill>
        <p:spPr>
          <a:xfrm>
            <a:off x="5970064" y="6251555"/>
            <a:ext cx="880092" cy="37552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15"/>
        <p:cNvGrpSpPr/>
        <p:nvPr/>
      </p:nvGrpSpPr>
      <p:grpSpPr>
        <a:xfrm>
          <a:off x="0" y="0"/>
          <a:ext cx="0" cy="0"/>
          <a:chOff x="0" y="0"/>
          <a:chExt cx="0" cy="0"/>
        </a:xfrm>
      </p:grpSpPr>
      <p:sp>
        <p:nvSpPr>
          <p:cNvPr id="416" name="Google Shape;416;p3"/>
          <p:cNvSpPr txBox="1">
            <a:spLocks noGrp="1"/>
          </p:cNvSpPr>
          <p:nvPr>
            <p:ph type="title"/>
          </p:nvPr>
        </p:nvSpPr>
        <p:spPr>
          <a:xfrm>
            <a:off x="715126" y="232899"/>
            <a:ext cx="3657600" cy="6657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Lernziele</a:t>
            </a:r>
            <a:r>
              <a:rPr lang="sl-SI">
                <a:solidFill>
                  <a:srgbClr val="0070C0"/>
                </a:solidFill>
                <a:latin typeface="Calibri"/>
                <a:ea typeface="Calibri"/>
                <a:cs typeface="Calibri"/>
                <a:sym typeface="Calibri"/>
              </a:rPr>
              <a:t>​</a:t>
            </a:r>
            <a:endParaRPr/>
          </a:p>
        </p:txBody>
      </p:sp>
      <p:sp>
        <p:nvSpPr>
          <p:cNvPr id="417" name="Google Shape;417;p3"/>
          <p:cNvSpPr>
            <a:spLocks noGrp="1"/>
          </p:cNvSpPr>
          <p:nvPr>
            <p:ph type="pic" idx="2"/>
          </p:nvPr>
        </p:nvSpPr>
        <p:spPr>
          <a:xfrm>
            <a:off x="5727939" y="232912"/>
            <a:ext cx="5895579" cy="5434643"/>
          </a:xfrm>
          <a:prstGeom prst="rect">
            <a:avLst/>
          </a:prstGeom>
          <a:noFill/>
          <a:ln>
            <a:noFill/>
          </a:ln>
        </p:spPr>
        <p:txBody>
          <a:bodyPr/>
          <a:lstStyle/>
          <a:p>
            <a:endParaRPr lang="en-AT"/>
          </a:p>
        </p:txBody>
      </p:sp>
      <p:sp>
        <p:nvSpPr>
          <p:cNvPr id="418" name="Google Shape;418;p3"/>
          <p:cNvSpPr txBox="1">
            <a:spLocks noGrp="1"/>
          </p:cNvSpPr>
          <p:nvPr>
            <p:ph type="body" idx="1"/>
          </p:nvPr>
        </p:nvSpPr>
        <p:spPr>
          <a:xfrm>
            <a:off x="683228" y="1312889"/>
            <a:ext cx="4776600" cy="45141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1200"/>
              </a:spcBef>
              <a:spcAft>
                <a:spcPts val="0"/>
              </a:spcAft>
              <a:buSzPts val="1600"/>
              <a:buNone/>
            </a:pPr>
            <a:r>
              <a:rPr lang="sl-SI" sz="2300" b="1" dirty="0">
                <a:solidFill>
                  <a:srgbClr val="5F625F"/>
                </a:solidFill>
                <a:latin typeface="Calibri"/>
                <a:ea typeface="Calibri"/>
                <a:cs typeface="Calibri"/>
                <a:sym typeface="Calibri"/>
              </a:rPr>
              <a:t>Nach Abschluss dieser SDL-Einheit werden Sie folgende Fähigkeiten erworben haben:</a:t>
            </a:r>
            <a:endParaRPr sz="2300" b="1" dirty="0">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2300"/>
              <a:buFont typeface="Arial"/>
              <a:buChar char="•"/>
            </a:pPr>
            <a:r>
              <a:rPr lang="sl-SI" sz="2300" dirty="0">
                <a:solidFill>
                  <a:srgbClr val="5F625F"/>
                </a:solidFill>
                <a:latin typeface="Calibri"/>
                <a:ea typeface="Calibri"/>
                <a:cs typeface="Calibri"/>
                <a:sym typeface="Calibri"/>
              </a:rPr>
              <a:t>Digitales Lernen fördern, das die Vielfalt der Lernenden respektiert.</a:t>
            </a:r>
            <a:endParaRPr sz="2300" dirty="0">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2300"/>
              <a:buFont typeface="Arial"/>
              <a:buChar char="•"/>
            </a:pPr>
            <a:r>
              <a:rPr lang="sl-SI" sz="2300" dirty="0">
                <a:solidFill>
                  <a:srgbClr val="5F625F"/>
                </a:solidFill>
                <a:latin typeface="Calibri"/>
                <a:ea typeface="Calibri"/>
                <a:cs typeface="Calibri"/>
                <a:sym typeface="Calibri"/>
              </a:rPr>
              <a:t>Erwachsene sollen befähigt werden, digitale Kompetenzen in realen Umgebungen aufzubauen und anzuwenden.</a:t>
            </a:r>
            <a:endParaRPr sz="2300" dirty="0">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2300"/>
              <a:buFont typeface="Arial"/>
              <a:buChar char="•"/>
            </a:pPr>
            <a:r>
              <a:rPr lang="sl-SI" sz="2300" dirty="0">
                <a:solidFill>
                  <a:srgbClr val="5F625F"/>
                </a:solidFill>
                <a:latin typeface="Calibri"/>
                <a:ea typeface="Calibri"/>
                <a:cs typeface="Calibri"/>
                <a:sym typeface="Calibri"/>
              </a:rPr>
              <a:t>Lernende bei der Entwicklung persönlicher Pläne zur digitalen Transformation unterstützen</a:t>
            </a:r>
            <a:endParaRPr sz="2300" dirty="0">
              <a:solidFill>
                <a:srgbClr val="5F625F"/>
              </a:solidFill>
              <a:latin typeface="Calibri"/>
              <a:ea typeface="Calibri"/>
              <a:cs typeface="Calibri"/>
              <a:sym typeface="Calibri"/>
            </a:endParaRPr>
          </a:p>
          <a:p>
            <a:pPr marL="285750" lvl="0" indent="-285750" algn="l" rtl="0">
              <a:lnSpc>
                <a:spcPct val="90000"/>
              </a:lnSpc>
              <a:spcBef>
                <a:spcPts val="1200"/>
              </a:spcBef>
              <a:spcAft>
                <a:spcPts val="0"/>
              </a:spcAft>
              <a:buSzPts val="2300"/>
              <a:buFont typeface="Arial"/>
              <a:buChar char="•"/>
            </a:pPr>
            <a:r>
              <a:rPr lang="sl-SI" sz="2300" dirty="0">
                <a:solidFill>
                  <a:srgbClr val="5F625F"/>
                </a:solidFill>
                <a:latin typeface="Calibri"/>
                <a:ea typeface="Calibri"/>
                <a:cs typeface="Calibri"/>
                <a:sym typeface="Calibri"/>
              </a:rPr>
              <a:t>Förderung kritischer digitaler Kompetenz und Lernautonomie</a:t>
            </a:r>
            <a:endParaRPr sz="2300" dirty="0">
              <a:solidFill>
                <a:srgbClr val="5F625F"/>
              </a:solidFill>
              <a:latin typeface="Calibri"/>
              <a:ea typeface="Calibri"/>
              <a:cs typeface="Calibri"/>
              <a:sym typeface="Calibri"/>
            </a:endParaRPr>
          </a:p>
        </p:txBody>
      </p:sp>
      <p:pic>
        <p:nvPicPr>
          <p:cNvPr id="419" name="Google Shape;419;p3" descr="empty board teacher"/>
          <p:cNvPicPr preferRelativeResize="0"/>
          <p:nvPr/>
        </p:nvPicPr>
        <p:blipFill rotWithShape="1">
          <a:blip r:embed="rId4">
            <a:alphaModFix/>
          </a:blip>
          <a:srcRect/>
          <a:stretch/>
        </p:blipFill>
        <p:spPr>
          <a:xfrm>
            <a:off x="5858487" y="232900"/>
            <a:ext cx="5634500" cy="5634500"/>
          </a:xfrm>
          <a:prstGeom prst="rect">
            <a:avLst/>
          </a:prstGeom>
          <a:noFill/>
          <a:ln>
            <a:noFill/>
          </a:ln>
        </p:spPr>
      </p:pic>
      <p:pic>
        <p:nvPicPr>
          <p:cNvPr id="420" name="Google Shape;420;p3"/>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89CACE3F-5CB9-8BCF-F2AF-96488AAD7016}"/>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24"/>
        <p:cNvGrpSpPr/>
        <p:nvPr/>
      </p:nvGrpSpPr>
      <p:grpSpPr>
        <a:xfrm>
          <a:off x="0" y="0"/>
          <a:ext cx="0" cy="0"/>
          <a:chOff x="0" y="0"/>
          <a:chExt cx="0" cy="0"/>
        </a:xfrm>
      </p:grpSpPr>
      <p:sp>
        <p:nvSpPr>
          <p:cNvPr id="425" name="Google Shape;425;p4"/>
          <p:cNvSpPr txBox="1">
            <a:spLocks noGrp="1"/>
          </p:cNvSpPr>
          <p:nvPr>
            <p:ph type="title"/>
          </p:nvPr>
        </p:nvSpPr>
        <p:spPr>
          <a:xfrm>
            <a:off x="4229100" y="77638"/>
            <a:ext cx="3733800" cy="114238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0070C0"/>
              </a:buClr>
              <a:buSzPts val="3200"/>
              <a:buFont typeface="Calibri"/>
              <a:buNone/>
            </a:pPr>
            <a:r>
              <a:rPr lang="sl-SI">
                <a:solidFill>
                  <a:srgbClr val="0070C0"/>
                </a:solidFill>
                <a:latin typeface="Calibri"/>
                <a:ea typeface="Calibri"/>
                <a:cs typeface="Calibri"/>
                <a:sym typeface="Calibri"/>
              </a:rPr>
              <a:t>Einheitenübersicht</a:t>
            </a:r>
            <a:r>
              <a:rPr lang="sl-SI">
                <a:solidFill>
                  <a:srgbClr val="C52B87"/>
                </a:solidFill>
                <a:latin typeface="Calibri"/>
                <a:ea typeface="Calibri"/>
                <a:cs typeface="Calibri"/>
                <a:sym typeface="Calibri"/>
              </a:rPr>
              <a:t>​</a:t>
            </a:r>
            <a:endParaRPr>
              <a:solidFill>
                <a:srgbClr val="C52B87"/>
              </a:solidFill>
              <a:latin typeface="Calibri"/>
              <a:ea typeface="Calibri"/>
              <a:cs typeface="Calibri"/>
              <a:sym typeface="Calibri"/>
            </a:endParaRPr>
          </a:p>
        </p:txBody>
      </p:sp>
      <p:sp>
        <p:nvSpPr>
          <p:cNvPr id="426" name="Google Shape;426;p4"/>
          <p:cNvSpPr txBox="1"/>
          <p:nvPr/>
        </p:nvSpPr>
        <p:spPr>
          <a:xfrm>
            <a:off x="556064" y="1362974"/>
            <a:ext cx="5232900" cy="16465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1700" b="0" i="0" u="none" strike="noStrike" cap="none" dirty="0">
                <a:solidFill>
                  <a:schemeClr val="dk1"/>
                </a:solidFill>
                <a:latin typeface="Calibri"/>
                <a:ea typeface="Calibri"/>
                <a:cs typeface="Calibri"/>
                <a:sym typeface="Calibri"/>
              </a:rPr>
              <a:t>Digitale Inklusion und Chancengleichheit</a:t>
            </a:r>
            <a:endParaRPr sz="1500" b="0" i="0" u="none" strike="noStrike" cap="none" dirty="0">
              <a:solidFill>
                <a:srgbClr val="000000"/>
              </a:solidFill>
              <a:latin typeface="Arial"/>
              <a:ea typeface="Arial"/>
              <a:cs typeface="Arial"/>
              <a:sym typeface="Arial"/>
            </a:endParaRPr>
          </a:p>
          <a:p>
            <a:pPr marL="457200" marR="0" lvl="0" indent="-336550" algn="l" rtl="0">
              <a:lnSpc>
                <a:spcPct val="100000"/>
              </a:lnSpc>
              <a:spcBef>
                <a:spcPts val="0"/>
              </a:spcBef>
              <a:spcAft>
                <a:spcPts val="0"/>
              </a:spcAft>
              <a:buClr>
                <a:srgbClr val="5F625F"/>
              </a:buClr>
              <a:buSzPts val="1700"/>
              <a:buFont typeface="Calibri"/>
              <a:buChar char="●"/>
            </a:pPr>
            <a:r>
              <a:rPr lang="sl-SI" b="0" i="0" u="none" strike="noStrike" cap="none" dirty="0">
                <a:solidFill>
                  <a:srgbClr val="5F625F"/>
                </a:solidFill>
                <a:latin typeface="Calibri"/>
                <a:ea typeface="Calibri"/>
                <a:cs typeface="Calibri"/>
                <a:sym typeface="Calibri"/>
              </a:rPr>
              <a:t>Die digitale Vertrauenslücke verstehen</a:t>
            </a:r>
            <a:endParaRPr b="0" i="0" u="none" strike="noStrike" cap="none" dirty="0">
              <a:solidFill>
                <a:srgbClr val="5F625F"/>
              </a:solidFill>
              <a:latin typeface="Calibri"/>
              <a:ea typeface="Calibri"/>
              <a:cs typeface="Calibri"/>
              <a:sym typeface="Calibri"/>
            </a:endParaRPr>
          </a:p>
          <a:p>
            <a:pPr marL="457200" marR="0" lvl="0" indent="-336550" algn="l" rtl="0">
              <a:lnSpc>
                <a:spcPct val="100000"/>
              </a:lnSpc>
              <a:spcBef>
                <a:spcPts val="0"/>
              </a:spcBef>
              <a:spcAft>
                <a:spcPts val="0"/>
              </a:spcAft>
              <a:buClr>
                <a:srgbClr val="5F625F"/>
              </a:buClr>
              <a:buSzPts val="1700"/>
              <a:buFont typeface="Calibri"/>
              <a:buChar char="●"/>
            </a:pPr>
            <a:r>
              <a:rPr lang="sl-SI" b="0" i="0" u="none" strike="noStrike" cap="none" dirty="0">
                <a:solidFill>
                  <a:srgbClr val="5F625F"/>
                </a:solidFill>
                <a:latin typeface="Calibri"/>
                <a:ea typeface="Calibri"/>
                <a:cs typeface="Calibri"/>
                <a:sym typeface="Calibri"/>
              </a:rPr>
              <a:t>Barrieren: wirtschaftliche, kulturelle, sprachliche, generationenbedingte</a:t>
            </a:r>
            <a:endParaRPr b="0" i="0" u="none" strike="noStrike" cap="none" dirty="0">
              <a:solidFill>
                <a:srgbClr val="5F625F"/>
              </a:solidFill>
              <a:latin typeface="Calibri"/>
              <a:ea typeface="Calibri"/>
              <a:cs typeface="Calibri"/>
              <a:sym typeface="Calibri"/>
            </a:endParaRPr>
          </a:p>
          <a:p>
            <a:pPr marL="457200" marR="0" lvl="0" indent="-336550" algn="l" rtl="0">
              <a:lnSpc>
                <a:spcPct val="100000"/>
              </a:lnSpc>
              <a:spcBef>
                <a:spcPts val="0"/>
              </a:spcBef>
              <a:spcAft>
                <a:spcPts val="0"/>
              </a:spcAft>
              <a:buClr>
                <a:srgbClr val="5F625F"/>
              </a:buClr>
              <a:buSzPts val="1700"/>
              <a:buFont typeface="Calibri"/>
              <a:buChar char="●"/>
            </a:pPr>
            <a:r>
              <a:rPr lang="sl-SI" b="0" i="0" u="none" strike="noStrike" cap="none" dirty="0">
                <a:solidFill>
                  <a:srgbClr val="5F625F"/>
                </a:solidFill>
                <a:latin typeface="Calibri"/>
                <a:ea typeface="Calibri"/>
                <a:cs typeface="Calibri"/>
                <a:sym typeface="Calibri"/>
              </a:rPr>
              <a:t>Barrierefreiheit und universelles Design</a:t>
            </a:r>
            <a:endParaRPr b="0" i="0" u="none" strike="noStrike" cap="none" dirty="0">
              <a:solidFill>
                <a:srgbClr val="5F625F"/>
              </a:solidFill>
              <a:latin typeface="Calibri"/>
              <a:ea typeface="Calibri"/>
              <a:cs typeface="Calibri"/>
              <a:sym typeface="Calibri"/>
            </a:endParaRPr>
          </a:p>
          <a:p>
            <a:pPr marL="457200" marR="0" lvl="0" indent="-336550" algn="l" rtl="0">
              <a:lnSpc>
                <a:spcPct val="100000"/>
              </a:lnSpc>
              <a:spcBef>
                <a:spcPts val="0"/>
              </a:spcBef>
              <a:spcAft>
                <a:spcPts val="0"/>
              </a:spcAft>
              <a:buClr>
                <a:srgbClr val="5F625F"/>
              </a:buClr>
              <a:buSzPts val="1700"/>
              <a:buFont typeface="Calibri"/>
              <a:buChar char="●"/>
            </a:pPr>
            <a:r>
              <a:rPr lang="sl-SI" b="0" i="0" u="none" strike="noStrike" cap="none" dirty="0">
                <a:solidFill>
                  <a:srgbClr val="5F625F"/>
                </a:solidFill>
                <a:latin typeface="Calibri"/>
                <a:ea typeface="Calibri"/>
                <a:cs typeface="Calibri"/>
                <a:sym typeface="Calibri"/>
              </a:rPr>
              <a:t>Anerkennung struktureller Benachteiligung</a:t>
            </a:r>
            <a:endParaRPr b="0" i="0" u="none" strike="noStrike" cap="none" dirty="0">
              <a:solidFill>
                <a:srgbClr val="5F625F"/>
              </a:solidFill>
              <a:latin typeface="Calibri"/>
              <a:ea typeface="Calibri"/>
              <a:cs typeface="Calibri"/>
              <a:sym typeface="Calibri"/>
            </a:endParaRPr>
          </a:p>
          <a:p>
            <a:pPr marL="457200" marR="0" lvl="0" indent="-336550" algn="l" rtl="0">
              <a:lnSpc>
                <a:spcPct val="100000"/>
              </a:lnSpc>
              <a:spcBef>
                <a:spcPts val="0"/>
              </a:spcBef>
              <a:spcAft>
                <a:spcPts val="0"/>
              </a:spcAft>
              <a:buClr>
                <a:srgbClr val="5F625F"/>
              </a:buClr>
              <a:buSzPts val="1700"/>
              <a:buFont typeface="Calibri"/>
              <a:buChar char="●"/>
            </a:pPr>
            <a:r>
              <a:rPr lang="sl-SI" b="0" i="0" u="none" strike="noStrike" cap="none" dirty="0">
                <a:solidFill>
                  <a:srgbClr val="5F625F"/>
                </a:solidFill>
                <a:latin typeface="Calibri"/>
                <a:ea typeface="Calibri"/>
                <a:cs typeface="Calibri"/>
                <a:sym typeface="Calibri"/>
              </a:rPr>
              <a:t>Technologie als Recht, nicht als Privileg</a:t>
            </a:r>
            <a:endParaRPr b="0" i="0" u="none" strike="noStrike" cap="none" dirty="0">
              <a:solidFill>
                <a:srgbClr val="5F625F"/>
              </a:solidFill>
              <a:latin typeface="Calibri"/>
              <a:ea typeface="Calibri"/>
              <a:cs typeface="Calibri"/>
              <a:sym typeface="Calibri"/>
            </a:endParaRPr>
          </a:p>
        </p:txBody>
      </p:sp>
      <p:sp>
        <p:nvSpPr>
          <p:cNvPr id="427" name="Google Shape;427;p4"/>
          <p:cNvSpPr txBox="1"/>
          <p:nvPr/>
        </p:nvSpPr>
        <p:spPr>
          <a:xfrm>
            <a:off x="556063" y="3809299"/>
            <a:ext cx="4941000" cy="166195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dirty="0">
                <a:solidFill>
                  <a:schemeClr val="dk1"/>
                </a:solidFill>
                <a:latin typeface="Calibri"/>
                <a:ea typeface="Calibri"/>
                <a:cs typeface="Calibri"/>
                <a:sym typeface="Calibri"/>
              </a:rPr>
              <a:t>Kompetenzorientiertes Lernen</a:t>
            </a:r>
            <a:endParaRPr sz="14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Über die Vermittlung von Lehrmitteln hinaus → Vermittlung übertragbarer Kompetenzen</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Problemlösung im Alltag</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Projektbasiertes und kontextbezogenes Lernen</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Fähigkeiten, die die Beschäftigungsfähigkeit und das lebenslange Lernen unterstützen.</a:t>
            </a:r>
            <a:endParaRPr b="0" i="0" u="none" strike="noStrike" cap="none" dirty="0">
              <a:solidFill>
                <a:srgbClr val="5F625F"/>
              </a:solidFill>
              <a:latin typeface="Calibri"/>
              <a:ea typeface="Calibri"/>
              <a:cs typeface="Calibri"/>
              <a:sym typeface="Calibri"/>
            </a:endParaRPr>
          </a:p>
        </p:txBody>
      </p:sp>
      <p:sp>
        <p:nvSpPr>
          <p:cNvPr id="428" name="Google Shape;428;p4"/>
          <p:cNvSpPr txBox="1"/>
          <p:nvPr/>
        </p:nvSpPr>
        <p:spPr>
          <a:xfrm>
            <a:off x="6636715" y="1330895"/>
            <a:ext cx="5335546" cy="1446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dirty="0">
                <a:solidFill>
                  <a:schemeClr val="dk1"/>
                </a:solidFill>
                <a:latin typeface="Calibri"/>
                <a:ea typeface="Calibri"/>
                <a:cs typeface="Calibri"/>
                <a:sym typeface="Calibri"/>
              </a:rPr>
              <a:t>Kritische digitale Kompetenz</a:t>
            </a:r>
            <a:endParaRPr sz="14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Bewertung von Wahrheit, Information und Voreingenommenheit</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Algorithmen und Einfluss verstehen</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Sichere Identität und Datenbewusstsein</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Emotionale Resilienz und Online-Wohlbefinden</a:t>
            </a:r>
            <a:endParaRPr b="0" i="0" u="none" strike="noStrike" cap="none" dirty="0">
              <a:solidFill>
                <a:srgbClr val="5F625F"/>
              </a:solidFill>
              <a:latin typeface="Calibri"/>
              <a:ea typeface="Calibri"/>
              <a:cs typeface="Calibri"/>
              <a:sym typeface="Calibri"/>
            </a:endParaRPr>
          </a:p>
        </p:txBody>
      </p:sp>
      <p:sp>
        <p:nvSpPr>
          <p:cNvPr id="429" name="Google Shape;429;p4"/>
          <p:cNvSpPr txBox="1"/>
          <p:nvPr/>
        </p:nvSpPr>
        <p:spPr>
          <a:xfrm>
            <a:off x="6636715" y="2807425"/>
            <a:ext cx="5321400" cy="12310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dirty="0">
                <a:solidFill>
                  <a:schemeClr val="dk1"/>
                </a:solidFill>
                <a:latin typeface="Calibri"/>
                <a:ea typeface="Calibri"/>
                <a:cs typeface="Calibri"/>
                <a:sym typeface="Calibri"/>
              </a:rPr>
              <a:t>Förderung der Lernautonomie und Selbstregulation</a:t>
            </a:r>
            <a:endParaRPr sz="14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Zielsetzung und gemeinsames Lernen</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Selbstgesteuerte und selbstbestimmte Modelle</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Selbstvertrauen durch kleine Erfolge aufbauen</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Die Rolle von Feedback und Anerkennung </a:t>
            </a:r>
            <a:endParaRPr b="0" i="0" u="none" strike="noStrike" cap="none" dirty="0">
              <a:solidFill>
                <a:srgbClr val="5F625F"/>
              </a:solidFill>
              <a:latin typeface="Calibri"/>
              <a:ea typeface="Calibri"/>
              <a:cs typeface="Calibri"/>
              <a:sym typeface="Calibri"/>
            </a:endParaRPr>
          </a:p>
        </p:txBody>
      </p:sp>
      <p:sp>
        <p:nvSpPr>
          <p:cNvPr id="430" name="Google Shape;430;p4"/>
          <p:cNvSpPr txBox="1"/>
          <p:nvPr/>
        </p:nvSpPr>
        <p:spPr>
          <a:xfrm>
            <a:off x="6626082" y="4108762"/>
            <a:ext cx="4963406" cy="123106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sl-SI" sz="1800" b="0" i="0" u="none" strike="noStrike" cap="none" dirty="0">
                <a:solidFill>
                  <a:schemeClr val="dk1"/>
                </a:solidFill>
                <a:latin typeface="Calibri"/>
                <a:ea typeface="Calibri"/>
                <a:cs typeface="Calibri"/>
                <a:sym typeface="Calibri"/>
              </a:rPr>
              <a:t>Planung der digitalen Transformation</a:t>
            </a:r>
            <a:endParaRPr sz="14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Fahrplan für den Wandel</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Persönliche oder institutionelle Formate</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Selbsteinschätzung → Ziel → Schritt → Ergebnis</a:t>
            </a:r>
            <a:endParaRPr b="0" i="0" u="none" strike="noStrike" cap="none" dirty="0">
              <a:solidFill>
                <a:srgbClr val="5F625F"/>
              </a:solidFill>
              <a:latin typeface="Calibri"/>
              <a:ea typeface="Calibri"/>
              <a:cs typeface="Calibri"/>
              <a:sym typeface="Calibri"/>
            </a:endParaRPr>
          </a:p>
          <a:p>
            <a:pPr marL="457200" marR="0" lvl="0" indent="-330200" algn="l" rtl="0">
              <a:lnSpc>
                <a:spcPct val="100000"/>
              </a:lnSpc>
              <a:spcBef>
                <a:spcPts val="0"/>
              </a:spcBef>
              <a:spcAft>
                <a:spcPts val="0"/>
              </a:spcAft>
              <a:buClr>
                <a:srgbClr val="5F625F"/>
              </a:buClr>
              <a:buSzPts val="1600"/>
              <a:buFont typeface="Calibri"/>
              <a:buChar char="●"/>
            </a:pPr>
            <a:r>
              <a:rPr lang="sl-SI" b="0" i="0" u="none" strike="noStrike" cap="none" dirty="0">
                <a:solidFill>
                  <a:srgbClr val="5F625F"/>
                </a:solidFill>
                <a:latin typeface="Calibri"/>
                <a:ea typeface="Calibri"/>
                <a:cs typeface="Calibri"/>
                <a:sym typeface="Calibri"/>
              </a:rPr>
              <a:t>Erfassung von Mikro-Zertifikaten und Leistungen</a:t>
            </a:r>
            <a:endParaRPr b="0" i="0" u="none" strike="noStrike" cap="none" dirty="0">
              <a:solidFill>
                <a:srgbClr val="5F625F"/>
              </a:solidFill>
              <a:latin typeface="Calibri"/>
              <a:ea typeface="Calibri"/>
              <a:cs typeface="Calibri"/>
              <a:sym typeface="Calibri"/>
            </a:endParaRPr>
          </a:p>
        </p:txBody>
      </p:sp>
      <p:pic>
        <p:nvPicPr>
          <p:cNvPr id="431" name="Google Shape;431;p4"/>
          <p:cNvPicPr preferRelativeResize="0"/>
          <p:nvPr/>
        </p:nvPicPr>
        <p:blipFill>
          <a:blip r:embed="rId4">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FF0E8D46-BE57-9B09-9874-6052FCB88EEE}"/>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35"/>
        <p:cNvGrpSpPr/>
        <p:nvPr/>
      </p:nvGrpSpPr>
      <p:grpSpPr>
        <a:xfrm>
          <a:off x="0" y="0"/>
          <a:ext cx="0" cy="0"/>
          <a:chOff x="0" y="0"/>
          <a:chExt cx="0" cy="0"/>
        </a:xfrm>
      </p:grpSpPr>
      <p:sp>
        <p:nvSpPr>
          <p:cNvPr id="436" name="Google Shape;436;p5"/>
          <p:cNvSpPr>
            <a:spLocks noGrp="1"/>
          </p:cNvSpPr>
          <p:nvPr>
            <p:ph type="pic" idx="2"/>
          </p:nvPr>
        </p:nvSpPr>
        <p:spPr>
          <a:xfrm>
            <a:off x="5727939" y="232912"/>
            <a:ext cx="5895579" cy="5434643"/>
          </a:xfrm>
          <a:prstGeom prst="rect">
            <a:avLst/>
          </a:prstGeom>
          <a:noFill/>
          <a:ln>
            <a:noFill/>
          </a:ln>
        </p:spPr>
        <p:txBody>
          <a:bodyPr/>
          <a:lstStyle/>
          <a:p>
            <a:endParaRPr lang="en-AT"/>
          </a:p>
        </p:txBody>
      </p:sp>
      <p:sp>
        <p:nvSpPr>
          <p:cNvPr id="437" name="Google Shape;437;p5"/>
          <p:cNvSpPr txBox="1"/>
          <p:nvPr/>
        </p:nvSpPr>
        <p:spPr>
          <a:xfrm>
            <a:off x="568475" y="591125"/>
            <a:ext cx="2813100" cy="556200"/>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C52B87"/>
              </a:buClr>
              <a:buSzPts val="2600"/>
              <a:buFont typeface="Calibri"/>
              <a:buNone/>
            </a:pPr>
            <a:r>
              <a:rPr lang="sl-SI" sz="3300" b="1" i="0" u="none" strike="noStrike" cap="none">
                <a:solidFill>
                  <a:srgbClr val="C52B87"/>
                </a:solidFill>
                <a:latin typeface="Calibri"/>
                <a:ea typeface="Calibri"/>
                <a:cs typeface="Calibri"/>
                <a:sym typeface="Calibri"/>
              </a:rPr>
              <a:t>Fallstudie</a:t>
            </a:r>
            <a:endParaRPr sz="3300" b="1" i="0" u="none" strike="noStrike" cap="none">
              <a:solidFill>
                <a:srgbClr val="C52B87"/>
              </a:solidFill>
              <a:latin typeface="Calibri"/>
              <a:ea typeface="Calibri"/>
              <a:cs typeface="Calibri"/>
              <a:sym typeface="Calibri"/>
            </a:endParaRPr>
          </a:p>
        </p:txBody>
      </p:sp>
      <p:sp>
        <p:nvSpPr>
          <p:cNvPr id="438" name="Google Shape;438;p5"/>
          <p:cNvSpPr txBox="1"/>
          <p:nvPr/>
        </p:nvSpPr>
        <p:spPr>
          <a:xfrm>
            <a:off x="568485" y="1182413"/>
            <a:ext cx="50229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sl-SI" sz="2000" b="1" i="0" u="none" strike="noStrike" cap="none">
                <a:solidFill>
                  <a:srgbClr val="343434"/>
                </a:solidFill>
                <a:latin typeface="Calibri"/>
                <a:ea typeface="Calibri"/>
                <a:cs typeface="Calibri"/>
                <a:sym typeface="Calibri"/>
              </a:rPr>
              <a:t>Eleni – Rückkehr ins Berufsleben nach 12 Jahren</a:t>
            </a:r>
            <a:endParaRPr sz="2000" b="1" i="0" u="none" strike="noStrike" cap="none">
              <a:solidFill>
                <a:srgbClr val="343434"/>
              </a:solidFill>
              <a:latin typeface="Calibri"/>
              <a:ea typeface="Calibri"/>
              <a:cs typeface="Calibri"/>
              <a:sym typeface="Calibri"/>
            </a:endParaRPr>
          </a:p>
        </p:txBody>
      </p:sp>
      <p:sp>
        <p:nvSpPr>
          <p:cNvPr id="439" name="Google Shape;439;p5"/>
          <p:cNvSpPr/>
          <p:nvPr/>
        </p:nvSpPr>
        <p:spPr>
          <a:xfrm>
            <a:off x="568475" y="1847974"/>
            <a:ext cx="4707900" cy="3591600"/>
          </a:xfrm>
          <a:prstGeom prst="rect">
            <a:avLst/>
          </a:prstGeom>
          <a:noFill/>
          <a:ln>
            <a:noFill/>
          </a:ln>
        </p:spPr>
        <p:txBody>
          <a:bodyPr spcFirstLastPara="1" wrap="square" lIns="91425" tIns="45700" rIns="91425" bIns="45700" anchor="t" anchorCtr="0">
            <a:spAutoFit/>
          </a:bodyPr>
          <a:lstStyle/>
          <a:p>
            <a:pPr marL="457200" marR="0" lvl="0" indent="-355600" algn="l" rtl="0">
              <a:lnSpc>
                <a:spcPct val="150000"/>
              </a:lnSpc>
              <a:spcBef>
                <a:spcPts val="0"/>
              </a:spcBef>
              <a:spcAft>
                <a:spcPts val="0"/>
              </a:spcAft>
              <a:buClr>
                <a:srgbClr val="5F625F"/>
              </a:buClr>
              <a:buSzPts val="2000"/>
              <a:buFont typeface="Calibri"/>
              <a:buChar char="●"/>
            </a:pPr>
            <a:r>
              <a:rPr lang="sl-SI" sz="2000" b="0" i="0" u="none" strike="noStrike" cap="none">
                <a:solidFill>
                  <a:srgbClr val="5F625F"/>
                </a:solidFill>
                <a:latin typeface="Calibri"/>
                <a:ea typeface="Calibri"/>
                <a:cs typeface="Calibri"/>
                <a:sym typeface="Calibri"/>
              </a:rPr>
              <a:t>37-jährige Migrantenmutter</a:t>
            </a:r>
            <a:endParaRPr sz="2000" b="0" i="0" u="none" strike="noStrike" cap="none">
              <a:solidFill>
                <a:srgbClr val="5F625F"/>
              </a:solidFill>
              <a:latin typeface="Calibri"/>
              <a:ea typeface="Calibri"/>
              <a:cs typeface="Calibri"/>
              <a:sym typeface="Calibri"/>
            </a:endParaRPr>
          </a:p>
          <a:p>
            <a:pPr marL="457200" marR="0" lvl="0" indent="-355600" algn="l" rtl="0">
              <a:lnSpc>
                <a:spcPct val="150000"/>
              </a:lnSpc>
              <a:spcBef>
                <a:spcPts val="0"/>
              </a:spcBef>
              <a:spcAft>
                <a:spcPts val="0"/>
              </a:spcAft>
              <a:buClr>
                <a:srgbClr val="5F625F"/>
              </a:buClr>
              <a:buSzPts val="2000"/>
              <a:buFont typeface="Calibri"/>
              <a:buChar char="●"/>
            </a:pPr>
            <a:r>
              <a:rPr lang="sl-SI" sz="2000" b="0" i="0" u="none" strike="noStrike" cap="none">
                <a:solidFill>
                  <a:srgbClr val="5F625F"/>
                </a:solidFill>
                <a:latin typeface="Calibri"/>
                <a:ea typeface="Calibri"/>
                <a:cs typeface="Calibri"/>
                <a:sym typeface="Calibri"/>
              </a:rPr>
              <a:t>Keine formalen digitalen Qualifikationen</a:t>
            </a:r>
            <a:endParaRPr sz="2000" b="0" i="0" u="none" strike="noStrike" cap="none">
              <a:solidFill>
                <a:srgbClr val="5F625F"/>
              </a:solidFill>
              <a:latin typeface="Calibri"/>
              <a:ea typeface="Calibri"/>
              <a:cs typeface="Calibri"/>
              <a:sym typeface="Calibri"/>
            </a:endParaRPr>
          </a:p>
          <a:p>
            <a:pPr marL="457200" marR="0" lvl="0" indent="-355600" algn="l" rtl="0">
              <a:lnSpc>
                <a:spcPct val="150000"/>
              </a:lnSpc>
              <a:spcBef>
                <a:spcPts val="0"/>
              </a:spcBef>
              <a:spcAft>
                <a:spcPts val="0"/>
              </a:spcAft>
              <a:buClr>
                <a:srgbClr val="5F625F"/>
              </a:buClr>
              <a:buSzPts val="2000"/>
              <a:buFont typeface="Calibri"/>
              <a:buChar char="●"/>
            </a:pPr>
            <a:r>
              <a:rPr lang="sl-SI" sz="2000" b="0" i="0" u="none" strike="noStrike" cap="none">
                <a:solidFill>
                  <a:srgbClr val="5F625F"/>
                </a:solidFill>
                <a:latin typeface="Calibri"/>
                <a:ea typeface="Calibri"/>
                <a:cs typeface="Calibri"/>
                <a:sym typeface="Calibri"/>
              </a:rPr>
              <a:t>Angst vor Fehlern und Urteilen</a:t>
            </a:r>
            <a:endParaRPr sz="2000" b="0" i="0" u="none" strike="noStrike" cap="none">
              <a:solidFill>
                <a:srgbClr val="5F625F"/>
              </a:solidFill>
              <a:latin typeface="Calibri"/>
              <a:ea typeface="Calibri"/>
              <a:cs typeface="Calibri"/>
              <a:sym typeface="Calibri"/>
            </a:endParaRPr>
          </a:p>
          <a:p>
            <a:pPr marL="457200" marR="0" lvl="0" indent="-355600" algn="l" rtl="0">
              <a:lnSpc>
                <a:spcPct val="150000"/>
              </a:lnSpc>
              <a:spcBef>
                <a:spcPts val="0"/>
              </a:spcBef>
              <a:spcAft>
                <a:spcPts val="0"/>
              </a:spcAft>
              <a:buClr>
                <a:srgbClr val="5F625F"/>
              </a:buClr>
              <a:buSzPts val="2000"/>
              <a:buFont typeface="Calibri"/>
              <a:buChar char="●"/>
            </a:pPr>
            <a:r>
              <a:rPr lang="sl-SI" sz="2000" b="0" i="0" u="none" strike="noStrike" cap="none">
                <a:solidFill>
                  <a:srgbClr val="5F625F"/>
                </a:solidFill>
                <a:latin typeface="Calibri"/>
                <a:ea typeface="Calibri"/>
                <a:cs typeface="Calibri"/>
                <a:sym typeface="Calibri"/>
              </a:rPr>
              <a:t>Möchte einen Verwaltungsjob, meidet aber digitale Systeme</a:t>
            </a:r>
            <a:endParaRPr sz="2000" b="0" i="0" u="none" strike="noStrike" cap="none">
              <a:solidFill>
                <a:srgbClr val="5F625F"/>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2000"/>
              <a:buFont typeface="Arial"/>
              <a:buNone/>
            </a:pPr>
            <a:r>
              <a:rPr lang="sl-SI" sz="2000" b="0" i="1" u="none" strike="noStrike" cap="none">
                <a:solidFill>
                  <a:srgbClr val="5F625F"/>
                </a:solidFill>
                <a:latin typeface="Calibri"/>
                <a:ea typeface="Calibri"/>
                <a:cs typeface="Calibri"/>
                <a:sym typeface="Calibri"/>
              </a:rPr>
              <a:t>„Ich fühle mich online dumm.“</a:t>
            </a:r>
            <a:endParaRPr sz="2000" b="0" i="1" u="none" strike="noStrike" cap="none">
              <a:solidFill>
                <a:srgbClr val="5F625F"/>
              </a:solidFill>
              <a:latin typeface="Calibri"/>
              <a:ea typeface="Calibri"/>
              <a:cs typeface="Calibri"/>
              <a:sym typeface="Calibri"/>
            </a:endParaRPr>
          </a:p>
          <a:p>
            <a:pPr marL="0" marR="0" lvl="0" indent="0" algn="l" rtl="0">
              <a:lnSpc>
                <a:spcPct val="150000"/>
              </a:lnSpc>
              <a:spcBef>
                <a:spcPts val="0"/>
              </a:spcBef>
              <a:spcAft>
                <a:spcPts val="0"/>
              </a:spcAft>
              <a:buClr>
                <a:srgbClr val="000000"/>
              </a:buClr>
              <a:buSzPts val="1600"/>
              <a:buFont typeface="Arial"/>
              <a:buNone/>
            </a:pPr>
            <a:endParaRPr sz="2000" b="0" i="0" u="none" strike="noStrike" cap="none">
              <a:solidFill>
                <a:srgbClr val="5F625F"/>
              </a:solidFill>
              <a:latin typeface="Calibri"/>
              <a:ea typeface="Calibri"/>
              <a:cs typeface="Calibri"/>
              <a:sym typeface="Calibri"/>
            </a:endParaRPr>
          </a:p>
        </p:txBody>
      </p:sp>
      <p:pic>
        <p:nvPicPr>
          <p:cNvPr id="440" name="Google Shape;440;p5" descr="without the title of the urban renewal project, just the case study title "/>
          <p:cNvPicPr preferRelativeResize="0"/>
          <p:nvPr/>
        </p:nvPicPr>
        <p:blipFill rotWithShape="1">
          <a:blip r:embed="rId4">
            <a:alphaModFix/>
          </a:blip>
          <a:srcRect/>
          <a:stretch/>
        </p:blipFill>
        <p:spPr>
          <a:xfrm>
            <a:off x="5727950" y="232900"/>
            <a:ext cx="5895575" cy="5434650"/>
          </a:xfrm>
          <a:prstGeom prst="rect">
            <a:avLst/>
          </a:prstGeom>
          <a:noFill/>
          <a:ln>
            <a:noFill/>
          </a:ln>
        </p:spPr>
      </p:pic>
      <p:pic>
        <p:nvPicPr>
          <p:cNvPr id="441" name="Google Shape;441;p5"/>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7C1A2326-4783-8F87-7BA8-28460E73A411}"/>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45"/>
        <p:cNvGrpSpPr/>
        <p:nvPr/>
      </p:nvGrpSpPr>
      <p:grpSpPr>
        <a:xfrm>
          <a:off x="0" y="0"/>
          <a:ext cx="0" cy="0"/>
          <a:chOff x="0" y="0"/>
          <a:chExt cx="0" cy="0"/>
        </a:xfrm>
      </p:grpSpPr>
      <p:pic>
        <p:nvPicPr>
          <p:cNvPr id="446" name="Google Shape;446;p6"/>
          <p:cNvPicPr preferRelativeResize="0">
            <a:picLocks noGrp="1"/>
          </p:cNvPicPr>
          <p:nvPr>
            <p:ph type="pic" idx="2"/>
          </p:nvPr>
        </p:nvPicPr>
        <p:blipFill rotWithShape="1">
          <a:blip r:embed="rId4">
            <a:alphaModFix/>
          </a:blip>
          <a:srcRect t="3908" b="3908"/>
          <a:stretch/>
        </p:blipFill>
        <p:spPr>
          <a:xfrm>
            <a:off x="5727939" y="232912"/>
            <a:ext cx="5895579" cy="5434643"/>
          </a:xfrm>
          <a:prstGeom prst="rect">
            <a:avLst/>
          </a:prstGeom>
          <a:noFill/>
          <a:ln>
            <a:noFill/>
          </a:ln>
        </p:spPr>
      </p:pic>
      <p:sp>
        <p:nvSpPr>
          <p:cNvPr id="447" name="Google Shape;447;p6"/>
          <p:cNvSpPr txBox="1">
            <a:spLocks noGrp="1"/>
          </p:cNvSpPr>
          <p:nvPr>
            <p:ph type="title"/>
          </p:nvPr>
        </p:nvSpPr>
        <p:spPr>
          <a:xfrm>
            <a:off x="450011" y="232912"/>
            <a:ext cx="9601200" cy="114238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C52B87"/>
              </a:buClr>
              <a:buSzPts val="2600"/>
              <a:buFont typeface="Calibri"/>
              <a:buNone/>
            </a:pPr>
            <a:r>
              <a:rPr lang="sl-SI">
                <a:solidFill>
                  <a:srgbClr val="C52B87"/>
                </a:solidFill>
                <a:latin typeface="Calibri"/>
                <a:ea typeface="Calibri"/>
                <a:cs typeface="Calibri"/>
                <a:sym typeface="Calibri"/>
              </a:rPr>
              <a:t>Fallstudie</a:t>
            </a:r>
            <a:endParaRPr/>
          </a:p>
        </p:txBody>
      </p:sp>
      <p:sp>
        <p:nvSpPr>
          <p:cNvPr id="448" name="Google Shape;448;p6"/>
          <p:cNvSpPr/>
          <p:nvPr/>
        </p:nvSpPr>
        <p:spPr>
          <a:xfrm>
            <a:off x="541400" y="1480700"/>
            <a:ext cx="4987530" cy="443880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1600"/>
              <a:buFont typeface="Arial"/>
              <a:buNone/>
            </a:pPr>
            <a:r>
              <a:rPr lang="sl-SI" sz="1900" b="1" i="0" u="none" strike="noStrike" cap="none" dirty="0">
                <a:solidFill>
                  <a:srgbClr val="5F625F"/>
                </a:solidFill>
                <a:latin typeface="Calibri"/>
                <a:ea typeface="Calibri"/>
                <a:cs typeface="Calibri"/>
                <a:sym typeface="Calibri"/>
              </a:rPr>
              <a:t>Herausforderungen</a:t>
            </a:r>
            <a:endParaRPr sz="1900" b="1"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Selbstvertrauen vs. Fähigkeit</a:t>
            </a:r>
            <a:endParaRPr sz="1900" b="0"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Sprach- und Schnittstellenbarriere</a:t>
            </a:r>
            <a:endParaRPr sz="1900" b="0"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Begrenzte Geräteanzahl zu Hause</a:t>
            </a:r>
            <a:endParaRPr sz="1900" b="0"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Mir ist keine kostenlose Schulung bekannt.</a:t>
            </a:r>
            <a:endParaRPr sz="1900" b="0" i="0" u="none" strike="noStrike" cap="none" dirty="0">
              <a:solidFill>
                <a:srgbClr val="5F625F"/>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600"/>
              <a:buFont typeface="Arial"/>
              <a:buNone/>
            </a:pPr>
            <a:r>
              <a:rPr lang="sl-SI" sz="1900" b="1" i="0" u="none" strike="noStrike" cap="none" dirty="0">
                <a:solidFill>
                  <a:srgbClr val="5F625F"/>
                </a:solidFill>
                <a:latin typeface="Calibri"/>
                <a:ea typeface="Calibri"/>
                <a:cs typeface="Calibri"/>
                <a:sym typeface="Calibri"/>
              </a:rPr>
              <a:t>Gelegenheiten</a:t>
            </a:r>
            <a:endParaRPr sz="1900" b="1"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Starke Organisationsfähigkeiten</a:t>
            </a:r>
            <a:endParaRPr sz="1900" b="0"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Motiviert für eine Anstellung</a:t>
            </a:r>
            <a:endParaRPr sz="1900" b="0"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Lokale Unterstützungsnetzwerke</a:t>
            </a:r>
            <a:endParaRPr sz="1900" b="0" i="0" u="none" strike="noStrike" cap="none" dirty="0">
              <a:solidFill>
                <a:srgbClr val="5F625F"/>
              </a:solidFill>
              <a:latin typeface="Calibri"/>
              <a:ea typeface="Calibri"/>
              <a:cs typeface="Calibri"/>
              <a:sym typeface="Calibri"/>
            </a:endParaRPr>
          </a:p>
          <a:p>
            <a:pPr marL="457200" marR="0" lvl="0" indent="-349250" algn="just" rtl="0">
              <a:lnSpc>
                <a:spcPct val="150000"/>
              </a:lnSpc>
              <a:spcBef>
                <a:spcPts val="0"/>
              </a:spcBef>
              <a:spcAft>
                <a:spcPts val="0"/>
              </a:spcAft>
              <a:buClr>
                <a:srgbClr val="5F625F"/>
              </a:buClr>
              <a:buSzPts val="1900"/>
              <a:buFont typeface="Calibri"/>
              <a:buChar char="●"/>
            </a:pPr>
            <a:r>
              <a:rPr lang="sl-SI" sz="1900" b="0" i="0" u="none" strike="noStrike" cap="none" dirty="0">
                <a:solidFill>
                  <a:srgbClr val="5F625F"/>
                </a:solidFill>
                <a:latin typeface="Calibri"/>
                <a:ea typeface="Calibri"/>
                <a:cs typeface="Calibri"/>
                <a:sym typeface="Calibri"/>
              </a:rPr>
              <a:t>Mikrolernen und Blended Learning</a:t>
            </a:r>
            <a:endParaRPr sz="1900" b="0" i="0" u="none" strike="noStrike" cap="none" dirty="0">
              <a:solidFill>
                <a:srgbClr val="5F625F"/>
              </a:solidFill>
              <a:latin typeface="Calibri"/>
              <a:ea typeface="Calibri"/>
              <a:cs typeface="Calibri"/>
              <a:sym typeface="Calibri"/>
            </a:endParaRPr>
          </a:p>
        </p:txBody>
      </p:sp>
      <p:pic>
        <p:nvPicPr>
          <p:cNvPr id="449" name="Google Shape;449;p6"/>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ABBAB8C2-E45D-93D9-D536-018DFF43461F}"/>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53"/>
        <p:cNvGrpSpPr/>
        <p:nvPr/>
      </p:nvGrpSpPr>
      <p:grpSpPr>
        <a:xfrm>
          <a:off x="0" y="0"/>
          <a:ext cx="0" cy="0"/>
          <a:chOff x="0" y="0"/>
          <a:chExt cx="0" cy="0"/>
        </a:xfrm>
      </p:grpSpPr>
      <p:sp>
        <p:nvSpPr>
          <p:cNvPr id="454" name="Google Shape;454;p7"/>
          <p:cNvSpPr>
            <a:spLocks noGrp="1"/>
          </p:cNvSpPr>
          <p:nvPr>
            <p:ph type="pic" idx="2"/>
          </p:nvPr>
        </p:nvSpPr>
        <p:spPr>
          <a:xfrm>
            <a:off x="5727939" y="232912"/>
            <a:ext cx="5895579" cy="5434643"/>
          </a:xfrm>
          <a:prstGeom prst="rect">
            <a:avLst/>
          </a:prstGeom>
          <a:noFill/>
          <a:ln>
            <a:noFill/>
          </a:ln>
        </p:spPr>
        <p:txBody>
          <a:bodyPr/>
          <a:lstStyle/>
          <a:p>
            <a:endParaRPr lang="en-AT"/>
          </a:p>
        </p:txBody>
      </p:sp>
      <p:sp>
        <p:nvSpPr>
          <p:cNvPr id="455" name="Google Shape;455;p7"/>
          <p:cNvSpPr txBox="1"/>
          <p:nvPr/>
        </p:nvSpPr>
        <p:spPr>
          <a:xfrm>
            <a:off x="1034819" y="641909"/>
            <a:ext cx="2246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a:solidFill>
                  <a:srgbClr val="C52B87"/>
                </a:solidFill>
                <a:latin typeface="Arial"/>
                <a:ea typeface="Arial"/>
                <a:cs typeface="Arial"/>
                <a:sym typeface="Arial"/>
              </a:rPr>
              <a:t>Fallstudie</a:t>
            </a:r>
            <a:endParaRPr sz="2400" b="1" i="0" u="none" strike="noStrike" cap="none">
              <a:solidFill>
                <a:srgbClr val="C52B87"/>
              </a:solidFill>
              <a:latin typeface="Arial"/>
              <a:ea typeface="Arial"/>
              <a:cs typeface="Arial"/>
              <a:sym typeface="Arial"/>
            </a:endParaRPr>
          </a:p>
        </p:txBody>
      </p:sp>
      <p:sp>
        <p:nvSpPr>
          <p:cNvPr id="456" name="Google Shape;456;p7"/>
          <p:cNvSpPr/>
          <p:nvPr/>
        </p:nvSpPr>
        <p:spPr>
          <a:xfrm>
            <a:off x="659219" y="1277925"/>
            <a:ext cx="4640106" cy="4506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2100" b="1" i="0" u="none" strike="noStrike" cap="none" dirty="0">
                <a:solidFill>
                  <a:srgbClr val="5F625F"/>
                </a:solidFill>
                <a:latin typeface="Calibri"/>
                <a:ea typeface="Calibri"/>
                <a:cs typeface="Calibri"/>
                <a:sym typeface="Calibri"/>
              </a:rPr>
              <a:t>Reflexionsfragen :</a:t>
            </a:r>
            <a:endParaRPr sz="1900" b="1" i="0" u="none" strike="noStrike" cap="none" dirty="0">
              <a:solidFill>
                <a:srgbClr val="000000"/>
              </a:solidFill>
              <a:latin typeface="Arial"/>
              <a:ea typeface="Arial"/>
              <a:cs typeface="Arial"/>
              <a:sym typeface="Arial"/>
            </a:endParaRPr>
          </a:p>
          <a:p>
            <a:pPr marL="457200" marR="0" lvl="0" indent="-361950" algn="l" rtl="0">
              <a:lnSpc>
                <a:spcPct val="115000"/>
              </a:lnSpc>
              <a:spcBef>
                <a:spcPts val="1200"/>
              </a:spcBef>
              <a:spcAft>
                <a:spcPts val="0"/>
              </a:spcAft>
              <a:buClr>
                <a:srgbClr val="5F625F"/>
              </a:buClr>
              <a:buSzPts val="2100"/>
              <a:buFont typeface="Calibri"/>
              <a:buChar char="●"/>
            </a:pPr>
            <a:r>
              <a:rPr lang="sl-SI" sz="2100" b="0" i="0" u="none" strike="noStrike" cap="none" dirty="0">
                <a:solidFill>
                  <a:srgbClr val="5F625F"/>
                </a:solidFill>
                <a:latin typeface="Calibri"/>
                <a:ea typeface="Calibri"/>
                <a:cs typeface="Calibri"/>
                <a:sym typeface="Calibri"/>
              </a:rPr>
              <a:t>Wie sähe Selbstbestimmung für Eleni aus?</a:t>
            </a:r>
            <a:endParaRPr sz="2100" b="0" i="0" u="none" strike="noStrike" cap="none" dirty="0">
              <a:solidFill>
                <a:srgbClr val="5F625F"/>
              </a:solidFill>
              <a:latin typeface="Calibri"/>
              <a:ea typeface="Calibri"/>
              <a:cs typeface="Calibri"/>
              <a:sym typeface="Calibri"/>
            </a:endParaRPr>
          </a:p>
          <a:p>
            <a:pPr marL="457200" marR="0" lvl="0" indent="-361950" algn="l" rtl="0">
              <a:lnSpc>
                <a:spcPct val="115000"/>
              </a:lnSpc>
              <a:spcBef>
                <a:spcPts val="0"/>
              </a:spcBef>
              <a:spcAft>
                <a:spcPts val="0"/>
              </a:spcAft>
              <a:buClr>
                <a:srgbClr val="5F625F"/>
              </a:buClr>
              <a:buSzPts val="2100"/>
              <a:buFont typeface="Calibri"/>
              <a:buChar char="●"/>
            </a:pPr>
            <a:r>
              <a:rPr lang="sl-SI" sz="2100" b="0" i="0" u="none" strike="noStrike" cap="none" dirty="0">
                <a:solidFill>
                  <a:srgbClr val="5F625F"/>
                </a:solidFill>
                <a:latin typeface="Calibri"/>
                <a:ea typeface="Calibri"/>
                <a:cs typeface="Calibri"/>
                <a:sym typeface="Calibri"/>
              </a:rPr>
              <a:t>Welchen digitalen Kompetenzen sollte Priorität eingeräumt werden?</a:t>
            </a:r>
            <a:endParaRPr sz="2100" b="0" i="0" u="none" strike="noStrike" cap="none" dirty="0">
              <a:solidFill>
                <a:srgbClr val="5F625F"/>
              </a:solidFill>
              <a:latin typeface="Calibri"/>
              <a:ea typeface="Calibri"/>
              <a:cs typeface="Calibri"/>
              <a:sym typeface="Calibri"/>
            </a:endParaRPr>
          </a:p>
          <a:p>
            <a:pPr marL="457200" marR="0" lvl="0" indent="-361950" algn="l" rtl="0">
              <a:lnSpc>
                <a:spcPct val="115000"/>
              </a:lnSpc>
              <a:spcBef>
                <a:spcPts val="0"/>
              </a:spcBef>
              <a:spcAft>
                <a:spcPts val="0"/>
              </a:spcAft>
              <a:buClr>
                <a:srgbClr val="5F625F"/>
              </a:buClr>
              <a:buSzPts val="2100"/>
              <a:buFont typeface="Calibri"/>
              <a:buChar char="●"/>
            </a:pPr>
            <a:r>
              <a:rPr lang="sl-SI" sz="2100" b="0" i="0" u="none" strike="noStrike" cap="none" dirty="0">
                <a:solidFill>
                  <a:srgbClr val="5F625F"/>
                </a:solidFill>
                <a:latin typeface="Calibri"/>
                <a:ea typeface="Calibri"/>
                <a:cs typeface="Calibri"/>
                <a:sym typeface="Calibri"/>
              </a:rPr>
              <a:t>Welche Rolle sollte der Pädagoge spielen? Trainer? Coach? Mitlerner?</a:t>
            </a:r>
            <a:endParaRPr sz="2100" b="0" i="0" u="none" strike="noStrike" cap="none" dirty="0">
              <a:solidFill>
                <a:srgbClr val="5F625F"/>
              </a:solidFill>
              <a:latin typeface="Calibri"/>
              <a:ea typeface="Calibri"/>
              <a:cs typeface="Calibri"/>
              <a:sym typeface="Calibri"/>
            </a:endParaRPr>
          </a:p>
          <a:p>
            <a:pPr marL="457200" marR="0" lvl="0" indent="-361950" algn="l" rtl="0">
              <a:lnSpc>
                <a:spcPct val="115000"/>
              </a:lnSpc>
              <a:spcBef>
                <a:spcPts val="0"/>
              </a:spcBef>
              <a:spcAft>
                <a:spcPts val="0"/>
              </a:spcAft>
              <a:buClr>
                <a:srgbClr val="5F625F"/>
              </a:buClr>
              <a:buSzPts val="2100"/>
              <a:buFont typeface="Calibri"/>
              <a:buChar char="●"/>
            </a:pPr>
            <a:r>
              <a:rPr lang="sl-SI" sz="2100" b="0" i="0" u="none" strike="noStrike" cap="none" dirty="0">
                <a:solidFill>
                  <a:srgbClr val="5F625F"/>
                </a:solidFill>
                <a:latin typeface="Calibri"/>
                <a:ea typeface="Calibri"/>
                <a:cs typeface="Calibri"/>
                <a:sym typeface="Calibri"/>
              </a:rPr>
              <a:t>Welche Vorurteile könnten wir ihr gegenüber haben?</a:t>
            </a:r>
            <a:endParaRPr sz="2100" b="0" i="0" u="none" strike="noStrike" cap="none" dirty="0">
              <a:solidFill>
                <a:srgbClr val="5F625F"/>
              </a:solidFill>
              <a:latin typeface="Calibri"/>
              <a:ea typeface="Calibri"/>
              <a:cs typeface="Calibri"/>
              <a:sym typeface="Calibri"/>
            </a:endParaRPr>
          </a:p>
          <a:p>
            <a:pPr marL="457200" marR="0" lvl="0" indent="-361950" algn="l" rtl="0">
              <a:lnSpc>
                <a:spcPct val="115000"/>
              </a:lnSpc>
              <a:spcBef>
                <a:spcPts val="0"/>
              </a:spcBef>
              <a:spcAft>
                <a:spcPts val="0"/>
              </a:spcAft>
              <a:buClr>
                <a:srgbClr val="5F625F"/>
              </a:buClr>
              <a:buSzPts val="2100"/>
              <a:buFont typeface="Calibri"/>
              <a:buChar char="●"/>
            </a:pPr>
            <a:r>
              <a:rPr lang="sl-SI" sz="2100" b="0" i="0" u="none" strike="noStrike" cap="none" dirty="0">
                <a:solidFill>
                  <a:srgbClr val="5F625F"/>
                </a:solidFill>
                <a:latin typeface="Calibri"/>
                <a:ea typeface="Calibri"/>
                <a:cs typeface="Calibri"/>
                <a:sym typeface="Calibri"/>
              </a:rPr>
              <a:t>Welcher kleine Erfolg könnte in Woche 1 erzielt werden?</a:t>
            </a:r>
            <a:br>
              <a:rPr lang="sl-SI" sz="2100" b="0" i="0" u="none" strike="noStrike" cap="none" dirty="0">
                <a:solidFill>
                  <a:srgbClr val="5F625F"/>
                </a:solidFill>
                <a:latin typeface="Calibri"/>
                <a:ea typeface="Calibri"/>
                <a:cs typeface="Calibri"/>
                <a:sym typeface="Calibri"/>
              </a:rPr>
            </a:br>
            <a:endParaRPr sz="1400" b="0" i="0" u="none" strike="noStrike" cap="none" dirty="0">
              <a:solidFill>
                <a:schemeClr val="dk1"/>
              </a:solidFill>
              <a:latin typeface="Arial"/>
              <a:ea typeface="Arial"/>
              <a:cs typeface="Arial"/>
              <a:sym typeface="Arial"/>
            </a:endParaRPr>
          </a:p>
        </p:txBody>
      </p:sp>
      <p:pic>
        <p:nvPicPr>
          <p:cNvPr id="457" name="Google Shape;457;p7" descr="digital skills"/>
          <p:cNvPicPr preferRelativeResize="0"/>
          <p:nvPr/>
        </p:nvPicPr>
        <p:blipFill rotWithShape="1">
          <a:blip r:embed="rId4">
            <a:alphaModFix/>
          </a:blip>
          <a:srcRect/>
          <a:stretch/>
        </p:blipFill>
        <p:spPr>
          <a:xfrm>
            <a:off x="5727950" y="116450"/>
            <a:ext cx="5895575" cy="5667549"/>
          </a:xfrm>
          <a:prstGeom prst="rect">
            <a:avLst/>
          </a:prstGeom>
          <a:noFill/>
          <a:ln>
            <a:noFill/>
          </a:ln>
        </p:spPr>
      </p:pic>
      <p:pic>
        <p:nvPicPr>
          <p:cNvPr id="458" name="Google Shape;458;p7"/>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685A51EF-157E-7107-6B0F-954859BFFFED}"/>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62"/>
        <p:cNvGrpSpPr/>
        <p:nvPr/>
      </p:nvGrpSpPr>
      <p:grpSpPr>
        <a:xfrm>
          <a:off x="0" y="0"/>
          <a:ext cx="0" cy="0"/>
          <a:chOff x="0" y="0"/>
          <a:chExt cx="0" cy="0"/>
        </a:xfrm>
      </p:grpSpPr>
      <p:sp>
        <p:nvSpPr>
          <p:cNvPr id="463" name="Google Shape;463;p8"/>
          <p:cNvSpPr>
            <a:spLocks noGrp="1"/>
          </p:cNvSpPr>
          <p:nvPr>
            <p:ph type="pic" idx="2"/>
          </p:nvPr>
        </p:nvSpPr>
        <p:spPr>
          <a:xfrm>
            <a:off x="655608" y="370936"/>
            <a:ext cx="5895579" cy="5434643"/>
          </a:xfrm>
          <a:prstGeom prst="rect">
            <a:avLst/>
          </a:prstGeom>
          <a:noFill/>
          <a:ln>
            <a:noFill/>
          </a:ln>
        </p:spPr>
        <p:txBody>
          <a:bodyPr/>
          <a:lstStyle/>
          <a:p>
            <a:endParaRPr lang="en-AT"/>
          </a:p>
        </p:txBody>
      </p:sp>
      <p:sp>
        <p:nvSpPr>
          <p:cNvPr id="464" name="Google Shape;464;p8"/>
          <p:cNvSpPr txBox="1"/>
          <p:nvPr/>
        </p:nvSpPr>
        <p:spPr>
          <a:xfrm>
            <a:off x="6807897" y="279501"/>
            <a:ext cx="187262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400" b="1" i="0" u="none" strike="noStrike" cap="none" dirty="0">
                <a:solidFill>
                  <a:srgbClr val="0070C0"/>
                </a:solidFill>
                <a:latin typeface="Calibri"/>
                <a:ea typeface="Calibri"/>
                <a:cs typeface="Calibri"/>
                <a:sym typeface="Calibri"/>
              </a:rPr>
              <a:t>Aktivität 1</a:t>
            </a:r>
            <a:endParaRPr sz="1400" b="0" i="0" u="none" strike="noStrike" cap="none" dirty="0">
              <a:solidFill>
                <a:srgbClr val="000000"/>
              </a:solidFill>
              <a:latin typeface="Arial"/>
              <a:ea typeface="Arial"/>
              <a:cs typeface="Arial"/>
              <a:sym typeface="Arial"/>
            </a:endParaRPr>
          </a:p>
        </p:txBody>
      </p:sp>
      <p:sp>
        <p:nvSpPr>
          <p:cNvPr id="465" name="Google Shape;465;p8"/>
          <p:cNvSpPr/>
          <p:nvPr/>
        </p:nvSpPr>
        <p:spPr>
          <a:xfrm>
            <a:off x="6797275" y="1458475"/>
            <a:ext cx="5207700"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sl-SI" sz="2000" b="1" i="0" u="none" strike="noStrike" cap="none" dirty="0">
                <a:solidFill>
                  <a:srgbClr val="5F625F"/>
                </a:solidFill>
                <a:latin typeface="Calibri"/>
                <a:ea typeface="Calibri"/>
                <a:cs typeface="Calibri"/>
                <a:sym typeface="Calibri"/>
              </a:rPr>
              <a:t>Selbsteinschätzung der digitalen Kompetenz</a:t>
            </a:r>
            <a:endParaRPr sz="2000" b="1"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2000" b="0" i="0" u="none" strike="noStrike" cap="none" dirty="0">
                <a:solidFill>
                  <a:srgbClr val="5F625F"/>
                </a:solidFill>
                <a:latin typeface="Calibri"/>
                <a:ea typeface="Calibri"/>
                <a:cs typeface="Calibri"/>
                <a:sym typeface="Calibri"/>
              </a:rPr>
              <a:t>Ziel: Ermittlung des Bereitschaftsgrades, des Bedarfs und des Selbstvertrauens.</a:t>
            </a:r>
            <a:endParaRPr sz="20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2000" b="1" i="0" u="none" strike="noStrike" cap="none" dirty="0">
                <a:solidFill>
                  <a:srgbClr val="5F625F"/>
                </a:solidFill>
                <a:latin typeface="Calibri"/>
                <a:ea typeface="Calibri"/>
                <a:cs typeface="Calibri"/>
                <a:sym typeface="Calibri"/>
              </a:rPr>
              <a:t>Aufgabe:</a:t>
            </a:r>
            <a:endParaRPr sz="2000" b="1"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2000" b="0" i="0" u="none" strike="noStrike" cap="none" dirty="0">
                <a:solidFill>
                  <a:srgbClr val="5F625F"/>
                </a:solidFill>
                <a:latin typeface="Calibri"/>
                <a:ea typeface="Calibri"/>
                <a:cs typeface="Calibri"/>
                <a:sym typeface="Calibri"/>
              </a:rPr>
              <a:t>→ Füllen Sie die Checkliste zur Selbsteinschätzung aus</a:t>
            </a:r>
            <a:endParaRPr sz="20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2000" b="0" i="0" u="none" strike="noStrike" cap="none" dirty="0">
                <a:solidFill>
                  <a:srgbClr val="5F625F"/>
                </a:solidFill>
                <a:latin typeface="Calibri"/>
                <a:ea typeface="Calibri"/>
                <a:cs typeface="Calibri"/>
                <a:sym typeface="Calibri"/>
              </a:rPr>
              <a:t>→ Heben Sie EINE Stärke und EINE Priorität hervor.</a:t>
            </a:r>
            <a:endParaRPr sz="20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2000" b="0"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2000" b="1" i="0" u="none" strike="noStrike" cap="none" dirty="0">
                <a:solidFill>
                  <a:srgbClr val="5F625F"/>
                </a:solidFill>
                <a:latin typeface="Calibri"/>
                <a:ea typeface="Calibri"/>
                <a:cs typeface="Calibri"/>
                <a:sym typeface="Calibri"/>
              </a:rPr>
              <a:t>Ergebnis:</a:t>
            </a:r>
            <a:endParaRPr sz="2000" b="1" i="0" u="none" strike="noStrike" cap="none" dirty="0">
              <a:solidFill>
                <a:srgbClr val="5F625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r>
              <a:rPr lang="sl-SI" sz="2000" b="0" i="0" u="none" strike="noStrike" cap="none" dirty="0">
                <a:solidFill>
                  <a:srgbClr val="5F625F"/>
                </a:solidFill>
                <a:latin typeface="Calibri"/>
                <a:ea typeface="Calibri"/>
                <a:cs typeface="Calibri"/>
                <a:sym typeface="Calibri"/>
              </a:rPr>
              <a:t>Um Selbstwahrnehmung und Verantwortungsbewusstsein für die Lernrichtung aufzubauen.</a:t>
            </a:r>
            <a:endParaRPr sz="1200" b="0" i="0" u="none" strike="noStrike" cap="none" dirty="0">
              <a:solidFill>
                <a:schemeClr val="dk1"/>
              </a:solidFill>
              <a:latin typeface="Arial"/>
              <a:ea typeface="Arial"/>
              <a:cs typeface="Arial"/>
              <a:sym typeface="Arial"/>
            </a:endParaRPr>
          </a:p>
        </p:txBody>
      </p:sp>
      <p:pic>
        <p:nvPicPr>
          <p:cNvPr id="466" name="Google Shape;466;p8" descr="evaluation self inventory"/>
          <p:cNvPicPr preferRelativeResize="0"/>
          <p:nvPr/>
        </p:nvPicPr>
        <p:blipFill rotWithShape="1">
          <a:blip r:embed="rId4">
            <a:alphaModFix/>
          </a:blip>
          <a:srcRect/>
          <a:stretch/>
        </p:blipFill>
        <p:spPr>
          <a:xfrm>
            <a:off x="655600" y="244725"/>
            <a:ext cx="5999025" cy="5622675"/>
          </a:xfrm>
          <a:prstGeom prst="rect">
            <a:avLst/>
          </a:prstGeom>
          <a:noFill/>
          <a:ln>
            <a:noFill/>
          </a:ln>
        </p:spPr>
      </p:pic>
      <p:pic>
        <p:nvPicPr>
          <p:cNvPr id="467" name="Google Shape;467;p8"/>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03F328B0-8487-950C-D64B-0E3E63379ABE}"/>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471"/>
        <p:cNvGrpSpPr/>
        <p:nvPr/>
      </p:nvGrpSpPr>
      <p:grpSpPr>
        <a:xfrm>
          <a:off x="0" y="0"/>
          <a:ext cx="0" cy="0"/>
          <a:chOff x="0" y="0"/>
          <a:chExt cx="0" cy="0"/>
        </a:xfrm>
      </p:grpSpPr>
      <p:pic>
        <p:nvPicPr>
          <p:cNvPr id="472" name="Google Shape;472;p9" title="PERSONAL DIGITAL TRANSFORMATION PLAN TEMPLATE (1).jpg"/>
          <p:cNvPicPr preferRelativeResize="0">
            <a:picLocks noGrp="1"/>
          </p:cNvPicPr>
          <p:nvPr>
            <p:ph type="pic" idx="2"/>
          </p:nvPr>
        </p:nvPicPr>
        <p:blipFill rotWithShape="1">
          <a:blip r:embed="rId4">
            <a:alphaModFix/>
          </a:blip>
          <a:srcRect t="28268" b="28268"/>
          <a:stretch/>
        </p:blipFill>
        <p:spPr>
          <a:xfrm>
            <a:off x="5727939" y="232912"/>
            <a:ext cx="5895579" cy="5434645"/>
          </a:xfrm>
          <a:prstGeom prst="rect">
            <a:avLst/>
          </a:prstGeom>
          <a:noFill/>
          <a:ln>
            <a:noFill/>
          </a:ln>
        </p:spPr>
      </p:pic>
      <p:sp>
        <p:nvSpPr>
          <p:cNvPr id="473" name="Google Shape;473;p9"/>
          <p:cNvSpPr txBox="1"/>
          <p:nvPr/>
        </p:nvSpPr>
        <p:spPr>
          <a:xfrm>
            <a:off x="492725" y="525750"/>
            <a:ext cx="4920900" cy="133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sl-SI" sz="2700" b="1" i="0" u="none" strike="noStrike" cap="none">
                <a:solidFill>
                  <a:srgbClr val="C52B87"/>
                </a:solidFill>
                <a:latin typeface="Calibri"/>
                <a:ea typeface="Calibri"/>
                <a:cs typeface="Calibri"/>
                <a:sym typeface="Calibri"/>
              </a:rPr>
              <a:t>Aktivität</a:t>
            </a:r>
            <a:r>
              <a:rPr lang="sl-SI" sz="2700" b="1" i="0" u="none" strike="noStrike" cap="none">
                <a:solidFill>
                  <a:srgbClr val="0070C0"/>
                </a:solidFill>
                <a:latin typeface="Calibri"/>
                <a:ea typeface="Calibri"/>
                <a:cs typeface="Calibri"/>
                <a:sym typeface="Calibri"/>
              </a:rPr>
              <a:t> </a:t>
            </a:r>
            <a:endParaRPr sz="2700" b="1" i="0" u="none" strike="noStrike" cap="none">
              <a:solidFill>
                <a:srgbClr val="0070C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sl-SI" sz="2700" b="1" i="0" u="none" strike="noStrike" cap="none">
                <a:solidFill>
                  <a:srgbClr val="0070C0"/>
                </a:solidFill>
                <a:latin typeface="Calibri"/>
                <a:ea typeface="Calibri"/>
                <a:cs typeface="Calibri"/>
                <a:sym typeface="Calibri"/>
              </a:rPr>
              <a:t>Persönlicher Plan zur digitalen Transformation </a:t>
            </a:r>
            <a:endParaRPr sz="1700" b="0" i="0" u="none" strike="noStrike" cap="none">
              <a:solidFill>
                <a:srgbClr val="000000"/>
              </a:solidFill>
              <a:latin typeface="Arial"/>
              <a:ea typeface="Arial"/>
              <a:cs typeface="Arial"/>
              <a:sym typeface="Arial"/>
            </a:endParaRPr>
          </a:p>
        </p:txBody>
      </p:sp>
      <p:sp>
        <p:nvSpPr>
          <p:cNvPr id="474" name="Google Shape;474;p9"/>
          <p:cNvSpPr txBox="1"/>
          <p:nvPr/>
        </p:nvSpPr>
        <p:spPr>
          <a:xfrm>
            <a:off x="492725" y="1864950"/>
            <a:ext cx="4920900" cy="41889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sl-SI" sz="2000" b="1" i="0" u="none" strike="noStrike" cap="none" dirty="0">
                <a:solidFill>
                  <a:srgbClr val="5F625F"/>
                </a:solidFill>
                <a:latin typeface="Calibri"/>
                <a:ea typeface="Calibri"/>
                <a:cs typeface="Calibri"/>
                <a:sym typeface="Calibri"/>
              </a:rPr>
              <a:t>Persönlicher Plan zur digitalen Transformation</a:t>
            </a:r>
            <a:endParaRPr sz="2000" b="1" i="0" u="none" strike="noStrike" cap="none" dirty="0">
              <a:solidFill>
                <a:srgbClr val="5F625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sl-SI" sz="2000" b="1" i="0" u="none" strike="noStrike" cap="none" dirty="0">
                <a:solidFill>
                  <a:srgbClr val="5F625F"/>
                </a:solidFill>
                <a:latin typeface="Calibri"/>
                <a:ea typeface="Calibri"/>
                <a:cs typeface="Calibri"/>
                <a:sym typeface="Calibri"/>
              </a:rPr>
              <a:t>Aufgabe </a:t>
            </a:r>
            <a:r>
              <a:rPr lang="sl-SI" sz="2000" b="0" i="0" u="none" strike="noStrike" cap="none" dirty="0">
                <a:solidFill>
                  <a:srgbClr val="5F625F"/>
                </a:solidFill>
                <a:latin typeface="Calibri"/>
                <a:ea typeface="Calibri"/>
                <a:cs typeface="Calibri"/>
                <a:sym typeface="Calibri"/>
              </a:rPr>
              <a:t>:</a:t>
            </a:r>
            <a:endParaRPr sz="2000" b="0" i="0" u="none" strike="noStrike" cap="none" dirty="0">
              <a:solidFill>
                <a:srgbClr val="5F625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sl-SI" sz="2000" b="0" i="0" u="none" strike="noStrike" cap="none" dirty="0">
                <a:solidFill>
                  <a:srgbClr val="5F625F"/>
                </a:solidFill>
                <a:latin typeface="Calibri"/>
                <a:ea typeface="Calibri"/>
                <a:cs typeface="Calibri"/>
                <a:sym typeface="Calibri"/>
              </a:rPr>
              <a:t>→ Ziele, Hindernisse, Ressourcen und Handlungsschritte vollständig erfassen</a:t>
            </a:r>
            <a:endParaRPr sz="2000" b="0" i="0" u="none" strike="noStrike" cap="none" dirty="0">
              <a:solidFill>
                <a:srgbClr val="5F625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sl-SI" sz="2000" b="1" i="0" u="none" strike="noStrike" cap="none" dirty="0">
                <a:solidFill>
                  <a:srgbClr val="5F625F"/>
                </a:solidFill>
                <a:latin typeface="Calibri"/>
                <a:ea typeface="Calibri"/>
                <a:cs typeface="Calibri"/>
                <a:sym typeface="Calibri"/>
              </a:rPr>
              <a:t>Ergebnis:</a:t>
            </a:r>
            <a:endParaRPr sz="2000" b="1" i="0" u="none" strike="noStrike" cap="none" dirty="0">
              <a:solidFill>
                <a:srgbClr val="5F625F"/>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2400"/>
              <a:buFont typeface="Arial"/>
              <a:buNone/>
            </a:pPr>
            <a:r>
              <a:rPr lang="sl-SI" sz="2000" b="0" i="0" u="none" strike="noStrike" cap="none" dirty="0">
                <a:solidFill>
                  <a:srgbClr val="5F625F"/>
                </a:solidFill>
                <a:latin typeface="Calibri"/>
                <a:ea typeface="Calibri"/>
                <a:cs typeface="Calibri"/>
                <a:sym typeface="Calibri"/>
              </a:rPr>
              <a:t>Ein personalisierter Fahrplan für digitales Wachstum, der mit realen Lebenszielen verknüpft ist.</a:t>
            </a:r>
            <a:endParaRPr sz="2000" b="0" i="0" u="none" strike="noStrike" cap="none" dirty="0">
              <a:solidFill>
                <a:srgbClr val="5F625F"/>
              </a:solidFill>
              <a:latin typeface="Calibri"/>
              <a:ea typeface="Calibri"/>
              <a:cs typeface="Calibri"/>
              <a:sym typeface="Calibri"/>
            </a:endParaRPr>
          </a:p>
          <a:p>
            <a:pPr marL="742950" marR="0" lvl="1" indent="-349250" algn="l" rtl="0">
              <a:lnSpc>
                <a:spcPct val="115000"/>
              </a:lnSpc>
              <a:spcBef>
                <a:spcPts val="0"/>
              </a:spcBef>
              <a:spcAft>
                <a:spcPts val="0"/>
              </a:spcAft>
              <a:buClr>
                <a:schemeClr val="dk1"/>
              </a:buClr>
              <a:buSzPts val="2400"/>
              <a:buFont typeface="Arial"/>
              <a:buChar char="-"/>
            </a:pPr>
            <a:r>
              <a:rPr lang="sl-SI" sz="2000" b="0" i="0" u="none" strike="noStrike" cap="none" dirty="0">
                <a:solidFill>
                  <a:srgbClr val="5F625F"/>
                </a:solidFill>
                <a:latin typeface="Calibri"/>
                <a:ea typeface="Calibri"/>
                <a:cs typeface="Calibri"/>
                <a:sym typeface="Calibri"/>
              </a:rPr>
              <a:t>Die Aktivität sollte ungefähr 30 Minuten dauern. </a:t>
            </a:r>
            <a:endParaRPr sz="2000" b="0" i="0" u="none" strike="noStrike" cap="none" dirty="0">
              <a:solidFill>
                <a:srgbClr val="5F625F"/>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800"/>
              <a:buFont typeface="Arial"/>
              <a:buNone/>
            </a:pPr>
            <a:endParaRPr sz="2000" b="0" i="0" u="none" strike="noStrike" cap="none" dirty="0">
              <a:solidFill>
                <a:schemeClr val="dk1"/>
              </a:solidFill>
              <a:latin typeface="Arial"/>
              <a:ea typeface="Arial"/>
              <a:cs typeface="Arial"/>
              <a:sym typeface="Arial"/>
            </a:endParaRPr>
          </a:p>
        </p:txBody>
      </p:sp>
      <p:pic>
        <p:nvPicPr>
          <p:cNvPr id="475" name="Google Shape;475;p9"/>
          <p:cNvPicPr preferRelativeResize="0"/>
          <p:nvPr/>
        </p:nvPicPr>
        <p:blipFill>
          <a:blip r:embed="rId5">
            <a:alphaModFix/>
          </a:blip>
          <a:stretch>
            <a:fillRect/>
          </a:stretch>
        </p:blipFill>
        <p:spPr>
          <a:xfrm>
            <a:off x="623850" y="6306050"/>
            <a:ext cx="1521807" cy="319525"/>
          </a:xfrm>
          <a:prstGeom prst="rect">
            <a:avLst/>
          </a:prstGeom>
          <a:noFill/>
          <a:ln>
            <a:noFill/>
          </a:ln>
        </p:spPr>
      </p:pic>
      <p:sp>
        <p:nvSpPr>
          <p:cNvPr id="2" name="TextBox 1">
            <a:extLst>
              <a:ext uri="{FF2B5EF4-FFF2-40B4-BE49-F238E27FC236}">
                <a16:creationId xmlns:a16="http://schemas.microsoft.com/office/drawing/2014/main" id="{D154782D-8A36-3A29-D501-AECD432EC2F3}"/>
              </a:ext>
            </a:extLst>
          </p:cNvPr>
          <p:cNvSpPr txBox="1"/>
          <p:nvPr/>
        </p:nvSpPr>
        <p:spPr>
          <a:xfrm>
            <a:off x="3133060" y="6249713"/>
            <a:ext cx="5181600" cy="461665"/>
          </a:xfrm>
          <a:prstGeom prst="rect">
            <a:avLst/>
          </a:prstGeom>
          <a:solidFill>
            <a:srgbClr val="F9F9F9"/>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rtl="0">
              <a:spcBef>
                <a:spcPts val="0"/>
              </a:spcBef>
              <a:spcAft>
                <a:spcPts val="800"/>
              </a:spcAft>
            </a:pPr>
            <a:r>
              <a:rPr lang="de-DE" sz="80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Von der Europäischen Union finanziert. Die geäußerten Ansichten und Meinungen entsprechen jedoch ausschließlich denen des Autors bzw. der Autoren und spiegeln nicht zwingend die der Europäischen Union oder der OeAD-GmbH wider. Weder die Europäische Union noch die OeAD-GmbH können dafür verantwortlich gemacht werden.</a:t>
            </a:r>
            <a:endParaRPr lang="en-AT" sz="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Mreža, sestavljena iz rombov 16 x 9">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DiamondGrid">
      <a:dk1>
        <a:srgbClr val="2D2E2D"/>
      </a:dk1>
      <a:lt1>
        <a:srgbClr val="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2540</Words>
  <Application>Microsoft Office PowerPoint</Application>
  <PresentationFormat>Widescreen</PresentationFormat>
  <Paragraphs>177</Paragraphs>
  <Slides>22</Slides>
  <Notes>22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Mreža, sestavljena iz rombov 16 x 9</vt:lpstr>
      <vt:lpstr>PowerPoint Presentation</vt:lpstr>
      <vt:lpstr>Ziel der Einheit</vt:lpstr>
      <vt:lpstr>Lernziele​</vt:lpstr>
      <vt:lpstr>Einheitenübersicht​</vt:lpstr>
      <vt:lpstr>PowerPoint Presentation</vt:lpstr>
      <vt:lpstr>Fallstudie</vt:lpstr>
      <vt:lpstr>PowerPoint Presentation</vt:lpstr>
      <vt:lpstr>PowerPoint Presentation</vt:lpstr>
      <vt:lpstr>PowerPoint Presentation</vt:lpstr>
      <vt:lpstr>Tipps für Pädagogen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Jasmina Pakiž</dc:creator>
  <cp:lastModifiedBy>Raj Sethia</cp:lastModifiedBy>
  <cp:revision>1</cp:revision>
  <dcterms:created xsi:type="dcterms:W3CDTF">2024-11-27T09:16:14Z</dcterms:created>
  <dcterms:modified xsi:type="dcterms:W3CDTF">2026-03-31T21:44:39Z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