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6858000" cx="12192000"/>
  <p:notesSz cx="6797675" cy="9926625"/>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3840">
          <p15:clr>
            <a:srgbClr val="A4A3A4"/>
          </p15:clr>
        </p15:guide>
        <p15:guide id="2" orient="horz" pos="2160">
          <p15:clr>
            <a:srgbClr val="A4A3A4"/>
          </p15:clr>
        </p15:guide>
      </p15:sldGuideLst>
    </p:ext>
    <p:ext uri="GoogleSlidesCustomDataVersion2">
      <go:slidesCustomData xmlns:go="http://customooxmlschemas.google.com/" r:id="rId29" roundtripDataSignature="AMtx7mh+60boxYM4otXsUR39qclNzhzRP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840"/>
        <p:guide pos="2160"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customschemas.google.com/relationships/presentationmetadata" Target="metadata"/><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45659" cy="498056"/>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50444" y="0"/>
            <a:ext cx="2945659" cy="498056"/>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9428585"/>
            <a:ext cx="2945659" cy="498055"/>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50444" y="9428585"/>
            <a:ext cx="2945659" cy="498055"/>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sl-SI"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1: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0" name="Google Shape;390;p1: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1" name="Google Shape;391;p1:notes"/>
          <p:cNvSpPr txBox="1"/>
          <p:nvPr>
            <p:ph idx="12" type="sldNum"/>
          </p:nvPr>
        </p:nvSpPr>
        <p:spPr>
          <a:xfrm>
            <a:off x="3850444" y="9428585"/>
            <a:ext cx="2945659" cy="498055"/>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sl-SI"/>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p10: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1" name="Google Shape;471;p10: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p11: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9" name="Google Shape;479;p11: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p12: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7" name="Google Shape;487;p12: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p13: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6" name="Google Shape;496;p13: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p14: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7" name="Google Shape;517;p14: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p15: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5" name="Google Shape;525;p15: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p16: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3" name="Google Shape;533;p16: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p17: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1" name="Google Shape;541;p17: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p18: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9" name="Google Shape;549;p18: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p19: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7" name="Google Shape;557;p19: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2: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5" name="Google Shape;405;p2: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p20: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5" name="Google Shape;565;p20: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p21: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1" name="Google Shape;571;p21: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p22: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7" name="Google Shape;577;p22: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p23: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4" name="Google Shape;584;p23: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5" name="Google Shape;585;p23:notes"/>
          <p:cNvSpPr txBox="1"/>
          <p:nvPr>
            <p:ph idx="12" type="sldNum"/>
          </p:nvPr>
        </p:nvSpPr>
        <p:spPr>
          <a:xfrm>
            <a:off x="3850444" y="9428585"/>
            <a:ext cx="2945659" cy="498055"/>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sl-SI"/>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3: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3" name="Google Shape;413;p3: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p4: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1" name="Google Shape;421;p4: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p5: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0" name="Google Shape;430;p5: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p6: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9" name="Google Shape;439;p6: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p7: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7" name="Google Shape;447;p7: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p8: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5" name="Google Shape;455;p8: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p9:notes"/>
          <p:cNvSpPr txBox="1"/>
          <p:nvPr>
            <p:ph idx="1" type="body"/>
          </p:nvPr>
        </p:nvSpPr>
        <p:spPr>
          <a:xfrm>
            <a:off x="679768" y="4777195"/>
            <a:ext cx="5438140" cy="335024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3" name="Google Shape;463;p9:notes"/>
          <p:cNvSpPr/>
          <p:nvPr>
            <p:ph idx="2" type="sldImg"/>
          </p:nvPr>
        </p:nvSpPr>
        <p:spPr>
          <a:xfrm>
            <a:off x="422275" y="1241425"/>
            <a:ext cx="59531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slovni diapozitiv" showMasterSp="0" type="title">
  <p:cSld name="TITLE">
    <p:spTree>
      <p:nvGrpSpPr>
        <p:cNvPr id="67" name="Shape 67"/>
        <p:cNvGrpSpPr/>
        <p:nvPr/>
      </p:nvGrpSpPr>
      <p:grpSpPr>
        <a:xfrm>
          <a:off x="0" y="0"/>
          <a:ext cx="0" cy="0"/>
          <a:chOff x="0" y="0"/>
          <a:chExt cx="0" cy="0"/>
        </a:xfrm>
      </p:grpSpPr>
      <p:grpSp>
        <p:nvGrpSpPr>
          <p:cNvPr id="68" name="Google Shape;68;p25"/>
          <p:cNvGrpSpPr/>
          <p:nvPr/>
        </p:nvGrpSpPr>
        <p:grpSpPr>
          <a:xfrm>
            <a:off x="-1" y="0"/>
            <a:ext cx="12192002" cy="6858000"/>
            <a:chOff x="-1" y="0"/>
            <a:chExt cx="12192002" cy="6858000"/>
          </a:xfrm>
        </p:grpSpPr>
        <p:cxnSp>
          <p:nvCxnSpPr>
            <p:cNvPr id="69" name="Google Shape;69;p25"/>
            <p:cNvCxnSpPr/>
            <p:nvPr/>
          </p:nvCxnSpPr>
          <p:spPr>
            <a:xfrm>
              <a:off x="610194" y="0"/>
              <a:ext cx="0"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70" name="Google Shape;70;p25"/>
            <p:cNvCxnSpPr/>
            <p:nvPr/>
          </p:nvCxnSpPr>
          <p:spPr>
            <a:xfrm>
              <a:off x="1829332" y="0"/>
              <a:ext cx="0"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71" name="Google Shape;71;p25"/>
            <p:cNvCxnSpPr/>
            <p:nvPr/>
          </p:nvCxnSpPr>
          <p:spPr>
            <a:xfrm>
              <a:off x="3048470" y="0"/>
              <a:ext cx="0"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72" name="Google Shape;72;p25"/>
            <p:cNvCxnSpPr/>
            <p:nvPr/>
          </p:nvCxnSpPr>
          <p:spPr>
            <a:xfrm>
              <a:off x="4267608" y="0"/>
              <a:ext cx="0"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73" name="Google Shape;73;p25"/>
            <p:cNvCxnSpPr/>
            <p:nvPr/>
          </p:nvCxnSpPr>
          <p:spPr>
            <a:xfrm>
              <a:off x="5486746" y="0"/>
              <a:ext cx="0"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74" name="Google Shape;74;p25"/>
            <p:cNvCxnSpPr/>
            <p:nvPr/>
          </p:nvCxnSpPr>
          <p:spPr>
            <a:xfrm>
              <a:off x="6705884" y="0"/>
              <a:ext cx="0"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75" name="Google Shape;75;p25"/>
            <p:cNvCxnSpPr/>
            <p:nvPr/>
          </p:nvCxnSpPr>
          <p:spPr>
            <a:xfrm>
              <a:off x="7925022" y="0"/>
              <a:ext cx="0"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76" name="Google Shape;76;p25"/>
            <p:cNvCxnSpPr/>
            <p:nvPr/>
          </p:nvCxnSpPr>
          <p:spPr>
            <a:xfrm>
              <a:off x="9144160" y="0"/>
              <a:ext cx="0"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77" name="Google Shape;77;p25"/>
            <p:cNvCxnSpPr/>
            <p:nvPr/>
          </p:nvCxnSpPr>
          <p:spPr>
            <a:xfrm>
              <a:off x="10363298" y="0"/>
              <a:ext cx="0"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78" name="Google Shape;78;p25"/>
            <p:cNvCxnSpPr/>
            <p:nvPr/>
          </p:nvCxnSpPr>
          <p:spPr>
            <a:xfrm>
              <a:off x="11582436" y="0"/>
              <a:ext cx="0"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79" name="Google Shape;79;p25"/>
            <p:cNvCxnSpPr/>
            <p:nvPr/>
          </p:nvCxnSpPr>
          <p:spPr>
            <a:xfrm>
              <a:off x="2819" y="386485"/>
              <a:ext cx="12188952" cy="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80" name="Google Shape;80;p25"/>
            <p:cNvCxnSpPr/>
            <p:nvPr/>
          </p:nvCxnSpPr>
          <p:spPr>
            <a:xfrm>
              <a:off x="2819" y="1611181"/>
              <a:ext cx="12188952" cy="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81" name="Google Shape;81;p25"/>
            <p:cNvCxnSpPr/>
            <p:nvPr/>
          </p:nvCxnSpPr>
          <p:spPr>
            <a:xfrm>
              <a:off x="2819" y="2835877"/>
              <a:ext cx="12188952" cy="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82" name="Google Shape;82;p25"/>
            <p:cNvCxnSpPr/>
            <p:nvPr/>
          </p:nvCxnSpPr>
          <p:spPr>
            <a:xfrm>
              <a:off x="2819" y="4060573"/>
              <a:ext cx="12188952" cy="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83" name="Google Shape;83;p25"/>
            <p:cNvCxnSpPr/>
            <p:nvPr/>
          </p:nvCxnSpPr>
          <p:spPr>
            <a:xfrm>
              <a:off x="2819" y="5285269"/>
              <a:ext cx="12188952" cy="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84" name="Google Shape;84;p25"/>
            <p:cNvCxnSpPr/>
            <p:nvPr/>
          </p:nvCxnSpPr>
          <p:spPr>
            <a:xfrm>
              <a:off x="2819" y="6509965"/>
              <a:ext cx="12188952" cy="0"/>
            </a:xfrm>
            <a:prstGeom prst="straightConnector1">
              <a:avLst/>
            </a:prstGeom>
            <a:noFill/>
            <a:ln cap="flat" cmpd="sng" w="9525">
              <a:solidFill>
                <a:srgbClr val="D8D8D8">
                  <a:alpha val="34509"/>
                </a:srgbClr>
              </a:solidFill>
              <a:prstDash val="solid"/>
              <a:miter lim="800000"/>
              <a:headEnd len="sm" w="sm" type="none"/>
              <a:tailEnd len="sm" w="sm" type="none"/>
            </a:ln>
          </p:spPr>
        </p:cxnSp>
        <p:grpSp>
          <p:nvGrpSpPr>
            <p:cNvPr id="85" name="Google Shape;85;p25"/>
            <p:cNvGrpSpPr/>
            <p:nvPr/>
          </p:nvGrpSpPr>
          <p:grpSpPr>
            <a:xfrm>
              <a:off x="-1" y="0"/>
              <a:ext cx="12192001" cy="6858000"/>
              <a:chOff x="-1" y="0"/>
              <a:chExt cx="12192001" cy="6858000"/>
            </a:xfrm>
          </p:grpSpPr>
          <p:cxnSp>
            <p:nvCxnSpPr>
              <p:cNvPr id="86" name="Google Shape;86;p25"/>
              <p:cNvCxnSpPr/>
              <p:nvPr/>
            </p:nvCxnSpPr>
            <p:spPr>
              <a:xfrm>
                <a:off x="225425" y="0"/>
                <a:ext cx="6815931"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87" name="Google Shape;87;p25"/>
              <p:cNvCxnSpPr/>
              <p:nvPr/>
            </p:nvCxnSpPr>
            <p:spPr>
              <a:xfrm>
                <a:off x="1449154" y="0"/>
                <a:ext cx="6815931"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88" name="Google Shape;88;p25"/>
              <p:cNvCxnSpPr/>
              <p:nvPr/>
            </p:nvCxnSpPr>
            <p:spPr>
              <a:xfrm>
                <a:off x="2665982" y="0"/>
                <a:ext cx="6815931"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89" name="Google Shape;89;p25"/>
              <p:cNvCxnSpPr/>
              <p:nvPr/>
            </p:nvCxnSpPr>
            <p:spPr>
              <a:xfrm>
                <a:off x="3885119" y="0"/>
                <a:ext cx="6815931"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90" name="Google Shape;90;p25"/>
              <p:cNvCxnSpPr/>
              <p:nvPr/>
            </p:nvCxnSpPr>
            <p:spPr>
              <a:xfrm>
                <a:off x="5106502" y="0"/>
                <a:ext cx="6815931" cy="6858000"/>
              </a:xfrm>
              <a:prstGeom prst="straightConnector1">
                <a:avLst/>
              </a:prstGeom>
              <a:noFill/>
              <a:ln cap="flat" cmpd="sng" w="9525">
                <a:solidFill>
                  <a:srgbClr val="D8D8D8">
                    <a:alpha val="34509"/>
                  </a:srgbClr>
                </a:solidFill>
                <a:prstDash val="solid"/>
                <a:miter lim="800000"/>
                <a:headEnd len="sm" w="sm" type="none"/>
                <a:tailEnd len="sm" w="sm" type="none"/>
              </a:ln>
            </p:spPr>
          </p:cxnSp>
          <p:grpSp>
            <p:nvGrpSpPr>
              <p:cNvPr id="91" name="Google Shape;91;p25"/>
              <p:cNvGrpSpPr/>
              <p:nvPr/>
            </p:nvGrpSpPr>
            <p:grpSpPr>
              <a:xfrm>
                <a:off x="6327885" y="0"/>
                <a:ext cx="5864115" cy="5898673"/>
                <a:chOff x="6327885" y="0"/>
                <a:chExt cx="5864115" cy="5898673"/>
              </a:xfrm>
            </p:grpSpPr>
            <p:cxnSp>
              <p:nvCxnSpPr>
                <p:cNvPr id="92" name="Google Shape;92;p25"/>
                <p:cNvCxnSpPr/>
                <p:nvPr/>
              </p:nvCxnSpPr>
              <p:spPr>
                <a:xfrm>
                  <a:off x="6327885" y="0"/>
                  <a:ext cx="5864115" cy="5898673"/>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93" name="Google Shape;93;p25"/>
                <p:cNvCxnSpPr/>
                <p:nvPr/>
              </p:nvCxnSpPr>
              <p:spPr>
                <a:xfrm>
                  <a:off x="7549268" y="0"/>
                  <a:ext cx="4642732" cy="4672425"/>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94" name="Google Shape;94;p25"/>
                <p:cNvCxnSpPr/>
                <p:nvPr/>
              </p:nvCxnSpPr>
              <p:spPr>
                <a:xfrm>
                  <a:off x="8772997" y="0"/>
                  <a:ext cx="3419003" cy="3456749"/>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95" name="Google Shape;95;p25"/>
                <p:cNvCxnSpPr/>
                <p:nvPr/>
              </p:nvCxnSpPr>
              <p:spPr>
                <a:xfrm>
                  <a:off x="9982200" y="0"/>
                  <a:ext cx="2209800" cy="2226469"/>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96" name="Google Shape;96;p25"/>
                <p:cNvCxnSpPr/>
                <p:nvPr/>
              </p:nvCxnSpPr>
              <p:spPr>
                <a:xfrm>
                  <a:off x="11199019" y="0"/>
                  <a:ext cx="992981" cy="1002506"/>
                </a:xfrm>
                <a:prstGeom prst="straightConnector1">
                  <a:avLst/>
                </a:prstGeom>
                <a:noFill/>
                <a:ln cap="flat" cmpd="sng" w="9525">
                  <a:solidFill>
                    <a:srgbClr val="D8D8D8">
                      <a:alpha val="34509"/>
                    </a:srgbClr>
                  </a:solidFill>
                  <a:prstDash val="solid"/>
                  <a:miter lim="800000"/>
                  <a:headEnd len="sm" w="sm" type="none"/>
                  <a:tailEnd len="sm" w="sm" type="none"/>
                </a:ln>
              </p:spPr>
            </p:cxnSp>
          </p:grpSp>
          <p:cxnSp>
            <p:nvCxnSpPr>
              <p:cNvPr id="97" name="Google Shape;97;p25"/>
              <p:cNvCxnSpPr/>
              <p:nvPr/>
            </p:nvCxnSpPr>
            <p:spPr>
              <a:xfrm rot="10800000">
                <a:off x="-1" y="1012053"/>
                <a:ext cx="5828811" cy="5845945"/>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98" name="Google Shape;98;p25"/>
              <p:cNvCxnSpPr/>
              <p:nvPr/>
            </p:nvCxnSpPr>
            <p:spPr>
              <a:xfrm rot="10800000">
                <a:off x="-1" y="2227340"/>
                <a:ext cx="4614781" cy="4630658"/>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99" name="Google Shape;99;p25"/>
              <p:cNvCxnSpPr/>
              <p:nvPr/>
            </p:nvCxnSpPr>
            <p:spPr>
              <a:xfrm rot="10800000">
                <a:off x="-1" y="3432149"/>
                <a:ext cx="3398419" cy="3425849"/>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00" name="Google Shape;100;p25"/>
              <p:cNvCxnSpPr/>
              <p:nvPr/>
            </p:nvCxnSpPr>
            <p:spPr>
              <a:xfrm rot="10800000">
                <a:off x="-1" y="4651431"/>
                <a:ext cx="2196496" cy="2206567"/>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01" name="Google Shape;101;p25"/>
              <p:cNvCxnSpPr/>
              <p:nvPr/>
            </p:nvCxnSpPr>
            <p:spPr>
              <a:xfrm rot="10800000">
                <a:off x="-1" y="5864453"/>
                <a:ext cx="987003" cy="993545"/>
              </a:xfrm>
              <a:prstGeom prst="straightConnector1">
                <a:avLst/>
              </a:prstGeom>
              <a:noFill/>
              <a:ln cap="flat" cmpd="sng" w="9525">
                <a:solidFill>
                  <a:srgbClr val="D8D8D8">
                    <a:alpha val="34509"/>
                  </a:srgbClr>
                </a:solidFill>
                <a:prstDash val="solid"/>
                <a:miter lim="800000"/>
                <a:headEnd len="sm" w="sm" type="none"/>
                <a:tailEnd len="sm" w="sm" type="none"/>
              </a:ln>
            </p:spPr>
          </p:cxnSp>
        </p:grpSp>
        <p:grpSp>
          <p:nvGrpSpPr>
            <p:cNvPr id="102" name="Google Shape;102;p25"/>
            <p:cNvGrpSpPr/>
            <p:nvPr/>
          </p:nvGrpSpPr>
          <p:grpSpPr>
            <a:xfrm flipH="1">
              <a:off x="0" y="0"/>
              <a:ext cx="12192001" cy="6858000"/>
              <a:chOff x="-1" y="0"/>
              <a:chExt cx="12192001" cy="6858000"/>
            </a:xfrm>
          </p:grpSpPr>
          <p:cxnSp>
            <p:nvCxnSpPr>
              <p:cNvPr id="103" name="Google Shape;103;p25"/>
              <p:cNvCxnSpPr/>
              <p:nvPr/>
            </p:nvCxnSpPr>
            <p:spPr>
              <a:xfrm>
                <a:off x="225425" y="0"/>
                <a:ext cx="6815931"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04" name="Google Shape;104;p25"/>
              <p:cNvCxnSpPr/>
              <p:nvPr/>
            </p:nvCxnSpPr>
            <p:spPr>
              <a:xfrm>
                <a:off x="1449154" y="0"/>
                <a:ext cx="6815931"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05" name="Google Shape;105;p25"/>
              <p:cNvCxnSpPr/>
              <p:nvPr/>
            </p:nvCxnSpPr>
            <p:spPr>
              <a:xfrm>
                <a:off x="2665982" y="0"/>
                <a:ext cx="6815931"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06" name="Google Shape;106;p25"/>
              <p:cNvCxnSpPr/>
              <p:nvPr/>
            </p:nvCxnSpPr>
            <p:spPr>
              <a:xfrm>
                <a:off x="3885119" y="0"/>
                <a:ext cx="6815931" cy="6858000"/>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07" name="Google Shape;107;p25"/>
              <p:cNvCxnSpPr/>
              <p:nvPr/>
            </p:nvCxnSpPr>
            <p:spPr>
              <a:xfrm>
                <a:off x="5150644" y="0"/>
                <a:ext cx="6815931" cy="6858000"/>
              </a:xfrm>
              <a:prstGeom prst="straightConnector1">
                <a:avLst/>
              </a:prstGeom>
              <a:noFill/>
              <a:ln cap="flat" cmpd="sng" w="9525">
                <a:solidFill>
                  <a:srgbClr val="D8D8D8">
                    <a:alpha val="34509"/>
                  </a:srgbClr>
                </a:solidFill>
                <a:prstDash val="solid"/>
                <a:miter lim="800000"/>
                <a:headEnd len="sm" w="sm" type="none"/>
                <a:tailEnd len="sm" w="sm" type="none"/>
              </a:ln>
            </p:spPr>
          </p:cxnSp>
          <p:grpSp>
            <p:nvGrpSpPr>
              <p:cNvPr id="108" name="Google Shape;108;p25"/>
              <p:cNvGrpSpPr/>
              <p:nvPr/>
            </p:nvGrpSpPr>
            <p:grpSpPr>
              <a:xfrm>
                <a:off x="6327885" y="0"/>
                <a:ext cx="5864115" cy="5898673"/>
                <a:chOff x="6327885" y="0"/>
                <a:chExt cx="5864115" cy="5898673"/>
              </a:xfrm>
            </p:grpSpPr>
            <p:cxnSp>
              <p:nvCxnSpPr>
                <p:cNvPr id="109" name="Google Shape;109;p25"/>
                <p:cNvCxnSpPr/>
                <p:nvPr/>
              </p:nvCxnSpPr>
              <p:spPr>
                <a:xfrm>
                  <a:off x="6327885" y="0"/>
                  <a:ext cx="5864115" cy="5898673"/>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10" name="Google Shape;110;p25"/>
                <p:cNvCxnSpPr/>
                <p:nvPr/>
              </p:nvCxnSpPr>
              <p:spPr>
                <a:xfrm>
                  <a:off x="7549268" y="0"/>
                  <a:ext cx="4642732" cy="4672425"/>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11" name="Google Shape;111;p25"/>
                <p:cNvCxnSpPr/>
                <p:nvPr/>
              </p:nvCxnSpPr>
              <p:spPr>
                <a:xfrm>
                  <a:off x="8772997" y="0"/>
                  <a:ext cx="3419003" cy="3456749"/>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12" name="Google Shape;112;p25"/>
                <p:cNvCxnSpPr/>
                <p:nvPr/>
              </p:nvCxnSpPr>
              <p:spPr>
                <a:xfrm>
                  <a:off x="9982200" y="0"/>
                  <a:ext cx="2209800" cy="2226469"/>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13" name="Google Shape;113;p25"/>
                <p:cNvCxnSpPr/>
                <p:nvPr/>
              </p:nvCxnSpPr>
              <p:spPr>
                <a:xfrm>
                  <a:off x="11199019" y="0"/>
                  <a:ext cx="992981" cy="1002506"/>
                </a:xfrm>
                <a:prstGeom prst="straightConnector1">
                  <a:avLst/>
                </a:prstGeom>
                <a:noFill/>
                <a:ln cap="flat" cmpd="sng" w="9525">
                  <a:solidFill>
                    <a:srgbClr val="D8D8D8">
                      <a:alpha val="34509"/>
                    </a:srgbClr>
                  </a:solidFill>
                  <a:prstDash val="solid"/>
                  <a:miter lim="800000"/>
                  <a:headEnd len="sm" w="sm" type="none"/>
                  <a:tailEnd len="sm" w="sm" type="none"/>
                </a:ln>
              </p:spPr>
            </p:cxnSp>
          </p:grpSp>
          <p:cxnSp>
            <p:nvCxnSpPr>
              <p:cNvPr id="114" name="Google Shape;114;p25"/>
              <p:cNvCxnSpPr/>
              <p:nvPr/>
            </p:nvCxnSpPr>
            <p:spPr>
              <a:xfrm rot="10800000">
                <a:off x="-1" y="1012053"/>
                <a:ext cx="5828811" cy="5845945"/>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15" name="Google Shape;115;p25"/>
              <p:cNvCxnSpPr/>
              <p:nvPr/>
            </p:nvCxnSpPr>
            <p:spPr>
              <a:xfrm rot="10800000">
                <a:off x="-1" y="2227340"/>
                <a:ext cx="4614781" cy="4630658"/>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16" name="Google Shape;116;p25"/>
              <p:cNvCxnSpPr/>
              <p:nvPr/>
            </p:nvCxnSpPr>
            <p:spPr>
              <a:xfrm rot="10800000">
                <a:off x="-1" y="3432149"/>
                <a:ext cx="3398419" cy="3425849"/>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17" name="Google Shape;117;p25"/>
              <p:cNvCxnSpPr/>
              <p:nvPr/>
            </p:nvCxnSpPr>
            <p:spPr>
              <a:xfrm rot="10800000">
                <a:off x="-1" y="4651431"/>
                <a:ext cx="2196496" cy="2206567"/>
              </a:xfrm>
              <a:prstGeom prst="straightConnector1">
                <a:avLst/>
              </a:prstGeom>
              <a:noFill/>
              <a:ln cap="flat" cmpd="sng" w="9525">
                <a:solidFill>
                  <a:srgbClr val="D8D8D8">
                    <a:alpha val="34509"/>
                  </a:srgbClr>
                </a:solidFill>
                <a:prstDash val="solid"/>
                <a:miter lim="800000"/>
                <a:headEnd len="sm" w="sm" type="none"/>
                <a:tailEnd len="sm" w="sm" type="none"/>
              </a:ln>
            </p:spPr>
          </p:cxnSp>
          <p:cxnSp>
            <p:nvCxnSpPr>
              <p:cNvPr id="118" name="Google Shape;118;p25"/>
              <p:cNvCxnSpPr/>
              <p:nvPr/>
            </p:nvCxnSpPr>
            <p:spPr>
              <a:xfrm rot="10800000">
                <a:off x="-1" y="5864453"/>
                <a:ext cx="987003" cy="993545"/>
              </a:xfrm>
              <a:prstGeom prst="straightConnector1">
                <a:avLst/>
              </a:prstGeom>
              <a:noFill/>
              <a:ln cap="flat" cmpd="sng" w="9525">
                <a:solidFill>
                  <a:srgbClr val="D8D8D8">
                    <a:alpha val="34509"/>
                  </a:srgbClr>
                </a:solidFill>
                <a:prstDash val="solid"/>
                <a:miter lim="800000"/>
                <a:headEnd len="sm" w="sm" type="none"/>
                <a:tailEnd len="sm" w="sm" type="none"/>
              </a:ln>
            </p:spPr>
          </p:cxnSp>
        </p:grpSp>
      </p:grpSp>
      <p:sp>
        <p:nvSpPr>
          <p:cNvPr id="119" name="Google Shape;119;p25"/>
          <p:cNvSpPr txBox="1"/>
          <p:nvPr>
            <p:ph type="ctrTitle"/>
          </p:nvPr>
        </p:nvSpPr>
        <p:spPr>
          <a:xfrm>
            <a:off x="1293845" y="1909346"/>
            <a:ext cx="9604310" cy="3383280"/>
          </a:xfrm>
          <a:prstGeom prst="rect">
            <a:avLst/>
          </a:prstGeom>
          <a:noFill/>
          <a:ln>
            <a:noFill/>
          </a:ln>
        </p:spPr>
        <p:txBody>
          <a:bodyPr anchorCtr="0" anchor="b" bIns="45700" lIns="91425" spcFirstLastPara="1" rIns="91425" wrap="square" tIns="45700">
            <a:normAutofit/>
          </a:bodyPr>
          <a:lstStyle>
            <a:lvl1pPr lvl="0" algn="l">
              <a:lnSpc>
                <a:spcPct val="76000"/>
              </a:lnSpc>
              <a:spcBef>
                <a:spcPts val="0"/>
              </a:spcBef>
              <a:spcAft>
                <a:spcPts val="0"/>
              </a:spcAft>
              <a:buClr>
                <a:schemeClr val="dk1"/>
              </a:buClr>
              <a:buSzPts val="8000"/>
              <a:buFont typeface="Arial"/>
              <a:buNone/>
              <a:defRPr sz="8000"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 name="Google Shape;120;p25"/>
          <p:cNvSpPr txBox="1"/>
          <p:nvPr>
            <p:ph idx="1" type="subTitle"/>
          </p:nvPr>
        </p:nvSpPr>
        <p:spPr>
          <a:xfrm>
            <a:off x="1293845" y="5432564"/>
            <a:ext cx="9604310" cy="4572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SzPts val="2000"/>
              <a:buNone/>
              <a:defRPr b="0" sz="2000">
                <a:solidFill>
                  <a:srgbClr val="A43E27"/>
                </a:solidFill>
              </a:defRPr>
            </a:lvl1pPr>
            <a:lvl2pPr lvl="1" algn="ctr">
              <a:lnSpc>
                <a:spcPct val="90000"/>
              </a:lnSpc>
              <a:spcBef>
                <a:spcPts val="1200"/>
              </a:spcBef>
              <a:spcAft>
                <a:spcPts val="0"/>
              </a:spcAft>
              <a:buSzPts val="2000"/>
              <a:buNone/>
              <a:defRPr sz="2000"/>
            </a:lvl2pPr>
            <a:lvl3pPr lvl="2" algn="ctr">
              <a:lnSpc>
                <a:spcPct val="90000"/>
              </a:lnSpc>
              <a:spcBef>
                <a:spcPts val="800"/>
              </a:spcBef>
              <a:spcAft>
                <a:spcPts val="0"/>
              </a:spcAft>
              <a:buSzPts val="1800"/>
              <a:buNone/>
              <a:defRPr sz="1800"/>
            </a:lvl3pPr>
            <a:lvl4pPr lvl="3" algn="ctr">
              <a:lnSpc>
                <a:spcPct val="90000"/>
              </a:lnSpc>
              <a:spcBef>
                <a:spcPts val="800"/>
              </a:spcBef>
              <a:spcAft>
                <a:spcPts val="0"/>
              </a:spcAft>
              <a:buSzPts val="1600"/>
              <a:buNone/>
              <a:defRPr sz="1600"/>
            </a:lvl4pPr>
            <a:lvl5pPr lvl="4" algn="ctr">
              <a:lnSpc>
                <a:spcPct val="90000"/>
              </a:lnSpc>
              <a:spcBef>
                <a:spcPts val="600"/>
              </a:spcBef>
              <a:spcAft>
                <a:spcPts val="0"/>
              </a:spcAft>
              <a:buSzPts val="1600"/>
              <a:buNone/>
              <a:defRPr sz="1600"/>
            </a:lvl5pPr>
            <a:lvl6pPr lvl="5" algn="ctr">
              <a:lnSpc>
                <a:spcPct val="90000"/>
              </a:lnSpc>
              <a:spcBef>
                <a:spcPts val="600"/>
              </a:spcBef>
              <a:spcAft>
                <a:spcPts val="0"/>
              </a:spcAft>
              <a:buSzPts val="1600"/>
              <a:buNone/>
              <a:defRPr sz="1600"/>
            </a:lvl6pPr>
            <a:lvl7pPr lvl="6" algn="ctr">
              <a:lnSpc>
                <a:spcPct val="90000"/>
              </a:lnSpc>
              <a:spcBef>
                <a:spcPts val="600"/>
              </a:spcBef>
              <a:spcAft>
                <a:spcPts val="0"/>
              </a:spcAft>
              <a:buSzPts val="1600"/>
              <a:buNone/>
              <a:defRPr sz="1600"/>
            </a:lvl7pPr>
            <a:lvl8pPr lvl="7" algn="ctr">
              <a:lnSpc>
                <a:spcPct val="90000"/>
              </a:lnSpc>
              <a:spcBef>
                <a:spcPts val="600"/>
              </a:spcBef>
              <a:spcAft>
                <a:spcPts val="0"/>
              </a:spcAft>
              <a:buSzPts val="1600"/>
              <a:buNone/>
              <a:defRPr sz="1600"/>
            </a:lvl8pPr>
            <a:lvl9pPr lvl="8" algn="ctr">
              <a:lnSpc>
                <a:spcPct val="90000"/>
              </a:lnSpc>
              <a:spcBef>
                <a:spcPts val="600"/>
              </a:spcBef>
              <a:spcAft>
                <a:spcPts val="0"/>
              </a:spcAft>
              <a:buSzPts val="1600"/>
              <a:buNone/>
              <a:defRPr sz="1600"/>
            </a:lvl9pPr>
          </a:lstStyle>
          <a:p/>
        </p:txBody>
      </p:sp>
      <p:cxnSp>
        <p:nvCxnSpPr>
          <p:cNvPr id="121" name="Google Shape;121;p25"/>
          <p:cNvCxnSpPr/>
          <p:nvPr/>
        </p:nvCxnSpPr>
        <p:spPr>
          <a:xfrm>
            <a:off x="1295400" y="5294175"/>
            <a:ext cx="9601200" cy="0"/>
          </a:xfrm>
          <a:prstGeom prst="straightConnector1">
            <a:avLst/>
          </a:prstGeom>
          <a:noFill/>
          <a:ln cap="flat" cmpd="sng" w="12700">
            <a:solidFill>
              <a:schemeClr val="accent1"/>
            </a:solidFill>
            <a:prstDash val="solid"/>
            <a:miter lim="800000"/>
            <a:headEnd len="sm" w="sm" type="none"/>
            <a:tailEnd len="sm" w="sm" type="none"/>
          </a:ln>
        </p:spPr>
      </p:cxn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slov in navpično besedilo" type="vertTx">
  <p:cSld name="VERTICAL_TEXT">
    <p:spTree>
      <p:nvGrpSpPr>
        <p:cNvPr id="376" name="Shape 376"/>
        <p:cNvGrpSpPr/>
        <p:nvPr/>
      </p:nvGrpSpPr>
      <p:grpSpPr>
        <a:xfrm>
          <a:off x="0" y="0"/>
          <a:ext cx="0" cy="0"/>
          <a:chOff x="0" y="0"/>
          <a:chExt cx="0" cy="0"/>
        </a:xfrm>
      </p:grpSpPr>
      <p:sp>
        <p:nvSpPr>
          <p:cNvPr id="377" name="Google Shape;377;p34"/>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8" name="Google Shape;378;p34"/>
          <p:cNvSpPr txBox="1"/>
          <p:nvPr>
            <p:ph idx="1" type="body"/>
          </p:nvPr>
        </p:nvSpPr>
        <p:spPr>
          <a:xfrm rot="5400000">
            <a:off x="4191001" y="-914400"/>
            <a:ext cx="3809999" cy="9601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800"/>
              </a:spcBef>
              <a:spcAft>
                <a:spcPts val="0"/>
              </a:spcAft>
              <a:buSzPts val="1800"/>
              <a:buChar char="▪"/>
              <a:defRPr/>
            </a:lvl1pPr>
            <a:lvl2pPr indent="-342900" lvl="1" marL="914400" algn="l">
              <a:lnSpc>
                <a:spcPct val="90000"/>
              </a:lnSpc>
              <a:spcBef>
                <a:spcPts val="1200"/>
              </a:spcBef>
              <a:spcAft>
                <a:spcPts val="0"/>
              </a:spcAft>
              <a:buSzPts val="1800"/>
              <a:buChar char="▪"/>
              <a:defRPr/>
            </a:lvl2pPr>
            <a:lvl3pPr indent="-342900" lvl="2" marL="1371600" algn="l">
              <a:lnSpc>
                <a:spcPct val="90000"/>
              </a:lnSpc>
              <a:spcBef>
                <a:spcPts val="800"/>
              </a:spcBef>
              <a:spcAft>
                <a:spcPts val="0"/>
              </a:spcAft>
              <a:buSzPts val="1800"/>
              <a:buChar char="▪"/>
              <a:defRPr/>
            </a:lvl3pPr>
            <a:lvl4pPr indent="-342900" lvl="3" marL="1828800" algn="l">
              <a:lnSpc>
                <a:spcPct val="90000"/>
              </a:lnSpc>
              <a:spcBef>
                <a:spcPts val="800"/>
              </a:spcBef>
              <a:spcAft>
                <a:spcPts val="0"/>
              </a:spcAft>
              <a:buSzPts val="1800"/>
              <a:buChar char="▪"/>
              <a:defRPr/>
            </a:lvl4pPr>
            <a:lvl5pPr indent="-342900" lvl="4" marL="2286000" algn="l">
              <a:lnSpc>
                <a:spcPct val="9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600"/>
              </a:spcBef>
              <a:spcAft>
                <a:spcPts val="0"/>
              </a:spcAft>
              <a:buSzPts val="1800"/>
              <a:buChar char="▪"/>
              <a:defRPr/>
            </a:lvl7pPr>
            <a:lvl8pPr indent="-342900" lvl="7" marL="3657600" algn="l">
              <a:lnSpc>
                <a:spcPct val="90000"/>
              </a:lnSpc>
              <a:spcBef>
                <a:spcPts val="600"/>
              </a:spcBef>
              <a:spcAft>
                <a:spcPts val="0"/>
              </a:spcAft>
              <a:buSzPts val="1800"/>
              <a:buChar char="▪"/>
              <a:defRPr/>
            </a:lvl8pPr>
            <a:lvl9pPr indent="-228600" lvl="8" marL="4114800" algn="l">
              <a:lnSpc>
                <a:spcPct val="90000"/>
              </a:lnSpc>
              <a:spcBef>
                <a:spcPts val="600"/>
              </a:spcBef>
              <a:spcAft>
                <a:spcPts val="0"/>
              </a:spcAft>
              <a:buSzPts val="1800"/>
              <a:buNone/>
              <a:defRPr/>
            </a:lvl9pPr>
          </a:lstStyle>
          <a:p/>
        </p:txBody>
      </p:sp>
      <p:sp>
        <p:nvSpPr>
          <p:cNvPr id="379" name="Google Shape;379;p34"/>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0" name="Google Shape;380;p34"/>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1" name="Google Shape;381;p34"/>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vpičen naslov in besedilo" type="vertTitleAndTx">
  <p:cSld name="VERTICAL_TITLE_AND_VERTICAL_TEXT">
    <p:spTree>
      <p:nvGrpSpPr>
        <p:cNvPr id="382" name="Shape 382"/>
        <p:cNvGrpSpPr/>
        <p:nvPr/>
      </p:nvGrpSpPr>
      <p:grpSpPr>
        <a:xfrm>
          <a:off x="0" y="0"/>
          <a:ext cx="0" cy="0"/>
          <a:chOff x="0" y="0"/>
          <a:chExt cx="0" cy="0"/>
        </a:xfrm>
      </p:grpSpPr>
      <p:sp>
        <p:nvSpPr>
          <p:cNvPr id="383" name="Google Shape;383;p35"/>
          <p:cNvSpPr txBox="1"/>
          <p:nvPr>
            <p:ph type="title"/>
          </p:nvPr>
        </p:nvSpPr>
        <p:spPr>
          <a:xfrm rot="5400000">
            <a:off x="7402286" y="2296885"/>
            <a:ext cx="5301343" cy="1687286"/>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4" name="Google Shape;384;p35"/>
          <p:cNvSpPr txBox="1"/>
          <p:nvPr>
            <p:ph idx="1" type="body"/>
          </p:nvPr>
        </p:nvSpPr>
        <p:spPr>
          <a:xfrm rot="5400000">
            <a:off x="2438400" y="-653144"/>
            <a:ext cx="5301343" cy="758734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800"/>
              </a:spcBef>
              <a:spcAft>
                <a:spcPts val="0"/>
              </a:spcAft>
              <a:buSzPts val="1800"/>
              <a:buChar char="▪"/>
              <a:defRPr/>
            </a:lvl1pPr>
            <a:lvl2pPr indent="-342900" lvl="1" marL="914400" algn="l">
              <a:lnSpc>
                <a:spcPct val="90000"/>
              </a:lnSpc>
              <a:spcBef>
                <a:spcPts val="1200"/>
              </a:spcBef>
              <a:spcAft>
                <a:spcPts val="0"/>
              </a:spcAft>
              <a:buSzPts val="1800"/>
              <a:buChar char="▪"/>
              <a:defRPr/>
            </a:lvl2pPr>
            <a:lvl3pPr indent="-342900" lvl="2" marL="1371600" algn="l">
              <a:lnSpc>
                <a:spcPct val="90000"/>
              </a:lnSpc>
              <a:spcBef>
                <a:spcPts val="800"/>
              </a:spcBef>
              <a:spcAft>
                <a:spcPts val="0"/>
              </a:spcAft>
              <a:buSzPts val="1800"/>
              <a:buChar char="▪"/>
              <a:defRPr/>
            </a:lvl3pPr>
            <a:lvl4pPr indent="-342900" lvl="3" marL="1828800" algn="l">
              <a:lnSpc>
                <a:spcPct val="90000"/>
              </a:lnSpc>
              <a:spcBef>
                <a:spcPts val="800"/>
              </a:spcBef>
              <a:spcAft>
                <a:spcPts val="0"/>
              </a:spcAft>
              <a:buSzPts val="1800"/>
              <a:buChar char="▪"/>
              <a:defRPr/>
            </a:lvl4pPr>
            <a:lvl5pPr indent="-342900" lvl="4" marL="2286000" algn="l">
              <a:lnSpc>
                <a:spcPct val="9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600"/>
              </a:spcBef>
              <a:spcAft>
                <a:spcPts val="0"/>
              </a:spcAft>
              <a:buSzPts val="1800"/>
              <a:buChar char="▪"/>
              <a:defRPr/>
            </a:lvl7pPr>
            <a:lvl8pPr indent="-342900" lvl="7" marL="3657600" algn="l">
              <a:lnSpc>
                <a:spcPct val="90000"/>
              </a:lnSpc>
              <a:spcBef>
                <a:spcPts val="600"/>
              </a:spcBef>
              <a:spcAft>
                <a:spcPts val="0"/>
              </a:spcAft>
              <a:buSzPts val="1800"/>
              <a:buChar char="▪"/>
              <a:defRPr/>
            </a:lvl8pPr>
            <a:lvl9pPr indent="-228600" lvl="8" marL="4114800" algn="l">
              <a:lnSpc>
                <a:spcPct val="90000"/>
              </a:lnSpc>
              <a:spcBef>
                <a:spcPts val="600"/>
              </a:spcBef>
              <a:spcAft>
                <a:spcPts val="0"/>
              </a:spcAft>
              <a:buSzPts val="1800"/>
              <a:buNone/>
              <a:defRPr/>
            </a:lvl9pPr>
          </a:lstStyle>
          <a:p/>
        </p:txBody>
      </p:sp>
      <p:sp>
        <p:nvSpPr>
          <p:cNvPr id="385" name="Google Shape;385;p35"/>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6" name="Google Shape;386;p35"/>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7" name="Google Shape;387;p35"/>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ka z napisom" showMasterSp="0" type="picTx">
  <p:cSld name="PICTURE_WITH_CAPTION_TEXT">
    <p:bg>
      <p:bgPr>
        <a:gradFill>
          <a:gsLst>
            <a:gs pos="0">
              <a:schemeClr val="accent1"/>
            </a:gs>
            <a:gs pos="100000">
              <a:srgbClr val="AF4329"/>
            </a:gs>
          </a:gsLst>
          <a:path path="circle">
            <a:fillToRect b="50%" l="50%" r="50%" t="50%"/>
          </a:path>
          <a:tileRect/>
        </a:gradFill>
      </p:bgPr>
    </p:bg>
    <p:spTree>
      <p:nvGrpSpPr>
        <p:cNvPr id="122" name="Shape 122"/>
        <p:cNvGrpSpPr/>
        <p:nvPr/>
      </p:nvGrpSpPr>
      <p:grpSpPr>
        <a:xfrm>
          <a:off x="0" y="0"/>
          <a:ext cx="0" cy="0"/>
          <a:chOff x="0" y="0"/>
          <a:chExt cx="0" cy="0"/>
        </a:xfrm>
      </p:grpSpPr>
      <p:grpSp>
        <p:nvGrpSpPr>
          <p:cNvPr id="123" name="Google Shape;123;p26"/>
          <p:cNvGrpSpPr/>
          <p:nvPr/>
        </p:nvGrpSpPr>
        <p:grpSpPr>
          <a:xfrm>
            <a:off x="-1" y="0"/>
            <a:ext cx="12192002" cy="6858000"/>
            <a:chOff x="-1" y="0"/>
            <a:chExt cx="12192002" cy="6858000"/>
          </a:xfrm>
        </p:grpSpPr>
        <p:cxnSp>
          <p:nvCxnSpPr>
            <p:cNvPr id="124" name="Google Shape;124;p26"/>
            <p:cNvCxnSpPr/>
            <p:nvPr/>
          </p:nvCxnSpPr>
          <p:spPr>
            <a:xfrm>
              <a:off x="610194"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25" name="Google Shape;125;p26"/>
            <p:cNvCxnSpPr/>
            <p:nvPr/>
          </p:nvCxnSpPr>
          <p:spPr>
            <a:xfrm>
              <a:off x="1829332"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26" name="Google Shape;126;p26"/>
            <p:cNvCxnSpPr/>
            <p:nvPr/>
          </p:nvCxnSpPr>
          <p:spPr>
            <a:xfrm>
              <a:off x="3048470"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27" name="Google Shape;127;p26"/>
            <p:cNvCxnSpPr/>
            <p:nvPr/>
          </p:nvCxnSpPr>
          <p:spPr>
            <a:xfrm>
              <a:off x="4267608"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28" name="Google Shape;128;p26"/>
            <p:cNvCxnSpPr/>
            <p:nvPr/>
          </p:nvCxnSpPr>
          <p:spPr>
            <a:xfrm>
              <a:off x="5486746"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29" name="Google Shape;129;p26"/>
            <p:cNvCxnSpPr/>
            <p:nvPr/>
          </p:nvCxnSpPr>
          <p:spPr>
            <a:xfrm>
              <a:off x="6705884"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30" name="Google Shape;130;p26"/>
            <p:cNvCxnSpPr/>
            <p:nvPr/>
          </p:nvCxnSpPr>
          <p:spPr>
            <a:xfrm>
              <a:off x="7925022"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31" name="Google Shape;131;p26"/>
            <p:cNvCxnSpPr/>
            <p:nvPr/>
          </p:nvCxnSpPr>
          <p:spPr>
            <a:xfrm>
              <a:off x="9144160"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32" name="Google Shape;132;p26"/>
            <p:cNvCxnSpPr/>
            <p:nvPr/>
          </p:nvCxnSpPr>
          <p:spPr>
            <a:xfrm>
              <a:off x="10363298"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33" name="Google Shape;133;p26"/>
            <p:cNvCxnSpPr/>
            <p:nvPr/>
          </p:nvCxnSpPr>
          <p:spPr>
            <a:xfrm>
              <a:off x="11582436"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34" name="Google Shape;134;p26"/>
            <p:cNvCxnSpPr/>
            <p:nvPr/>
          </p:nvCxnSpPr>
          <p:spPr>
            <a:xfrm>
              <a:off x="2819" y="386485"/>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35" name="Google Shape;135;p26"/>
            <p:cNvCxnSpPr/>
            <p:nvPr/>
          </p:nvCxnSpPr>
          <p:spPr>
            <a:xfrm>
              <a:off x="2819" y="1611181"/>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36" name="Google Shape;136;p26"/>
            <p:cNvCxnSpPr/>
            <p:nvPr/>
          </p:nvCxnSpPr>
          <p:spPr>
            <a:xfrm>
              <a:off x="2819" y="2835877"/>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37" name="Google Shape;137;p26"/>
            <p:cNvCxnSpPr/>
            <p:nvPr/>
          </p:nvCxnSpPr>
          <p:spPr>
            <a:xfrm>
              <a:off x="2819" y="4060573"/>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38" name="Google Shape;138;p26"/>
            <p:cNvCxnSpPr/>
            <p:nvPr/>
          </p:nvCxnSpPr>
          <p:spPr>
            <a:xfrm>
              <a:off x="2819" y="5285269"/>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39" name="Google Shape;139;p26"/>
            <p:cNvCxnSpPr/>
            <p:nvPr/>
          </p:nvCxnSpPr>
          <p:spPr>
            <a:xfrm>
              <a:off x="2819" y="6509965"/>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grpSp>
          <p:nvGrpSpPr>
            <p:cNvPr id="140" name="Google Shape;140;p26"/>
            <p:cNvGrpSpPr/>
            <p:nvPr/>
          </p:nvGrpSpPr>
          <p:grpSpPr>
            <a:xfrm>
              <a:off x="-1" y="0"/>
              <a:ext cx="12192001" cy="6858000"/>
              <a:chOff x="-1" y="0"/>
              <a:chExt cx="12192001" cy="6858000"/>
            </a:xfrm>
          </p:grpSpPr>
          <p:cxnSp>
            <p:nvCxnSpPr>
              <p:cNvPr id="141" name="Google Shape;141;p26"/>
              <p:cNvCxnSpPr/>
              <p:nvPr/>
            </p:nvCxnSpPr>
            <p:spPr>
              <a:xfrm>
                <a:off x="225425"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42" name="Google Shape;142;p26"/>
              <p:cNvCxnSpPr/>
              <p:nvPr/>
            </p:nvCxnSpPr>
            <p:spPr>
              <a:xfrm>
                <a:off x="1449154"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43" name="Google Shape;143;p26"/>
              <p:cNvCxnSpPr/>
              <p:nvPr/>
            </p:nvCxnSpPr>
            <p:spPr>
              <a:xfrm>
                <a:off x="2665982"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44" name="Google Shape;144;p26"/>
              <p:cNvCxnSpPr/>
              <p:nvPr/>
            </p:nvCxnSpPr>
            <p:spPr>
              <a:xfrm>
                <a:off x="3885119"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45" name="Google Shape;145;p26"/>
              <p:cNvCxnSpPr/>
              <p:nvPr/>
            </p:nvCxnSpPr>
            <p:spPr>
              <a:xfrm>
                <a:off x="5106502"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grpSp>
            <p:nvGrpSpPr>
              <p:cNvPr id="146" name="Google Shape;146;p26"/>
              <p:cNvGrpSpPr/>
              <p:nvPr/>
            </p:nvGrpSpPr>
            <p:grpSpPr>
              <a:xfrm>
                <a:off x="6327885" y="0"/>
                <a:ext cx="5864115" cy="5898673"/>
                <a:chOff x="6327885" y="0"/>
                <a:chExt cx="5864115" cy="5898673"/>
              </a:xfrm>
            </p:grpSpPr>
            <p:cxnSp>
              <p:nvCxnSpPr>
                <p:cNvPr id="147" name="Google Shape;147;p26"/>
                <p:cNvCxnSpPr/>
                <p:nvPr/>
              </p:nvCxnSpPr>
              <p:spPr>
                <a:xfrm>
                  <a:off x="6327885" y="0"/>
                  <a:ext cx="5864115" cy="5898673"/>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48" name="Google Shape;148;p26"/>
                <p:cNvCxnSpPr/>
                <p:nvPr/>
              </p:nvCxnSpPr>
              <p:spPr>
                <a:xfrm>
                  <a:off x="7549268" y="0"/>
                  <a:ext cx="4642732" cy="467242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49" name="Google Shape;149;p26"/>
                <p:cNvCxnSpPr/>
                <p:nvPr/>
              </p:nvCxnSpPr>
              <p:spPr>
                <a:xfrm>
                  <a:off x="8772997" y="0"/>
                  <a:ext cx="3419003" cy="34567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50" name="Google Shape;150;p26"/>
                <p:cNvCxnSpPr/>
                <p:nvPr/>
              </p:nvCxnSpPr>
              <p:spPr>
                <a:xfrm>
                  <a:off x="9982200" y="0"/>
                  <a:ext cx="2209800" cy="222646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51" name="Google Shape;151;p26"/>
                <p:cNvCxnSpPr/>
                <p:nvPr/>
              </p:nvCxnSpPr>
              <p:spPr>
                <a:xfrm>
                  <a:off x="11199019" y="0"/>
                  <a:ext cx="992981" cy="1002506"/>
                </a:xfrm>
                <a:prstGeom prst="straightConnector1">
                  <a:avLst/>
                </a:prstGeom>
                <a:noFill/>
                <a:ln cap="flat" cmpd="sng" w="9525">
                  <a:solidFill>
                    <a:srgbClr val="A43E27">
                      <a:alpha val="24313"/>
                    </a:srgbClr>
                  </a:solidFill>
                  <a:prstDash val="solid"/>
                  <a:miter lim="800000"/>
                  <a:headEnd len="sm" w="sm" type="none"/>
                  <a:tailEnd len="sm" w="sm" type="none"/>
                </a:ln>
              </p:spPr>
            </p:cxnSp>
          </p:grpSp>
          <p:cxnSp>
            <p:nvCxnSpPr>
              <p:cNvPr id="152" name="Google Shape;152;p26"/>
              <p:cNvCxnSpPr/>
              <p:nvPr/>
            </p:nvCxnSpPr>
            <p:spPr>
              <a:xfrm rot="10800000">
                <a:off x="-1" y="1012053"/>
                <a:ext cx="5828811" cy="584594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53" name="Google Shape;153;p26"/>
              <p:cNvCxnSpPr/>
              <p:nvPr/>
            </p:nvCxnSpPr>
            <p:spPr>
              <a:xfrm rot="10800000">
                <a:off x="-1" y="2227340"/>
                <a:ext cx="4614781" cy="4630658"/>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54" name="Google Shape;154;p26"/>
              <p:cNvCxnSpPr/>
              <p:nvPr/>
            </p:nvCxnSpPr>
            <p:spPr>
              <a:xfrm rot="10800000">
                <a:off x="-1" y="3432149"/>
                <a:ext cx="3398419" cy="34258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55" name="Google Shape;155;p26"/>
              <p:cNvCxnSpPr/>
              <p:nvPr/>
            </p:nvCxnSpPr>
            <p:spPr>
              <a:xfrm rot="10800000">
                <a:off x="-1" y="4651431"/>
                <a:ext cx="2196496" cy="2206567"/>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56" name="Google Shape;156;p26"/>
              <p:cNvCxnSpPr/>
              <p:nvPr/>
            </p:nvCxnSpPr>
            <p:spPr>
              <a:xfrm rot="10800000">
                <a:off x="-1" y="5864453"/>
                <a:ext cx="987003" cy="993545"/>
              </a:xfrm>
              <a:prstGeom prst="straightConnector1">
                <a:avLst/>
              </a:prstGeom>
              <a:noFill/>
              <a:ln cap="flat" cmpd="sng" w="9525">
                <a:solidFill>
                  <a:srgbClr val="A43E27">
                    <a:alpha val="24313"/>
                  </a:srgbClr>
                </a:solidFill>
                <a:prstDash val="solid"/>
                <a:miter lim="800000"/>
                <a:headEnd len="sm" w="sm" type="none"/>
                <a:tailEnd len="sm" w="sm" type="none"/>
              </a:ln>
            </p:spPr>
          </p:cxnSp>
        </p:grpSp>
        <p:grpSp>
          <p:nvGrpSpPr>
            <p:cNvPr id="157" name="Google Shape;157;p26"/>
            <p:cNvGrpSpPr/>
            <p:nvPr/>
          </p:nvGrpSpPr>
          <p:grpSpPr>
            <a:xfrm flipH="1">
              <a:off x="0" y="0"/>
              <a:ext cx="12192001" cy="6858000"/>
              <a:chOff x="-1" y="0"/>
              <a:chExt cx="12192001" cy="6858000"/>
            </a:xfrm>
          </p:grpSpPr>
          <p:cxnSp>
            <p:nvCxnSpPr>
              <p:cNvPr id="158" name="Google Shape;158;p26"/>
              <p:cNvCxnSpPr/>
              <p:nvPr/>
            </p:nvCxnSpPr>
            <p:spPr>
              <a:xfrm>
                <a:off x="225425"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59" name="Google Shape;159;p26"/>
              <p:cNvCxnSpPr/>
              <p:nvPr/>
            </p:nvCxnSpPr>
            <p:spPr>
              <a:xfrm>
                <a:off x="1449154"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60" name="Google Shape;160;p26"/>
              <p:cNvCxnSpPr/>
              <p:nvPr/>
            </p:nvCxnSpPr>
            <p:spPr>
              <a:xfrm>
                <a:off x="2665982"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61" name="Google Shape;161;p26"/>
              <p:cNvCxnSpPr/>
              <p:nvPr/>
            </p:nvCxnSpPr>
            <p:spPr>
              <a:xfrm>
                <a:off x="3885119"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62" name="Google Shape;162;p26"/>
              <p:cNvCxnSpPr/>
              <p:nvPr/>
            </p:nvCxnSpPr>
            <p:spPr>
              <a:xfrm>
                <a:off x="5150644"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grpSp>
            <p:nvGrpSpPr>
              <p:cNvPr id="163" name="Google Shape;163;p26"/>
              <p:cNvGrpSpPr/>
              <p:nvPr/>
            </p:nvGrpSpPr>
            <p:grpSpPr>
              <a:xfrm>
                <a:off x="6327885" y="0"/>
                <a:ext cx="5864115" cy="5898673"/>
                <a:chOff x="6327885" y="0"/>
                <a:chExt cx="5864115" cy="5898673"/>
              </a:xfrm>
            </p:grpSpPr>
            <p:cxnSp>
              <p:nvCxnSpPr>
                <p:cNvPr id="164" name="Google Shape;164;p26"/>
                <p:cNvCxnSpPr/>
                <p:nvPr/>
              </p:nvCxnSpPr>
              <p:spPr>
                <a:xfrm>
                  <a:off x="6327885" y="0"/>
                  <a:ext cx="5864115" cy="5898673"/>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65" name="Google Shape;165;p26"/>
                <p:cNvCxnSpPr/>
                <p:nvPr/>
              </p:nvCxnSpPr>
              <p:spPr>
                <a:xfrm>
                  <a:off x="7549268" y="0"/>
                  <a:ext cx="4642732" cy="467242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66" name="Google Shape;166;p26"/>
                <p:cNvCxnSpPr/>
                <p:nvPr/>
              </p:nvCxnSpPr>
              <p:spPr>
                <a:xfrm>
                  <a:off x="8772997" y="0"/>
                  <a:ext cx="3419003" cy="34567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67" name="Google Shape;167;p26"/>
                <p:cNvCxnSpPr/>
                <p:nvPr/>
              </p:nvCxnSpPr>
              <p:spPr>
                <a:xfrm>
                  <a:off x="9982200" y="0"/>
                  <a:ext cx="2209800" cy="222646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68" name="Google Shape;168;p26"/>
                <p:cNvCxnSpPr/>
                <p:nvPr/>
              </p:nvCxnSpPr>
              <p:spPr>
                <a:xfrm>
                  <a:off x="11199019" y="0"/>
                  <a:ext cx="992981" cy="1002506"/>
                </a:xfrm>
                <a:prstGeom prst="straightConnector1">
                  <a:avLst/>
                </a:prstGeom>
                <a:noFill/>
                <a:ln cap="flat" cmpd="sng" w="9525">
                  <a:solidFill>
                    <a:srgbClr val="A43E27">
                      <a:alpha val="24313"/>
                    </a:srgbClr>
                  </a:solidFill>
                  <a:prstDash val="solid"/>
                  <a:miter lim="800000"/>
                  <a:headEnd len="sm" w="sm" type="none"/>
                  <a:tailEnd len="sm" w="sm" type="none"/>
                </a:ln>
              </p:spPr>
            </p:cxnSp>
          </p:grpSp>
          <p:cxnSp>
            <p:nvCxnSpPr>
              <p:cNvPr id="169" name="Google Shape;169;p26"/>
              <p:cNvCxnSpPr/>
              <p:nvPr/>
            </p:nvCxnSpPr>
            <p:spPr>
              <a:xfrm rot="10800000">
                <a:off x="-1" y="1012053"/>
                <a:ext cx="5828811" cy="584594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70" name="Google Shape;170;p26"/>
              <p:cNvCxnSpPr/>
              <p:nvPr/>
            </p:nvCxnSpPr>
            <p:spPr>
              <a:xfrm rot="10800000">
                <a:off x="-1" y="2227340"/>
                <a:ext cx="4614781" cy="4630658"/>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71" name="Google Shape;171;p26"/>
              <p:cNvCxnSpPr/>
              <p:nvPr/>
            </p:nvCxnSpPr>
            <p:spPr>
              <a:xfrm rot="10800000">
                <a:off x="-1" y="3432149"/>
                <a:ext cx="3398419" cy="34258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72" name="Google Shape;172;p26"/>
              <p:cNvCxnSpPr/>
              <p:nvPr/>
            </p:nvCxnSpPr>
            <p:spPr>
              <a:xfrm rot="10800000">
                <a:off x="-1" y="4651431"/>
                <a:ext cx="2196496" cy="2206567"/>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73" name="Google Shape;173;p26"/>
              <p:cNvCxnSpPr/>
              <p:nvPr/>
            </p:nvCxnSpPr>
            <p:spPr>
              <a:xfrm rot="10800000">
                <a:off x="-1" y="5864453"/>
                <a:ext cx="987003" cy="993545"/>
              </a:xfrm>
              <a:prstGeom prst="straightConnector1">
                <a:avLst/>
              </a:prstGeom>
              <a:noFill/>
              <a:ln cap="flat" cmpd="sng" w="9525">
                <a:solidFill>
                  <a:srgbClr val="A43E27">
                    <a:alpha val="24313"/>
                  </a:srgbClr>
                </a:solidFill>
                <a:prstDash val="solid"/>
                <a:miter lim="800000"/>
                <a:headEnd len="sm" w="sm" type="none"/>
                <a:tailEnd len="sm" w="sm" type="none"/>
              </a:ln>
            </p:spPr>
          </p:cxnSp>
        </p:grpSp>
      </p:grpSp>
      <p:sp>
        <p:nvSpPr>
          <p:cNvPr id="174" name="Google Shape;174;p26"/>
          <p:cNvSpPr/>
          <p:nvPr/>
        </p:nvSpPr>
        <p:spPr>
          <a:xfrm>
            <a:off x="0" y="0"/>
            <a:ext cx="7315200" cy="6858000"/>
          </a:xfrm>
          <a:prstGeom prst="rect">
            <a:avLst/>
          </a:prstGeom>
          <a:gradFill>
            <a:gsLst>
              <a:gs pos="0">
                <a:schemeClr val="lt1"/>
              </a:gs>
              <a:gs pos="69000">
                <a:schemeClr val="lt1"/>
              </a:gs>
              <a:gs pos="100000">
                <a:srgbClr val="F2F2F2"/>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cxnSp>
        <p:nvCxnSpPr>
          <p:cNvPr id="175" name="Google Shape;175;p26"/>
          <p:cNvCxnSpPr/>
          <p:nvPr/>
        </p:nvCxnSpPr>
        <p:spPr>
          <a:xfrm>
            <a:off x="7923089" y="2895600"/>
            <a:ext cx="3659311" cy="0"/>
          </a:xfrm>
          <a:prstGeom prst="straightConnector1">
            <a:avLst/>
          </a:prstGeom>
          <a:noFill/>
          <a:ln cap="flat" cmpd="sng" w="19050">
            <a:solidFill>
              <a:schemeClr val="lt1"/>
            </a:solidFill>
            <a:prstDash val="solid"/>
            <a:miter lim="800000"/>
            <a:headEnd len="sm" w="sm" type="none"/>
            <a:tailEnd len="sm" w="sm" type="none"/>
          </a:ln>
        </p:spPr>
      </p:cxnSp>
      <p:sp>
        <p:nvSpPr>
          <p:cNvPr id="176" name="Google Shape;176;p26"/>
          <p:cNvSpPr txBox="1"/>
          <p:nvPr>
            <p:ph type="title"/>
          </p:nvPr>
        </p:nvSpPr>
        <p:spPr>
          <a:xfrm>
            <a:off x="7909560" y="576072"/>
            <a:ext cx="3657600" cy="21945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2600"/>
              <a:buFont typeface="Arial"/>
              <a:buNone/>
              <a:defRPr sz="2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descr="Prazna označba mesta za dodajanje slike. Kliknite označbo mesta in izberite sliko, ki jo želite dodati." id="177" name="Google Shape;177;p26"/>
          <p:cNvSpPr/>
          <p:nvPr>
            <p:ph idx="2" type="pic"/>
          </p:nvPr>
        </p:nvSpPr>
        <p:spPr>
          <a:xfrm>
            <a:off x="4412" y="-159"/>
            <a:ext cx="7315200" cy="6858000"/>
          </a:xfrm>
          <a:prstGeom prst="rect">
            <a:avLst/>
          </a:prstGeom>
          <a:noFill/>
          <a:ln>
            <a:noFill/>
          </a:ln>
        </p:spPr>
      </p:sp>
      <p:sp>
        <p:nvSpPr>
          <p:cNvPr id="178" name="Google Shape;178;p26"/>
          <p:cNvSpPr txBox="1"/>
          <p:nvPr>
            <p:ph idx="1" type="body"/>
          </p:nvPr>
        </p:nvSpPr>
        <p:spPr>
          <a:xfrm>
            <a:off x="7909560" y="2999232"/>
            <a:ext cx="3657600" cy="2286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SzPts val="1600"/>
              <a:buNone/>
              <a:defRPr sz="1600">
                <a:solidFill>
                  <a:schemeClr val="lt1"/>
                </a:solidFill>
              </a:defRPr>
            </a:lvl1pPr>
            <a:lvl2pPr indent="-228600" lvl="1" marL="914400" algn="l">
              <a:lnSpc>
                <a:spcPct val="90000"/>
              </a:lnSpc>
              <a:spcBef>
                <a:spcPts val="1200"/>
              </a:spcBef>
              <a:spcAft>
                <a:spcPts val="0"/>
              </a:spcAft>
              <a:buSzPts val="1400"/>
              <a:buNone/>
              <a:defRPr sz="1400"/>
            </a:lvl2pPr>
            <a:lvl3pPr indent="-228600" lvl="2" marL="1371600" algn="l">
              <a:lnSpc>
                <a:spcPct val="90000"/>
              </a:lnSpc>
              <a:spcBef>
                <a:spcPts val="800"/>
              </a:spcBef>
              <a:spcAft>
                <a:spcPts val="0"/>
              </a:spcAft>
              <a:buSzPts val="1200"/>
              <a:buNone/>
              <a:defRPr sz="1200"/>
            </a:lvl3pPr>
            <a:lvl4pPr indent="-228600" lvl="3" marL="1828800" algn="l">
              <a:lnSpc>
                <a:spcPct val="90000"/>
              </a:lnSpc>
              <a:spcBef>
                <a:spcPts val="800"/>
              </a:spcBef>
              <a:spcAft>
                <a:spcPts val="0"/>
              </a:spcAft>
              <a:buSzPts val="1000"/>
              <a:buNone/>
              <a:defRPr sz="1000"/>
            </a:lvl4pPr>
            <a:lvl5pPr indent="-228600" lvl="4" marL="2286000" algn="l">
              <a:lnSpc>
                <a:spcPct val="90000"/>
              </a:lnSpc>
              <a:spcBef>
                <a:spcPts val="600"/>
              </a:spcBef>
              <a:spcAft>
                <a:spcPts val="0"/>
              </a:spcAft>
              <a:buSzPts val="1000"/>
              <a:buNone/>
              <a:defRPr sz="1000"/>
            </a:lvl5pPr>
            <a:lvl6pPr indent="-228600" lvl="5" marL="2743200" algn="l">
              <a:lnSpc>
                <a:spcPct val="90000"/>
              </a:lnSpc>
              <a:spcBef>
                <a:spcPts val="600"/>
              </a:spcBef>
              <a:spcAft>
                <a:spcPts val="0"/>
              </a:spcAft>
              <a:buSzPts val="1000"/>
              <a:buNone/>
              <a:defRPr sz="1000"/>
            </a:lvl6pPr>
            <a:lvl7pPr indent="-228600" lvl="6" marL="3200400" algn="l">
              <a:lnSpc>
                <a:spcPct val="90000"/>
              </a:lnSpc>
              <a:spcBef>
                <a:spcPts val="600"/>
              </a:spcBef>
              <a:spcAft>
                <a:spcPts val="0"/>
              </a:spcAft>
              <a:buSzPts val="1000"/>
              <a:buNone/>
              <a:defRPr sz="1000"/>
            </a:lvl7pPr>
            <a:lvl8pPr indent="-228600" lvl="7" marL="3657600" algn="l">
              <a:lnSpc>
                <a:spcPct val="90000"/>
              </a:lnSpc>
              <a:spcBef>
                <a:spcPts val="600"/>
              </a:spcBef>
              <a:spcAft>
                <a:spcPts val="0"/>
              </a:spcAft>
              <a:buSzPts val="1000"/>
              <a:buNone/>
              <a:defRPr sz="1000"/>
            </a:lvl8pPr>
            <a:lvl9pPr indent="-228600" lvl="8" marL="4114800" algn="l">
              <a:lnSpc>
                <a:spcPct val="90000"/>
              </a:lnSpc>
              <a:spcBef>
                <a:spcPts val="600"/>
              </a:spcBef>
              <a:spcAft>
                <a:spcPts val="0"/>
              </a:spcAft>
              <a:buSzPts val="1000"/>
              <a:buNone/>
              <a:defRPr sz="1000"/>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ve vsebini" type="twoObj">
  <p:cSld name="TWO_OBJECTS">
    <p:spTree>
      <p:nvGrpSpPr>
        <p:cNvPr id="179" name="Shape 179"/>
        <p:cNvGrpSpPr/>
        <p:nvPr/>
      </p:nvGrpSpPr>
      <p:grpSpPr>
        <a:xfrm>
          <a:off x="0" y="0"/>
          <a:ext cx="0" cy="0"/>
          <a:chOff x="0" y="0"/>
          <a:chExt cx="0" cy="0"/>
        </a:xfrm>
      </p:grpSpPr>
      <p:sp>
        <p:nvSpPr>
          <p:cNvPr id="180" name="Google Shape;180;p27"/>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1" name="Google Shape;181;p27"/>
          <p:cNvSpPr txBox="1"/>
          <p:nvPr>
            <p:ph idx="1" type="body"/>
          </p:nvPr>
        </p:nvSpPr>
        <p:spPr>
          <a:xfrm>
            <a:off x="1295400" y="1981199"/>
            <a:ext cx="4572000" cy="3810001"/>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800"/>
              </a:spcBef>
              <a:spcAft>
                <a:spcPts val="0"/>
              </a:spcAft>
              <a:buSzPts val="2000"/>
              <a:buChar char="▪"/>
              <a:defRPr sz="2000"/>
            </a:lvl1pPr>
            <a:lvl2pPr indent="-342900" lvl="1" marL="914400" algn="l">
              <a:lnSpc>
                <a:spcPct val="90000"/>
              </a:lnSpc>
              <a:spcBef>
                <a:spcPts val="1200"/>
              </a:spcBef>
              <a:spcAft>
                <a:spcPts val="0"/>
              </a:spcAft>
              <a:buSzPts val="1800"/>
              <a:buChar char="▪"/>
              <a:defRPr sz="1800"/>
            </a:lvl2pPr>
            <a:lvl3pPr indent="-330200" lvl="2" marL="1371600" algn="l">
              <a:lnSpc>
                <a:spcPct val="90000"/>
              </a:lnSpc>
              <a:spcBef>
                <a:spcPts val="800"/>
              </a:spcBef>
              <a:spcAft>
                <a:spcPts val="0"/>
              </a:spcAft>
              <a:buSzPts val="1600"/>
              <a:buChar char="▪"/>
              <a:defRPr sz="1600"/>
            </a:lvl3pPr>
            <a:lvl4pPr indent="-317500" lvl="3" marL="1828800" algn="l">
              <a:lnSpc>
                <a:spcPct val="90000"/>
              </a:lnSpc>
              <a:spcBef>
                <a:spcPts val="800"/>
              </a:spcBef>
              <a:spcAft>
                <a:spcPts val="0"/>
              </a:spcAft>
              <a:buSzPts val="1400"/>
              <a:buChar char="▪"/>
              <a:defRPr sz="1400"/>
            </a:lvl4pPr>
            <a:lvl5pPr indent="-317500" lvl="4" marL="2286000" algn="l">
              <a:lnSpc>
                <a:spcPct val="90000"/>
              </a:lnSpc>
              <a:spcBef>
                <a:spcPts val="600"/>
              </a:spcBef>
              <a:spcAft>
                <a:spcPts val="0"/>
              </a:spcAft>
              <a:buSzPts val="1400"/>
              <a:buChar char="▪"/>
              <a:defRPr sz="1400"/>
            </a:lvl5pPr>
            <a:lvl6pPr indent="-342900" lvl="5" marL="2743200" algn="l">
              <a:lnSpc>
                <a:spcPct val="90000"/>
              </a:lnSpc>
              <a:spcBef>
                <a:spcPts val="600"/>
              </a:spcBef>
              <a:spcAft>
                <a:spcPts val="0"/>
              </a:spcAft>
              <a:buSzPts val="1800"/>
              <a:buChar char="▪"/>
              <a:defRPr sz="1800"/>
            </a:lvl6pPr>
            <a:lvl7pPr indent="-342900" lvl="6" marL="3200400" algn="l">
              <a:lnSpc>
                <a:spcPct val="90000"/>
              </a:lnSpc>
              <a:spcBef>
                <a:spcPts val="600"/>
              </a:spcBef>
              <a:spcAft>
                <a:spcPts val="0"/>
              </a:spcAft>
              <a:buSzPts val="1800"/>
              <a:buChar char="▪"/>
              <a:defRPr sz="1800"/>
            </a:lvl7pPr>
            <a:lvl8pPr indent="-342900" lvl="7" marL="3657600" algn="l">
              <a:lnSpc>
                <a:spcPct val="90000"/>
              </a:lnSpc>
              <a:spcBef>
                <a:spcPts val="600"/>
              </a:spcBef>
              <a:spcAft>
                <a:spcPts val="0"/>
              </a:spcAft>
              <a:buSzPts val="1800"/>
              <a:buChar char="▪"/>
              <a:defRPr sz="1800"/>
            </a:lvl8pPr>
            <a:lvl9pPr indent="-228600" lvl="8" marL="4114800" algn="l">
              <a:lnSpc>
                <a:spcPct val="90000"/>
              </a:lnSpc>
              <a:spcBef>
                <a:spcPts val="600"/>
              </a:spcBef>
              <a:spcAft>
                <a:spcPts val="0"/>
              </a:spcAft>
              <a:buSzPts val="1800"/>
              <a:buNone/>
              <a:defRPr sz="1800"/>
            </a:lvl9pPr>
          </a:lstStyle>
          <a:p/>
        </p:txBody>
      </p:sp>
      <p:sp>
        <p:nvSpPr>
          <p:cNvPr id="182" name="Google Shape;182;p27"/>
          <p:cNvSpPr txBox="1"/>
          <p:nvPr>
            <p:ph idx="2" type="body"/>
          </p:nvPr>
        </p:nvSpPr>
        <p:spPr>
          <a:xfrm>
            <a:off x="6324600" y="1981199"/>
            <a:ext cx="4572000" cy="3810001"/>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800"/>
              </a:spcBef>
              <a:spcAft>
                <a:spcPts val="0"/>
              </a:spcAft>
              <a:buSzPts val="2000"/>
              <a:buChar char="▪"/>
              <a:defRPr sz="2000"/>
            </a:lvl1pPr>
            <a:lvl2pPr indent="-342900" lvl="1" marL="914400" algn="l">
              <a:lnSpc>
                <a:spcPct val="90000"/>
              </a:lnSpc>
              <a:spcBef>
                <a:spcPts val="1200"/>
              </a:spcBef>
              <a:spcAft>
                <a:spcPts val="0"/>
              </a:spcAft>
              <a:buSzPts val="1800"/>
              <a:buChar char="▪"/>
              <a:defRPr sz="1800"/>
            </a:lvl2pPr>
            <a:lvl3pPr indent="-330200" lvl="2" marL="1371600" algn="l">
              <a:lnSpc>
                <a:spcPct val="90000"/>
              </a:lnSpc>
              <a:spcBef>
                <a:spcPts val="800"/>
              </a:spcBef>
              <a:spcAft>
                <a:spcPts val="0"/>
              </a:spcAft>
              <a:buSzPts val="1600"/>
              <a:buChar char="▪"/>
              <a:defRPr sz="1600"/>
            </a:lvl3pPr>
            <a:lvl4pPr indent="-317500" lvl="3" marL="1828800" algn="l">
              <a:lnSpc>
                <a:spcPct val="90000"/>
              </a:lnSpc>
              <a:spcBef>
                <a:spcPts val="800"/>
              </a:spcBef>
              <a:spcAft>
                <a:spcPts val="0"/>
              </a:spcAft>
              <a:buSzPts val="1400"/>
              <a:buChar char="▪"/>
              <a:defRPr sz="1400"/>
            </a:lvl4pPr>
            <a:lvl5pPr indent="-317500" lvl="4" marL="2286000" algn="l">
              <a:lnSpc>
                <a:spcPct val="90000"/>
              </a:lnSpc>
              <a:spcBef>
                <a:spcPts val="600"/>
              </a:spcBef>
              <a:spcAft>
                <a:spcPts val="0"/>
              </a:spcAft>
              <a:buSzPts val="1400"/>
              <a:buChar char="▪"/>
              <a:defRPr sz="1400"/>
            </a:lvl5pPr>
            <a:lvl6pPr indent="-342900" lvl="5" marL="2743200" algn="l">
              <a:lnSpc>
                <a:spcPct val="90000"/>
              </a:lnSpc>
              <a:spcBef>
                <a:spcPts val="600"/>
              </a:spcBef>
              <a:spcAft>
                <a:spcPts val="0"/>
              </a:spcAft>
              <a:buSzPts val="1800"/>
              <a:buChar char="▪"/>
              <a:defRPr sz="1800"/>
            </a:lvl6pPr>
            <a:lvl7pPr indent="-342900" lvl="6" marL="3200400" algn="l">
              <a:lnSpc>
                <a:spcPct val="90000"/>
              </a:lnSpc>
              <a:spcBef>
                <a:spcPts val="600"/>
              </a:spcBef>
              <a:spcAft>
                <a:spcPts val="0"/>
              </a:spcAft>
              <a:buSzPts val="1800"/>
              <a:buChar char="▪"/>
              <a:defRPr sz="1800"/>
            </a:lvl7pPr>
            <a:lvl8pPr indent="-342900" lvl="7" marL="3657600" algn="l">
              <a:lnSpc>
                <a:spcPct val="90000"/>
              </a:lnSpc>
              <a:spcBef>
                <a:spcPts val="600"/>
              </a:spcBef>
              <a:spcAft>
                <a:spcPts val="0"/>
              </a:spcAft>
              <a:buSzPts val="1800"/>
              <a:buChar char="▪"/>
              <a:defRPr sz="1800"/>
            </a:lvl8pPr>
            <a:lvl9pPr indent="-228600" lvl="8" marL="4114800" algn="l">
              <a:lnSpc>
                <a:spcPct val="90000"/>
              </a:lnSpc>
              <a:spcBef>
                <a:spcPts val="600"/>
              </a:spcBef>
              <a:spcAft>
                <a:spcPts val="0"/>
              </a:spcAft>
              <a:buSzPts val="1800"/>
              <a:buNone/>
              <a:defRPr sz="1800"/>
            </a:lvl9pPr>
          </a:lstStyle>
          <a:p/>
        </p:txBody>
      </p:sp>
      <p:sp>
        <p:nvSpPr>
          <p:cNvPr id="183" name="Google Shape;183;p27"/>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4" name="Google Shape;184;p27"/>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5" name="Google Shape;185;p27"/>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slov in vsebina" type="obj">
  <p:cSld name="OBJECT">
    <p:spTree>
      <p:nvGrpSpPr>
        <p:cNvPr id="186" name="Shape 186"/>
        <p:cNvGrpSpPr/>
        <p:nvPr/>
      </p:nvGrpSpPr>
      <p:grpSpPr>
        <a:xfrm>
          <a:off x="0" y="0"/>
          <a:ext cx="0" cy="0"/>
          <a:chOff x="0" y="0"/>
          <a:chExt cx="0" cy="0"/>
        </a:xfrm>
      </p:grpSpPr>
      <p:sp>
        <p:nvSpPr>
          <p:cNvPr id="187" name="Google Shape;187;p28"/>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8" name="Google Shape;188;p28"/>
          <p:cNvSpPr txBox="1"/>
          <p:nvPr>
            <p:ph idx="1" type="body"/>
          </p:nvPr>
        </p:nvSpPr>
        <p:spPr>
          <a:xfrm>
            <a:off x="1295400" y="1981201"/>
            <a:ext cx="9601200" cy="380999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800"/>
              </a:spcBef>
              <a:spcAft>
                <a:spcPts val="0"/>
              </a:spcAft>
              <a:buSzPts val="1800"/>
              <a:buChar char="▪"/>
              <a:defRPr/>
            </a:lvl1pPr>
            <a:lvl2pPr indent="-342900" lvl="1" marL="914400" algn="l">
              <a:lnSpc>
                <a:spcPct val="90000"/>
              </a:lnSpc>
              <a:spcBef>
                <a:spcPts val="1200"/>
              </a:spcBef>
              <a:spcAft>
                <a:spcPts val="0"/>
              </a:spcAft>
              <a:buSzPts val="1800"/>
              <a:buChar char="▪"/>
              <a:defRPr/>
            </a:lvl2pPr>
            <a:lvl3pPr indent="-342900" lvl="2" marL="1371600" algn="l">
              <a:lnSpc>
                <a:spcPct val="90000"/>
              </a:lnSpc>
              <a:spcBef>
                <a:spcPts val="800"/>
              </a:spcBef>
              <a:spcAft>
                <a:spcPts val="0"/>
              </a:spcAft>
              <a:buSzPts val="1800"/>
              <a:buChar char="▪"/>
              <a:defRPr/>
            </a:lvl3pPr>
            <a:lvl4pPr indent="-342900" lvl="3" marL="1828800" algn="l">
              <a:lnSpc>
                <a:spcPct val="90000"/>
              </a:lnSpc>
              <a:spcBef>
                <a:spcPts val="800"/>
              </a:spcBef>
              <a:spcAft>
                <a:spcPts val="0"/>
              </a:spcAft>
              <a:buSzPts val="1800"/>
              <a:buChar char="▪"/>
              <a:defRPr/>
            </a:lvl4pPr>
            <a:lvl5pPr indent="-342900" lvl="4" marL="2286000" algn="l">
              <a:lnSpc>
                <a:spcPct val="90000"/>
              </a:lnSpc>
              <a:spcBef>
                <a:spcPts val="600"/>
              </a:spcBef>
              <a:spcAft>
                <a:spcPts val="0"/>
              </a:spcAft>
              <a:buSzPts val="1800"/>
              <a:buChar char="▪"/>
              <a:defRPr/>
            </a:lvl5pPr>
            <a:lvl6pPr indent="-342900" lvl="5" marL="2743200" algn="l">
              <a:lnSpc>
                <a:spcPct val="90000"/>
              </a:lnSpc>
              <a:spcBef>
                <a:spcPts val="600"/>
              </a:spcBef>
              <a:spcAft>
                <a:spcPts val="0"/>
              </a:spcAft>
              <a:buSzPts val="1800"/>
              <a:buChar char="▪"/>
              <a:defRPr/>
            </a:lvl6pPr>
            <a:lvl7pPr indent="-342900" lvl="6" marL="3200400" algn="l">
              <a:lnSpc>
                <a:spcPct val="90000"/>
              </a:lnSpc>
              <a:spcBef>
                <a:spcPts val="600"/>
              </a:spcBef>
              <a:spcAft>
                <a:spcPts val="0"/>
              </a:spcAft>
              <a:buSzPts val="1800"/>
              <a:buChar char="▪"/>
              <a:defRPr/>
            </a:lvl7pPr>
            <a:lvl8pPr indent="-342900" lvl="7" marL="3657600" algn="l">
              <a:lnSpc>
                <a:spcPct val="90000"/>
              </a:lnSpc>
              <a:spcBef>
                <a:spcPts val="600"/>
              </a:spcBef>
              <a:spcAft>
                <a:spcPts val="0"/>
              </a:spcAft>
              <a:buSzPts val="1800"/>
              <a:buChar char="▪"/>
              <a:defRPr/>
            </a:lvl8pPr>
            <a:lvl9pPr indent="-228600" lvl="8" marL="4114800" algn="l">
              <a:lnSpc>
                <a:spcPct val="90000"/>
              </a:lnSpc>
              <a:spcBef>
                <a:spcPts val="600"/>
              </a:spcBef>
              <a:spcAft>
                <a:spcPts val="0"/>
              </a:spcAft>
              <a:buSzPts val="1800"/>
              <a:buNone/>
              <a:defRPr/>
            </a:lvl9pPr>
          </a:lstStyle>
          <a:p/>
        </p:txBody>
      </p:sp>
      <p:sp>
        <p:nvSpPr>
          <p:cNvPr id="189" name="Google Shape;189;p28"/>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0" name="Google Shape;190;p28"/>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1" name="Google Shape;191;p28"/>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lava odseka" showMasterSp="0" type="secHead">
  <p:cSld name="SECTION_HEADER">
    <p:bg>
      <p:bgPr>
        <a:gradFill>
          <a:gsLst>
            <a:gs pos="0">
              <a:schemeClr val="accent1"/>
            </a:gs>
            <a:gs pos="97000">
              <a:srgbClr val="AF4329"/>
            </a:gs>
            <a:gs pos="100000">
              <a:srgbClr val="AF4329"/>
            </a:gs>
          </a:gsLst>
          <a:path path="circle">
            <a:fillToRect b="50%" l="50%" r="50%" t="50%"/>
          </a:path>
          <a:tileRect/>
        </a:gradFill>
      </p:bgPr>
    </p:bg>
    <p:spTree>
      <p:nvGrpSpPr>
        <p:cNvPr id="192" name="Shape 192"/>
        <p:cNvGrpSpPr/>
        <p:nvPr/>
      </p:nvGrpSpPr>
      <p:grpSpPr>
        <a:xfrm>
          <a:off x="0" y="0"/>
          <a:ext cx="0" cy="0"/>
          <a:chOff x="0" y="0"/>
          <a:chExt cx="0" cy="0"/>
        </a:xfrm>
      </p:grpSpPr>
      <p:grpSp>
        <p:nvGrpSpPr>
          <p:cNvPr id="193" name="Google Shape;193;p29"/>
          <p:cNvGrpSpPr/>
          <p:nvPr/>
        </p:nvGrpSpPr>
        <p:grpSpPr>
          <a:xfrm>
            <a:off x="-1" y="0"/>
            <a:ext cx="12192002" cy="6858000"/>
            <a:chOff x="-1" y="0"/>
            <a:chExt cx="12192002" cy="6858000"/>
          </a:xfrm>
        </p:grpSpPr>
        <p:cxnSp>
          <p:nvCxnSpPr>
            <p:cNvPr id="194" name="Google Shape;194;p29"/>
            <p:cNvCxnSpPr/>
            <p:nvPr/>
          </p:nvCxnSpPr>
          <p:spPr>
            <a:xfrm>
              <a:off x="610194"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95" name="Google Shape;195;p29"/>
            <p:cNvCxnSpPr/>
            <p:nvPr/>
          </p:nvCxnSpPr>
          <p:spPr>
            <a:xfrm>
              <a:off x="1829332"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96" name="Google Shape;196;p29"/>
            <p:cNvCxnSpPr/>
            <p:nvPr/>
          </p:nvCxnSpPr>
          <p:spPr>
            <a:xfrm>
              <a:off x="3048470"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97" name="Google Shape;197;p29"/>
            <p:cNvCxnSpPr/>
            <p:nvPr/>
          </p:nvCxnSpPr>
          <p:spPr>
            <a:xfrm>
              <a:off x="4267608"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98" name="Google Shape;198;p29"/>
            <p:cNvCxnSpPr/>
            <p:nvPr/>
          </p:nvCxnSpPr>
          <p:spPr>
            <a:xfrm>
              <a:off x="5486746"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199" name="Google Shape;199;p29"/>
            <p:cNvCxnSpPr/>
            <p:nvPr/>
          </p:nvCxnSpPr>
          <p:spPr>
            <a:xfrm>
              <a:off x="6705884"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00" name="Google Shape;200;p29"/>
            <p:cNvCxnSpPr/>
            <p:nvPr/>
          </p:nvCxnSpPr>
          <p:spPr>
            <a:xfrm>
              <a:off x="7925022"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01" name="Google Shape;201;p29"/>
            <p:cNvCxnSpPr/>
            <p:nvPr/>
          </p:nvCxnSpPr>
          <p:spPr>
            <a:xfrm>
              <a:off x="9144160"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02" name="Google Shape;202;p29"/>
            <p:cNvCxnSpPr/>
            <p:nvPr/>
          </p:nvCxnSpPr>
          <p:spPr>
            <a:xfrm>
              <a:off x="10363298"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03" name="Google Shape;203;p29"/>
            <p:cNvCxnSpPr/>
            <p:nvPr/>
          </p:nvCxnSpPr>
          <p:spPr>
            <a:xfrm>
              <a:off x="11582436"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04" name="Google Shape;204;p29"/>
            <p:cNvCxnSpPr/>
            <p:nvPr/>
          </p:nvCxnSpPr>
          <p:spPr>
            <a:xfrm>
              <a:off x="2819" y="386485"/>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05" name="Google Shape;205;p29"/>
            <p:cNvCxnSpPr/>
            <p:nvPr/>
          </p:nvCxnSpPr>
          <p:spPr>
            <a:xfrm>
              <a:off x="2819" y="1611181"/>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06" name="Google Shape;206;p29"/>
            <p:cNvCxnSpPr/>
            <p:nvPr/>
          </p:nvCxnSpPr>
          <p:spPr>
            <a:xfrm>
              <a:off x="2819" y="2835877"/>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07" name="Google Shape;207;p29"/>
            <p:cNvCxnSpPr/>
            <p:nvPr/>
          </p:nvCxnSpPr>
          <p:spPr>
            <a:xfrm>
              <a:off x="2819" y="4060573"/>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08" name="Google Shape;208;p29"/>
            <p:cNvCxnSpPr/>
            <p:nvPr/>
          </p:nvCxnSpPr>
          <p:spPr>
            <a:xfrm>
              <a:off x="2819" y="5285269"/>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09" name="Google Shape;209;p29"/>
            <p:cNvCxnSpPr/>
            <p:nvPr/>
          </p:nvCxnSpPr>
          <p:spPr>
            <a:xfrm>
              <a:off x="2819" y="6509965"/>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grpSp>
          <p:nvGrpSpPr>
            <p:cNvPr id="210" name="Google Shape;210;p29"/>
            <p:cNvGrpSpPr/>
            <p:nvPr/>
          </p:nvGrpSpPr>
          <p:grpSpPr>
            <a:xfrm>
              <a:off x="-1" y="0"/>
              <a:ext cx="12192001" cy="6858000"/>
              <a:chOff x="-1" y="0"/>
              <a:chExt cx="12192001" cy="6858000"/>
            </a:xfrm>
          </p:grpSpPr>
          <p:cxnSp>
            <p:nvCxnSpPr>
              <p:cNvPr id="211" name="Google Shape;211;p29"/>
              <p:cNvCxnSpPr/>
              <p:nvPr/>
            </p:nvCxnSpPr>
            <p:spPr>
              <a:xfrm>
                <a:off x="225425"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12" name="Google Shape;212;p29"/>
              <p:cNvCxnSpPr/>
              <p:nvPr/>
            </p:nvCxnSpPr>
            <p:spPr>
              <a:xfrm>
                <a:off x="1449154"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13" name="Google Shape;213;p29"/>
              <p:cNvCxnSpPr/>
              <p:nvPr/>
            </p:nvCxnSpPr>
            <p:spPr>
              <a:xfrm>
                <a:off x="2665982"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14" name="Google Shape;214;p29"/>
              <p:cNvCxnSpPr/>
              <p:nvPr/>
            </p:nvCxnSpPr>
            <p:spPr>
              <a:xfrm>
                <a:off x="3885119"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15" name="Google Shape;215;p29"/>
              <p:cNvCxnSpPr/>
              <p:nvPr/>
            </p:nvCxnSpPr>
            <p:spPr>
              <a:xfrm>
                <a:off x="5106502"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grpSp>
            <p:nvGrpSpPr>
              <p:cNvPr id="216" name="Google Shape;216;p29"/>
              <p:cNvGrpSpPr/>
              <p:nvPr/>
            </p:nvGrpSpPr>
            <p:grpSpPr>
              <a:xfrm>
                <a:off x="6327885" y="0"/>
                <a:ext cx="5864115" cy="5898673"/>
                <a:chOff x="6327885" y="0"/>
                <a:chExt cx="5864115" cy="5898673"/>
              </a:xfrm>
            </p:grpSpPr>
            <p:cxnSp>
              <p:nvCxnSpPr>
                <p:cNvPr id="217" name="Google Shape;217;p29"/>
                <p:cNvCxnSpPr/>
                <p:nvPr/>
              </p:nvCxnSpPr>
              <p:spPr>
                <a:xfrm>
                  <a:off x="6327885" y="0"/>
                  <a:ext cx="5864115" cy="5898673"/>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18" name="Google Shape;218;p29"/>
                <p:cNvCxnSpPr/>
                <p:nvPr/>
              </p:nvCxnSpPr>
              <p:spPr>
                <a:xfrm>
                  <a:off x="7549268" y="0"/>
                  <a:ext cx="4642732" cy="467242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19" name="Google Shape;219;p29"/>
                <p:cNvCxnSpPr/>
                <p:nvPr/>
              </p:nvCxnSpPr>
              <p:spPr>
                <a:xfrm>
                  <a:off x="8772997" y="0"/>
                  <a:ext cx="3419003" cy="34567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20" name="Google Shape;220;p29"/>
                <p:cNvCxnSpPr/>
                <p:nvPr/>
              </p:nvCxnSpPr>
              <p:spPr>
                <a:xfrm>
                  <a:off x="9982200" y="0"/>
                  <a:ext cx="2209800" cy="222646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21" name="Google Shape;221;p29"/>
                <p:cNvCxnSpPr/>
                <p:nvPr/>
              </p:nvCxnSpPr>
              <p:spPr>
                <a:xfrm>
                  <a:off x="11199019" y="0"/>
                  <a:ext cx="992981" cy="1002506"/>
                </a:xfrm>
                <a:prstGeom prst="straightConnector1">
                  <a:avLst/>
                </a:prstGeom>
                <a:noFill/>
                <a:ln cap="flat" cmpd="sng" w="9525">
                  <a:solidFill>
                    <a:srgbClr val="A43E27">
                      <a:alpha val="24313"/>
                    </a:srgbClr>
                  </a:solidFill>
                  <a:prstDash val="solid"/>
                  <a:miter lim="800000"/>
                  <a:headEnd len="sm" w="sm" type="none"/>
                  <a:tailEnd len="sm" w="sm" type="none"/>
                </a:ln>
              </p:spPr>
            </p:cxnSp>
          </p:grpSp>
          <p:cxnSp>
            <p:nvCxnSpPr>
              <p:cNvPr id="222" name="Google Shape;222;p29"/>
              <p:cNvCxnSpPr/>
              <p:nvPr/>
            </p:nvCxnSpPr>
            <p:spPr>
              <a:xfrm rot="10800000">
                <a:off x="-1" y="1012053"/>
                <a:ext cx="5828811" cy="584594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23" name="Google Shape;223;p29"/>
              <p:cNvCxnSpPr/>
              <p:nvPr/>
            </p:nvCxnSpPr>
            <p:spPr>
              <a:xfrm rot="10800000">
                <a:off x="-1" y="2227340"/>
                <a:ext cx="4614781" cy="4630658"/>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24" name="Google Shape;224;p29"/>
              <p:cNvCxnSpPr/>
              <p:nvPr/>
            </p:nvCxnSpPr>
            <p:spPr>
              <a:xfrm rot="10800000">
                <a:off x="-1" y="3432149"/>
                <a:ext cx="3398419" cy="34258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25" name="Google Shape;225;p29"/>
              <p:cNvCxnSpPr/>
              <p:nvPr/>
            </p:nvCxnSpPr>
            <p:spPr>
              <a:xfrm rot="10800000">
                <a:off x="-1" y="4651431"/>
                <a:ext cx="2196496" cy="2206567"/>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26" name="Google Shape;226;p29"/>
              <p:cNvCxnSpPr/>
              <p:nvPr/>
            </p:nvCxnSpPr>
            <p:spPr>
              <a:xfrm rot="10800000">
                <a:off x="-1" y="5864453"/>
                <a:ext cx="987003" cy="993545"/>
              </a:xfrm>
              <a:prstGeom prst="straightConnector1">
                <a:avLst/>
              </a:prstGeom>
              <a:noFill/>
              <a:ln cap="flat" cmpd="sng" w="9525">
                <a:solidFill>
                  <a:srgbClr val="A43E27">
                    <a:alpha val="24313"/>
                  </a:srgbClr>
                </a:solidFill>
                <a:prstDash val="solid"/>
                <a:miter lim="800000"/>
                <a:headEnd len="sm" w="sm" type="none"/>
                <a:tailEnd len="sm" w="sm" type="none"/>
              </a:ln>
            </p:spPr>
          </p:cxnSp>
        </p:grpSp>
        <p:grpSp>
          <p:nvGrpSpPr>
            <p:cNvPr id="227" name="Google Shape;227;p29"/>
            <p:cNvGrpSpPr/>
            <p:nvPr/>
          </p:nvGrpSpPr>
          <p:grpSpPr>
            <a:xfrm flipH="1">
              <a:off x="0" y="0"/>
              <a:ext cx="12192001" cy="6858000"/>
              <a:chOff x="-1" y="0"/>
              <a:chExt cx="12192001" cy="6858000"/>
            </a:xfrm>
          </p:grpSpPr>
          <p:cxnSp>
            <p:nvCxnSpPr>
              <p:cNvPr id="228" name="Google Shape;228;p29"/>
              <p:cNvCxnSpPr/>
              <p:nvPr/>
            </p:nvCxnSpPr>
            <p:spPr>
              <a:xfrm>
                <a:off x="225425"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29" name="Google Shape;229;p29"/>
              <p:cNvCxnSpPr/>
              <p:nvPr/>
            </p:nvCxnSpPr>
            <p:spPr>
              <a:xfrm>
                <a:off x="1449154"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30" name="Google Shape;230;p29"/>
              <p:cNvCxnSpPr/>
              <p:nvPr/>
            </p:nvCxnSpPr>
            <p:spPr>
              <a:xfrm>
                <a:off x="2665982"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31" name="Google Shape;231;p29"/>
              <p:cNvCxnSpPr/>
              <p:nvPr/>
            </p:nvCxnSpPr>
            <p:spPr>
              <a:xfrm>
                <a:off x="3885119"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32" name="Google Shape;232;p29"/>
              <p:cNvCxnSpPr/>
              <p:nvPr/>
            </p:nvCxnSpPr>
            <p:spPr>
              <a:xfrm>
                <a:off x="5150644"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grpSp>
            <p:nvGrpSpPr>
              <p:cNvPr id="233" name="Google Shape;233;p29"/>
              <p:cNvGrpSpPr/>
              <p:nvPr/>
            </p:nvGrpSpPr>
            <p:grpSpPr>
              <a:xfrm>
                <a:off x="6327885" y="0"/>
                <a:ext cx="5864115" cy="5898673"/>
                <a:chOff x="6327885" y="0"/>
                <a:chExt cx="5864115" cy="5898673"/>
              </a:xfrm>
            </p:grpSpPr>
            <p:cxnSp>
              <p:nvCxnSpPr>
                <p:cNvPr id="234" name="Google Shape;234;p29"/>
                <p:cNvCxnSpPr/>
                <p:nvPr/>
              </p:nvCxnSpPr>
              <p:spPr>
                <a:xfrm>
                  <a:off x="6327885" y="0"/>
                  <a:ext cx="5864115" cy="5898673"/>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35" name="Google Shape;235;p29"/>
                <p:cNvCxnSpPr/>
                <p:nvPr/>
              </p:nvCxnSpPr>
              <p:spPr>
                <a:xfrm>
                  <a:off x="7549268" y="0"/>
                  <a:ext cx="4642732" cy="467242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36" name="Google Shape;236;p29"/>
                <p:cNvCxnSpPr/>
                <p:nvPr/>
              </p:nvCxnSpPr>
              <p:spPr>
                <a:xfrm>
                  <a:off x="8772997" y="0"/>
                  <a:ext cx="3419003" cy="34567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37" name="Google Shape;237;p29"/>
                <p:cNvCxnSpPr/>
                <p:nvPr/>
              </p:nvCxnSpPr>
              <p:spPr>
                <a:xfrm>
                  <a:off x="9982200" y="0"/>
                  <a:ext cx="2209800" cy="222646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38" name="Google Shape;238;p29"/>
                <p:cNvCxnSpPr/>
                <p:nvPr/>
              </p:nvCxnSpPr>
              <p:spPr>
                <a:xfrm>
                  <a:off x="11199019" y="0"/>
                  <a:ext cx="992981" cy="1002506"/>
                </a:xfrm>
                <a:prstGeom prst="straightConnector1">
                  <a:avLst/>
                </a:prstGeom>
                <a:noFill/>
                <a:ln cap="flat" cmpd="sng" w="9525">
                  <a:solidFill>
                    <a:srgbClr val="A43E27">
                      <a:alpha val="24313"/>
                    </a:srgbClr>
                  </a:solidFill>
                  <a:prstDash val="solid"/>
                  <a:miter lim="800000"/>
                  <a:headEnd len="sm" w="sm" type="none"/>
                  <a:tailEnd len="sm" w="sm" type="none"/>
                </a:ln>
              </p:spPr>
            </p:cxnSp>
          </p:grpSp>
          <p:cxnSp>
            <p:nvCxnSpPr>
              <p:cNvPr id="239" name="Google Shape;239;p29"/>
              <p:cNvCxnSpPr/>
              <p:nvPr/>
            </p:nvCxnSpPr>
            <p:spPr>
              <a:xfrm rot="10800000">
                <a:off x="-1" y="1012053"/>
                <a:ext cx="5828811" cy="584594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40" name="Google Shape;240;p29"/>
              <p:cNvCxnSpPr/>
              <p:nvPr/>
            </p:nvCxnSpPr>
            <p:spPr>
              <a:xfrm rot="10800000">
                <a:off x="-1" y="2227340"/>
                <a:ext cx="4614781" cy="4630658"/>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41" name="Google Shape;241;p29"/>
              <p:cNvCxnSpPr/>
              <p:nvPr/>
            </p:nvCxnSpPr>
            <p:spPr>
              <a:xfrm rot="10800000">
                <a:off x="-1" y="3432149"/>
                <a:ext cx="3398419" cy="34258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42" name="Google Shape;242;p29"/>
              <p:cNvCxnSpPr/>
              <p:nvPr/>
            </p:nvCxnSpPr>
            <p:spPr>
              <a:xfrm rot="10800000">
                <a:off x="-1" y="4651431"/>
                <a:ext cx="2196496" cy="2206567"/>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243" name="Google Shape;243;p29"/>
              <p:cNvCxnSpPr/>
              <p:nvPr/>
            </p:nvCxnSpPr>
            <p:spPr>
              <a:xfrm rot="10800000">
                <a:off x="-1" y="5864453"/>
                <a:ext cx="987003" cy="993545"/>
              </a:xfrm>
              <a:prstGeom prst="straightConnector1">
                <a:avLst/>
              </a:prstGeom>
              <a:noFill/>
              <a:ln cap="flat" cmpd="sng" w="9525">
                <a:solidFill>
                  <a:srgbClr val="A43E27">
                    <a:alpha val="24313"/>
                  </a:srgbClr>
                </a:solidFill>
                <a:prstDash val="solid"/>
                <a:miter lim="800000"/>
                <a:headEnd len="sm" w="sm" type="none"/>
                <a:tailEnd len="sm" w="sm" type="none"/>
              </a:ln>
            </p:spPr>
          </p:cxnSp>
        </p:grpSp>
      </p:grpSp>
      <p:sp>
        <p:nvSpPr>
          <p:cNvPr id="244" name="Google Shape;244;p29"/>
          <p:cNvSpPr txBox="1"/>
          <p:nvPr>
            <p:ph type="title"/>
          </p:nvPr>
        </p:nvSpPr>
        <p:spPr>
          <a:xfrm>
            <a:off x="1295400" y="2541573"/>
            <a:ext cx="9601200" cy="2743200"/>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chemeClr val="lt1"/>
              </a:buClr>
              <a:buSzPts val="6000"/>
              <a:buFont typeface="Arial"/>
              <a:buNone/>
              <a:defRPr sz="6000" cap="none">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5" name="Google Shape;245;p29"/>
          <p:cNvSpPr txBox="1"/>
          <p:nvPr>
            <p:ph idx="1" type="body"/>
          </p:nvPr>
        </p:nvSpPr>
        <p:spPr>
          <a:xfrm>
            <a:off x="1295400" y="5431536"/>
            <a:ext cx="9601200" cy="457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0"/>
              </a:spcBef>
              <a:spcAft>
                <a:spcPts val="0"/>
              </a:spcAft>
              <a:buSzPts val="2000"/>
              <a:buNone/>
              <a:defRPr b="0" sz="2000">
                <a:solidFill>
                  <a:schemeClr val="lt1"/>
                </a:solidFill>
              </a:defRPr>
            </a:lvl1pPr>
            <a:lvl2pPr indent="-228600" lvl="1" marL="914400" algn="l">
              <a:lnSpc>
                <a:spcPct val="90000"/>
              </a:lnSpc>
              <a:spcBef>
                <a:spcPts val="1200"/>
              </a:spcBef>
              <a:spcAft>
                <a:spcPts val="0"/>
              </a:spcAft>
              <a:buSzPts val="2000"/>
              <a:buNone/>
              <a:defRPr sz="2000"/>
            </a:lvl2pPr>
            <a:lvl3pPr indent="-228600" lvl="2" marL="1371600" algn="l">
              <a:lnSpc>
                <a:spcPct val="90000"/>
              </a:lnSpc>
              <a:spcBef>
                <a:spcPts val="800"/>
              </a:spcBef>
              <a:spcAft>
                <a:spcPts val="0"/>
              </a:spcAft>
              <a:buSzPts val="1800"/>
              <a:buNone/>
              <a:defRPr sz="1800"/>
            </a:lvl3pPr>
            <a:lvl4pPr indent="-228600" lvl="3" marL="1828800" algn="l">
              <a:lnSpc>
                <a:spcPct val="90000"/>
              </a:lnSpc>
              <a:spcBef>
                <a:spcPts val="800"/>
              </a:spcBef>
              <a:spcAft>
                <a:spcPts val="0"/>
              </a:spcAft>
              <a:buSzPts val="1600"/>
              <a:buNone/>
              <a:defRPr sz="1600"/>
            </a:lvl4pPr>
            <a:lvl5pPr indent="-228600" lvl="4" marL="2286000" algn="l">
              <a:lnSpc>
                <a:spcPct val="90000"/>
              </a:lnSpc>
              <a:spcBef>
                <a:spcPts val="600"/>
              </a:spcBef>
              <a:spcAft>
                <a:spcPts val="0"/>
              </a:spcAft>
              <a:buSzPts val="1600"/>
              <a:buNone/>
              <a:defRPr sz="1600"/>
            </a:lvl5pPr>
            <a:lvl6pPr indent="-228600" lvl="5" marL="2743200" algn="l">
              <a:lnSpc>
                <a:spcPct val="90000"/>
              </a:lnSpc>
              <a:spcBef>
                <a:spcPts val="600"/>
              </a:spcBef>
              <a:spcAft>
                <a:spcPts val="0"/>
              </a:spcAft>
              <a:buSzPts val="1600"/>
              <a:buNone/>
              <a:defRPr sz="1600"/>
            </a:lvl6pPr>
            <a:lvl7pPr indent="-228600" lvl="6" marL="3200400" algn="l">
              <a:lnSpc>
                <a:spcPct val="90000"/>
              </a:lnSpc>
              <a:spcBef>
                <a:spcPts val="600"/>
              </a:spcBef>
              <a:spcAft>
                <a:spcPts val="0"/>
              </a:spcAft>
              <a:buSzPts val="1600"/>
              <a:buNone/>
              <a:defRPr sz="1600"/>
            </a:lvl7pPr>
            <a:lvl8pPr indent="-228600" lvl="7" marL="3657600" algn="l">
              <a:lnSpc>
                <a:spcPct val="90000"/>
              </a:lnSpc>
              <a:spcBef>
                <a:spcPts val="600"/>
              </a:spcBef>
              <a:spcAft>
                <a:spcPts val="0"/>
              </a:spcAft>
              <a:buSzPts val="1600"/>
              <a:buNone/>
              <a:defRPr sz="1600"/>
            </a:lvl8pPr>
            <a:lvl9pPr indent="-228600" lvl="8" marL="4114800" algn="l">
              <a:lnSpc>
                <a:spcPct val="90000"/>
              </a:lnSpc>
              <a:spcBef>
                <a:spcPts val="600"/>
              </a:spcBef>
              <a:spcAft>
                <a:spcPts val="0"/>
              </a:spcAft>
              <a:buSzPts val="1600"/>
              <a:buNone/>
              <a:defRPr sz="1600"/>
            </a:lvl9pPr>
          </a:lstStyle>
          <a:p/>
        </p:txBody>
      </p:sp>
      <p:cxnSp>
        <p:nvCxnSpPr>
          <p:cNvPr id="246" name="Google Shape;246;p29"/>
          <p:cNvCxnSpPr/>
          <p:nvPr/>
        </p:nvCxnSpPr>
        <p:spPr>
          <a:xfrm>
            <a:off x="1295400" y="5294175"/>
            <a:ext cx="9601200" cy="0"/>
          </a:xfrm>
          <a:prstGeom prst="straightConnector1">
            <a:avLst/>
          </a:prstGeom>
          <a:noFill/>
          <a:ln cap="flat" cmpd="sng" w="12700">
            <a:solidFill>
              <a:schemeClr val="lt1"/>
            </a:solidFill>
            <a:prstDash val="solid"/>
            <a:miter lim="800000"/>
            <a:headEnd len="sm" w="sm" type="none"/>
            <a:tailEnd len="sm" w="sm" type="none"/>
          </a:ln>
        </p:spPr>
      </p:cxn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imerjava" type="twoTxTwoObj">
  <p:cSld name="TWO_OBJECTS_WITH_TEXT">
    <p:spTree>
      <p:nvGrpSpPr>
        <p:cNvPr id="247" name="Shape 247"/>
        <p:cNvGrpSpPr/>
        <p:nvPr/>
      </p:nvGrpSpPr>
      <p:grpSpPr>
        <a:xfrm>
          <a:off x="0" y="0"/>
          <a:ext cx="0" cy="0"/>
          <a:chOff x="0" y="0"/>
          <a:chExt cx="0" cy="0"/>
        </a:xfrm>
      </p:grpSpPr>
      <p:sp>
        <p:nvSpPr>
          <p:cNvPr id="248" name="Google Shape;248;p30"/>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9" name="Google Shape;249;p30"/>
          <p:cNvSpPr txBox="1"/>
          <p:nvPr>
            <p:ph idx="1" type="body"/>
          </p:nvPr>
        </p:nvSpPr>
        <p:spPr>
          <a:xfrm>
            <a:off x="1295400" y="1818322"/>
            <a:ext cx="4572000" cy="64135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0"/>
              </a:spcBef>
              <a:spcAft>
                <a:spcPts val="0"/>
              </a:spcAft>
              <a:buSzPts val="2000"/>
              <a:buNone/>
              <a:defRPr b="0" sz="2000">
                <a:solidFill>
                  <a:schemeClr val="accent1"/>
                </a:solidFill>
              </a:defRPr>
            </a:lvl1pPr>
            <a:lvl2pPr indent="-228600" lvl="1" marL="914400" algn="l">
              <a:lnSpc>
                <a:spcPct val="90000"/>
              </a:lnSpc>
              <a:spcBef>
                <a:spcPts val="1200"/>
              </a:spcBef>
              <a:spcAft>
                <a:spcPts val="0"/>
              </a:spcAft>
              <a:buSzPts val="2000"/>
              <a:buNone/>
              <a:defRPr b="1" sz="2000"/>
            </a:lvl2pPr>
            <a:lvl3pPr indent="-228600" lvl="2" marL="1371600" algn="l">
              <a:lnSpc>
                <a:spcPct val="90000"/>
              </a:lnSpc>
              <a:spcBef>
                <a:spcPts val="800"/>
              </a:spcBef>
              <a:spcAft>
                <a:spcPts val="0"/>
              </a:spcAft>
              <a:buSzPts val="1800"/>
              <a:buNone/>
              <a:defRPr b="1" sz="1800"/>
            </a:lvl3pPr>
            <a:lvl4pPr indent="-228600" lvl="3" marL="1828800" algn="l">
              <a:lnSpc>
                <a:spcPct val="90000"/>
              </a:lnSpc>
              <a:spcBef>
                <a:spcPts val="800"/>
              </a:spcBef>
              <a:spcAft>
                <a:spcPts val="0"/>
              </a:spcAft>
              <a:buSzPts val="1600"/>
              <a:buNone/>
              <a:defRPr b="1" sz="1600"/>
            </a:lvl4pPr>
            <a:lvl5pPr indent="-228600" lvl="4" marL="2286000" algn="l">
              <a:lnSpc>
                <a:spcPct val="90000"/>
              </a:lnSpc>
              <a:spcBef>
                <a:spcPts val="600"/>
              </a:spcBef>
              <a:spcAft>
                <a:spcPts val="0"/>
              </a:spcAft>
              <a:buSzPts val="1600"/>
              <a:buNone/>
              <a:defRPr b="1" sz="1600"/>
            </a:lvl5pPr>
            <a:lvl6pPr indent="-228600" lvl="5" marL="2743200" algn="l">
              <a:lnSpc>
                <a:spcPct val="90000"/>
              </a:lnSpc>
              <a:spcBef>
                <a:spcPts val="600"/>
              </a:spcBef>
              <a:spcAft>
                <a:spcPts val="0"/>
              </a:spcAft>
              <a:buSzPts val="1600"/>
              <a:buNone/>
              <a:defRPr b="1" sz="1600"/>
            </a:lvl6pPr>
            <a:lvl7pPr indent="-228600" lvl="6" marL="3200400" algn="l">
              <a:lnSpc>
                <a:spcPct val="90000"/>
              </a:lnSpc>
              <a:spcBef>
                <a:spcPts val="600"/>
              </a:spcBef>
              <a:spcAft>
                <a:spcPts val="0"/>
              </a:spcAft>
              <a:buSzPts val="1600"/>
              <a:buNone/>
              <a:defRPr b="1" sz="1600"/>
            </a:lvl7pPr>
            <a:lvl8pPr indent="-228600" lvl="7" marL="3657600" algn="l">
              <a:lnSpc>
                <a:spcPct val="90000"/>
              </a:lnSpc>
              <a:spcBef>
                <a:spcPts val="600"/>
              </a:spcBef>
              <a:spcAft>
                <a:spcPts val="0"/>
              </a:spcAft>
              <a:buSzPts val="1600"/>
              <a:buNone/>
              <a:defRPr b="1" sz="1600"/>
            </a:lvl8pPr>
            <a:lvl9pPr indent="-228600" lvl="8" marL="4114800" algn="l">
              <a:lnSpc>
                <a:spcPct val="90000"/>
              </a:lnSpc>
              <a:spcBef>
                <a:spcPts val="600"/>
              </a:spcBef>
              <a:spcAft>
                <a:spcPts val="0"/>
              </a:spcAft>
              <a:buSzPts val="1600"/>
              <a:buNone/>
              <a:defRPr b="1" sz="1600"/>
            </a:lvl9pPr>
          </a:lstStyle>
          <a:p/>
        </p:txBody>
      </p:sp>
      <p:sp>
        <p:nvSpPr>
          <p:cNvPr id="250" name="Google Shape;250;p30"/>
          <p:cNvSpPr txBox="1"/>
          <p:nvPr>
            <p:ph idx="2" type="body"/>
          </p:nvPr>
        </p:nvSpPr>
        <p:spPr>
          <a:xfrm>
            <a:off x="1295400" y="2503713"/>
            <a:ext cx="4572000" cy="3287487"/>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800"/>
              </a:spcBef>
              <a:spcAft>
                <a:spcPts val="0"/>
              </a:spcAft>
              <a:buSzPts val="2000"/>
              <a:buChar char="▪"/>
              <a:defRPr sz="2000"/>
            </a:lvl1pPr>
            <a:lvl2pPr indent="-342900" lvl="1" marL="914400" algn="l">
              <a:lnSpc>
                <a:spcPct val="90000"/>
              </a:lnSpc>
              <a:spcBef>
                <a:spcPts val="1200"/>
              </a:spcBef>
              <a:spcAft>
                <a:spcPts val="0"/>
              </a:spcAft>
              <a:buSzPts val="1800"/>
              <a:buChar char="▪"/>
              <a:defRPr sz="1800"/>
            </a:lvl2pPr>
            <a:lvl3pPr indent="-330200" lvl="2" marL="1371600" algn="l">
              <a:lnSpc>
                <a:spcPct val="90000"/>
              </a:lnSpc>
              <a:spcBef>
                <a:spcPts val="800"/>
              </a:spcBef>
              <a:spcAft>
                <a:spcPts val="0"/>
              </a:spcAft>
              <a:buSzPts val="1600"/>
              <a:buChar char="▪"/>
              <a:defRPr sz="1600"/>
            </a:lvl3pPr>
            <a:lvl4pPr indent="-317500" lvl="3" marL="1828800" algn="l">
              <a:lnSpc>
                <a:spcPct val="90000"/>
              </a:lnSpc>
              <a:spcBef>
                <a:spcPts val="800"/>
              </a:spcBef>
              <a:spcAft>
                <a:spcPts val="0"/>
              </a:spcAft>
              <a:buSzPts val="1400"/>
              <a:buChar char="▪"/>
              <a:defRPr sz="1400"/>
            </a:lvl4pPr>
            <a:lvl5pPr indent="-317500" lvl="4" marL="2286000" algn="l">
              <a:lnSpc>
                <a:spcPct val="90000"/>
              </a:lnSpc>
              <a:spcBef>
                <a:spcPts val="600"/>
              </a:spcBef>
              <a:spcAft>
                <a:spcPts val="0"/>
              </a:spcAft>
              <a:buSzPts val="1400"/>
              <a:buChar char="▪"/>
              <a:defRPr sz="1400"/>
            </a:lvl5pPr>
            <a:lvl6pPr indent="-330200" lvl="5" marL="2743200" algn="l">
              <a:lnSpc>
                <a:spcPct val="90000"/>
              </a:lnSpc>
              <a:spcBef>
                <a:spcPts val="600"/>
              </a:spcBef>
              <a:spcAft>
                <a:spcPts val="0"/>
              </a:spcAft>
              <a:buSzPts val="1600"/>
              <a:buChar char="▪"/>
              <a:defRPr sz="1600"/>
            </a:lvl6pPr>
            <a:lvl7pPr indent="-330200" lvl="6" marL="3200400" algn="l">
              <a:lnSpc>
                <a:spcPct val="90000"/>
              </a:lnSpc>
              <a:spcBef>
                <a:spcPts val="600"/>
              </a:spcBef>
              <a:spcAft>
                <a:spcPts val="0"/>
              </a:spcAft>
              <a:buSzPts val="1600"/>
              <a:buChar char="▪"/>
              <a:defRPr sz="1600"/>
            </a:lvl7pPr>
            <a:lvl8pPr indent="-330200" lvl="7" marL="3657600" algn="l">
              <a:lnSpc>
                <a:spcPct val="90000"/>
              </a:lnSpc>
              <a:spcBef>
                <a:spcPts val="600"/>
              </a:spcBef>
              <a:spcAft>
                <a:spcPts val="0"/>
              </a:spcAft>
              <a:buSzPts val="1600"/>
              <a:buChar char="▪"/>
              <a:defRPr sz="1600"/>
            </a:lvl8pPr>
            <a:lvl9pPr indent="-228600" lvl="8" marL="4114800" algn="l">
              <a:lnSpc>
                <a:spcPct val="90000"/>
              </a:lnSpc>
              <a:spcBef>
                <a:spcPts val="600"/>
              </a:spcBef>
              <a:spcAft>
                <a:spcPts val="0"/>
              </a:spcAft>
              <a:buSzPts val="1600"/>
              <a:buNone/>
              <a:defRPr sz="1600"/>
            </a:lvl9pPr>
          </a:lstStyle>
          <a:p/>
        </p:txBody>
      </p:sp>
      <p:sp>
        <p:nvSpPr>
          <p:cNvPr id="251" name="Google Shape;251;p30"/>
          <p:cNvSpPr txBox="1"/>
          <p:nvPr>
            <p:ph idx="3" type="body"/>
          </p:nvPr>
        </p:nvSpPr>
        <p:spPr>
          <a:xfrm>
            <a:off x="6324600" y="1818322"/>
            <a:ext cx="4572000" cy="64135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0"/>
              </a:spcBef>
              <a:spcAft>
                <a:spcPts val="0"/>
              </a:spcAft>
              <a:buSzPts val="2000"/>
              <a:buNone/>
              <a:defRPr b="0" sz="2000">
                <a:solidFill>
                  <a:schemeClr val="accent1"/>
                </a:solidFill>
              </a:defRPr>
            </a:lvl1pPr>
            <a:lvl2pPr indent="-228600" lvl="1" marL="914400" algn="l">
              <a:lnSpc>
                <a:spcPct val="90000"/>
              </a:lnSpc>
              <a:spcBef>
                <a:spcPts val="1200"/>
              </a:spcBef>
              <a:spcAft>
                <a:spcPts val="0"/>
              </a:spcAft>
              <a:buSzPts val="2000"/>
              <a:buNone/>
              <a:defRPr b="1" sz="2000"/>
            </a:lvl2pPr>
            <a:lvl3pPr indent="-228600" lvl="2" marL="1371600" algn="l">
              <a:lnSpc>
                <a:spcPct val="90000"/>
              </a:lnSpc>
              <a:spcBef>
                <a:spcPts val="800"/>
              </a:spcBef>
              <a:spcAft>
                <a:spcPts val="0"/>
              </a:spcAft>
              <a:buSzPts val="1800"/>
              <a:buNone/>
              <a:defRPr b="1" sz="1800"/>
            </a:lvl3pPr>
            <a:lvl4pPr indent="-228600" lvl="3" marL="1828800" algn="l">
              <a:lnSpc>
                <a:spcPct val="90000"/>
              </a:lnSpc>
              <a:spcBef>
                <a:spcPts val="800"/>
              </a:spcBef>
              <a:spcAft>
                <a:spcPts val="0"/>
              </a:spcAft>
              <a:buSzPts val="1600"/>
              <a:buNone/>
              <a:defRPr b="1" sz="1600"/>
            </a:lvl4pPr>
            <a:lvl5pPr indent="-228600" lvl="4" marL="2286000" algn="l">
              <a:lnSpc>
                <a:spcPct val="90000"/>
              </a:lnSpc>
              <a:spcBef>
                <a:spcPts val="600"/>
              </a:spcBef>
              <a:spcAft>
                <a:spcPts val="0"/>
              </a:spcAft>
              <a:buSzPts val="1600"/>
              <a:buNone/>
              <a:defRPr b="1" sz="1600"/>
            </a:lvl5pPr>
            <a:lvl6pPr indent="-228600" lvl="5" marL="2743200" algn="l">
              <a:lnSpc>
                <a:spcPct val="90000"/>
              </a:lnSpc>
              <a:spcBef>
                <a:spcPts val="600"/>
              </a:spcBef>
              <a:spcAft>
                <a:spcPts val="0"/>
              </a:spcAft>
              <a:buSzPts val="1600"/>
              <a:buNone/>
              <a:defRPr b="1" sz="1600"/>
            </a:lvl6pPr>
            <a:lvl7pPr indent="-228600" lvl="6" marL="3200400" algn="l">
              <a:lnSpc>
                <a:spcPct val="90000"/>
              </a:lnSpc>
              <a:spcBef>
                <a:spcPts val="600"/>
              </a:spcBef>
              <a:spcAft>
                <a:spcPts val="0"/>
              </a:spcAft>
              <a:buSzPts val="1600"/>
              <a:buNone/>
              <a:defRPr b="1" sz="1600"/>
            </a:lvl7pPr>
            <a:lvl8pPr indent="-228600" lvl="7" marL="3657600" algn="l">
              <a:lnSpc>
                <a:spcPct val="90000"/>
              </a:lnSpc>
              <a:spcBef>
                <a:spcPts val="600"/>
              </a:spcBef>
              <a:spcAft>
                <a:spcPts val="0"/>
              </a:spcAft>
              <a:buSzPts val="1600"/>
              <a:buNone/>
              <a:defRPr b="1" sz="1600"/>
            </a:lvl8pPr>
            <a:lvl9pPr indent="-228600" lvl="8" marL="4114800" algn="l">
              <a:lnSpc>
                <a:spcPct val="90000"/>
              </a:lnSpc>
              <a:spcBef>
                <a:spcPts val="600"/>
              </a:spcBef>
              <a:spcAft>
                <a:spcPts val="0"/>
              </a:spcAft>
              <a:buSzPts val="1600"/>
              <a:buNone/>
              <a:defRPr b="1" sz="1600"/>
            </a:lvl9pPr>
          </a:lstStyle>
          <a:p/>
        </p:txBody>
      </p:sp>
      <p:sp>
        <p:nvSpPr>
          <p:cNvPr id="252" name="Google Shape;252;p30"/>
          <p:cNvSpPr txBox="1"/>
          <p:nvPr>
            <p:ph idx="4" type="body"/>
          </p:nvPr>
        </p:nvSpPr>
        <p:spPr>
          <a:xfrm>
            <a:off x="6324600" y="2503713"/>
            <a:ext cx="4572000" cy="3287487"/>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800"/>
              </a:spcBef>
              <a:spcAft>
                <a:spcPts val="0"/>
              </a:spcAft>
              <a:buSzPts val="2000"/>
              <a:buChar char="▪"/>
              <a:defRPr sz="2000"/>
            </a:lvl1pPr>
            <a:lvl2pPr indent="-342900" lvl="1" marL="914400" algn="l">
              <a:lnSpc>
                <a:spcPct val="90000"/>
              </a:lnSpc>
              <a:spcBef>
                <a:spcPts val="1200"/>
              </a:spcBef>
              <a:spcAft>
                <a:spcPts val="0"/>
              </a:spcAft>
              <a:buSzPts val="1800"/>
              <a:buChar char="▪"/>
              <a:defRPr sz="1800"/>
            </a:lvl2pPr>
            <a:lvl3pPr indent="-330200" lvl="2" marL="1371600" algn="l">
              <a:lnSpc>
                <a:spcPct val="90000"/>
              </a:lnSpc>
              <a:spcBef>
                <a:spcPts val="800"/>
              </a:spcBef>
              <a:spcAft>
                <a:spcPts val="0"/>
              </a:spcAft>
              <a:buSzPts val="1600"/>
              <a:buChar char="▪"/>
              <a:defRPr sz="1600"/>
            </a:lvl3pPr>
            <a:lvl4pPr indent="-317500" lvl="3" marL="1828800" algn="l">
              <a:lnSpc>
                <a:spcPct val="90000"/>
              </a:lnSpc>
              <a:spcBef>
                <a:spcPts val="800"/>
              </a:spcBef>
              <a:spcAft>
                <a:spcPts val="0"/>
              </a:spcAft>
              <a:buSzPts val="1400"/>
              <a:buChar char="▪"/>
              <a:defRPr sz="1400"/>
            </a:lvl4pPr>
            <a:lvl5pPr indent="-317500" lvl="4" marL="2286000" algn="l">
              <a:lnSpc>
                <a:spcPct val="90000"/>
              </a:lnSpc>
              <a:spcBef>
                <a:spcPts val="600"/>
              </a:spcBef>
              <a:spcAft>
                <a:spcPts val="0"/>
              </a:spcAft>
              <a:buSzPts val="1400"/>
              <a:buChar char="▪"/>
              <a:defRPr sz="1400"/>
            </a:lvl5pPr>
            <a:lvl6pPr indent="-330200" lvl="5" marL="2743200" algn="l">
              <a:lnSpc>
                <a:spcPct val="90000"/>
              </a:lnSpc>
              <a:spcBef>
                <a:spcPts val="600"/>
              </a:spcBef>
              <a:spcAft>
                <a:spcPts val="0"/>
              </a:spcAft>
              <a:buSzPts val="1600"/>
              <a:buChar char="▪"/>
              <a:defRPr sz="1600"/>
            </a:lvl6pPr>
            <a:lvl7pPr indent="-330200" lvl="6" marL="3200400" algn="l">
              <a:lnSpc>
                <a:spcPct val="90000"/>
              </a:lnSpc>
              <a:spcBef>
                <a:spcPts val="600"/>
              </a:spcBef>
              <a:spcAft>
                <a:spcPts val="0"/>
              </a:spcAft>
              <a:buSzPts val="1600"/>
              <a:buChar char="▪"/>
              <a:defRPr sz="1600"/>
            </a:lvl7pPr>
            <a:lvl8pPr indent="-330200" lvl="7" marL="3657600" algn="l">
              <a:lnSpc>
                <a:spcPct val="90000"/>
              </a:lnSpc>
              <a:spcBef>
                <a:spcPts val="600"/>
              </a:spcBef>
              <a:spcAft>
                <a:spcPts val="0"/>
              </a:spcAft>
              <a:buSzPts val="1600"/>
              <a:buChar char="▪"/>
              <a:defRPr sz="1600"/>
            </a:lvl8pPr>
            <a:lvl9pPr indent="-228600" lvl="8" marL="4114800" algn="l">
              <a:lnSpc>
                <a:spcPct val="90000"/>
              </a:lnSpc>
              <a:spcBef>
                <a:spcPts val="600"/>
              </a:spcBef>
              <a:spcAft>
                <a:spcPts val="0"/>
              </a:spcAft>
              <a:buSzPts val="1600"/>
              <a:buNone/>
              <a:defRPr sz="1600"/>
            </a:lvl9pPr>
          </a:lstStyle>
          <a:p/>
        </p:txBody>
      </p:sp>
      <p:sp>
        <p:nvSpPr>
          <p:cNvPr id="253" name="Google Shape;253;p30"/>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4" name="Google Shape;254;p30"/>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5" name="Google Shape;255;p30"/>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mo naslov" type="titleOnly">
  <p:cSld name="TITLE_ONLY">
    <p:spTree>
      <p:nvGrpSpPr>
        <p:cNvPr id="256" name="Shape 256"/>
        <p:cNvGrpSpPr/>
        <p:nvPr/>
      </p:nvGrpSpPr>
      <p:grpSpPr>
        <a:xfrm>
          <a:off x="0" y="0"/>
          <a:ext cx="0" cy="0"/>
          <a:chOff x="0" y="0"/>
          <a:chExt cx="0" cy="0"/>
        </a:xfrm>
      </p:grpSpPr>
      <p:sp>
        <p:nvSpPr>
          <p:cNvPr id="257" name="Google Shape;257;p31"/>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A43E2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8" name="Google Shape;258;p31"/>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9" name="Google Shape;259;p31"/>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0" name="Google Shape;260;p31"/>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azno" showMasterSp="0" type="blank">
  <p:cSld name="BLANK">
    <p:spTree>
      <p:nvGrpSpPr>
        <p:cNvPr id="261" name="Shape 261"/>
        <p:cNvGrpSpPr/>
        <p:nvPr/>
      </p:nvGrpSpPr>
      <p:grpSpPr>
        <a:xfrm>
          <a:off x="0" y="0"/>
          <a:ext cx="0" cy="0"/>
          <a:chOff x="0" y="0"/>
          <a:chExt cx="0" cy="0"/>
        </a:xfrm>
      </p:grpSpPr>
      <p:grpSp>
        <p:nvGrpSpPr>
          <p:cNvPr id="262" name="Google Shape;262;p32"/>
          <p:cNvGrpSpPr/>
          <p:nvPr/>
        </p:nvGrpSpPr>
        <p:grpSpPr>
          <a:xfrm>
            <a:off x="-1" y="0"/>
            <a:ext cx="12192002" cy="6858000"/>
            <a:chOff x="-1" y="0"/>
            <a:chExt cx="12192002" cy="6858000"/>
          </a:xfrm>
        </p:grpSpPr>
        <p:cxnSp>
          <p:nvCxnSpPr>
            <p:cNvPr id="263" name="Google Shape;263;p32"/>
            <p:cNvCxnSpPr/>
            <p:nvPr/>
          </p:nvCxnSpPr>
          <p:spPr>
            <a:xfrm>
              <a:off x="610194" y="0"/>
              <a:ext cx="0"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64" name="Google Shape;264;p32"/>
            <p:cNvCxnSpPr/>
            <p:nvPr/>
          </p:nvCxnSpPr>
          <p:spPr>
            <a:xfrm>
              <a:off x="1829332" y="0"/>
              <a:ext cx="0"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65" name="Google Shape;265;p32"/>
            <p:cNvCxnSpPr/>
            <p:nvPr/>
          </p:nvCxnSpPr>
          <p:spPr>
            <a:xfrm>
              <a:off x="3048470" y="0"/>
              <a:ext cx="0"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66" name="Google Shape;266;p32"/>
            <p:cNvCxnSpPr/>
            <p:nvPr/>
          </p:nvCxnSpPr>
          <p:spPr>
            <a:xfrm>
              <a:off x="4267608" y="0"/>
              <a:ext cx="0"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67" name="Google Shape;267;p32"/>
            <p:cNvCxnSpPr/>
            <p:nvPr/>
          </p:nvCxnSpPr>
          <p:spPr>
            <a:xfrm>
              <a:off x="5486746" y="0"/>
              <a:ext cx="0"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68" name="Google Shape;268;p32"/>
            <p:cNvCxnSpPr/>
            <p:nvPr/>
          </p:nvCxnSpPr>
          <p:spPr>
            <a:xfrm>
              <a:off x="6705884" y="0"/>
              <a:ext cx="0"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69" name="Google Shape;269;p32"/>
            <p:cNvCxnSpPr/>
            <p:nvPr/>
          </p:nvCxnSpPr>
          <p:spPr>
            <a:xfrm>
              <a:off x="7925022" y="0"/>
              <a:ext cx="0"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70" name="Google Shape;270;p32"/>
            <p:cNvCxnSpPr/>
            <p:nvPr/>
          </p:nvCxnSpPr>
          <p:spPr>
            <a:xfrm>
              <a:off x="9144160" y="0"/>
              <a:ext cx="0"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71" name="Google Shape;271;p32"/>
            <p:cNvCxnSpPr/>
            <p:nvPr/>
          </p:nvCxnSpPr>
          <p:spPr>
            <a:xfrm>
              <a:off x="10363298" y="0"/>
              <a:ext cx="0"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72" name="Google Shape;272;p32"/>
            <p:cNvCxnSpPr/>
            <p:nvPr/>
          </p:nvCxnSpPr>
          <p:spPr>
            <a:xfrm>
              <a:off x="11582436" y="0"/>
              <a:ext cx="0"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73" name="Google Shape;273;p32"/>
            <p:cNvCxnSpPr/>
            <p:nvPr/>
          </p:nvCxnSpPr>
          <p:spPr>
            <a:xfrm>
              <a:off x="2819" y="386485"/>
              <a:ext cx="12188952" cy="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74" name="Google Shape;274;p32"/>
            <p:cNvCxnSpPr/>
            <p:nvPr/>
          </p:nvCxnSpPr>
          <p:spPr>
            <a:xfrm>
              <a:off x="2819" y="1611181"/>
              <a:ext cx="12188952" cy="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75" name="Google Shape;275;p32"/>
            <p:cNvCxnSpPr/>
            <p:nvPr/>
          </p:nvCxnSpPr>
          <p:spPr>
            <a:xfrm>
              <a:off x="2819" y="2835877"/>
              <a:ext cx="12188952" cy="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76" name="Google Shape;276;p32"/>
            <p:cNvCxnSpPr/>
            <p:nvPr/>
          </p:nvCxnSpPr>
          <p:spPr>
            <a:xfrm>
              <a:off x="2819" y="4060573"/>
              <a:ext cx="12188952" cy="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77" name="Google Shape;277;p32"/>
            <p:cNvCxnSpPr/>
            <p:nvPr/>
          </p:nvCxnSpPr>
          <p:spPr>
            <a:xfrm>
              <a:off x="2819" y="5285269"/>
              <a:ext cx="12188952" cy="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78" name="Google Shape;278;p32"/>
            <p:cNvCxnSpPr/>
            <p:nvPr/>
          </p:nvCxnSpPr>
          <p:spPr>
            <a:xfrm>
              <a:off x="2819" y="6509965"/>
              <a:ext cx="12188952" cy="0"/>
            </a:xfrm>
            <a:prstGeom prst="straightConnector1">
              <a:avLst/>
            </a:prstGeom>
            <a:noFill/>
            <a:ln cap="flat" cmpd="sng" w="9525">
              <a:solidFill>
                <a:srgbClr val="D8D8D8">
                  <a:alpha val="29411"/>
                </a:srgbClr>
              </a:solidFill>
              <a:prstDash val="solid"/>
              <a:miter lim="800000"/>
              <a:headEnd len="sm" w="sm" type="none"/>
              <a:tailEnd len="sm" w="sm" type="none"/>
            </a:ln>
          </p:spPr>
        </p:cxnSp>
        <p:grpSp>
          <p:nvGrpSpPr>
            <p:cNvPr id="279" name="Google Shape;279;p32"/>
            <p:cNvGrpSpPr/>
            <p:nvPr/>
          </p:nvGrpSpPr>
          <p:grpSpPr>
            <a:xfrm>
              <a:off x="-1" y="0"/>
              <a:ext cx="12192001" cy="6858000"/>
              <a:chOff x="-1" y="0"/>
              <a:chExt cx="12192001" cy="6858000"/>
            </a:xfrm>
          </p:grpSpPr>
          <p:cxnSp>
            <p:nvCxnSpPr>
              <p:cNvPr id="280" name="Google Shape;280;p32"/>
              <p:cNvCxnSpPr/>
              <p:nvPr/>
            </p:nvCxnSpPr>
            <p:spPr>
              <a:xfrm>
                <a:off x="225425" y="0"/>
                <a:ext cx="6815931"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81" name="Google Shape;281;p32"/>
              <p:cNvCxnSpPr/>
              <p:nvPr/>
            </p:nvCxnSpPr>
            <p:spPr>
              <a:xfrm>
                <a:off x="1449154" y="0"/>
                <a:ext cx="6815931"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82" name="Google Shape;282;p32"/>
              <p:cNvCxnSpPr/>
              <p:nvPr/>
            </p:nvCxnSpPr>
            <p:spPr>
              <a:xfrm>
                <a:off x="2665982" y="0"/>
                <a:ext cx="6815931"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83" name="Google Shape;283;p32"/>
              <p:cNvCxnSpPr/>
              <p:nvPr/>
            </p:nvCxnSpPr>
            <p:spPr>
              <a:xfrm>
                <a:off x="3885119" y="0"/>
                <a:ext cx="6815931"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84" name="Google Shape;284;p32"/>
              <p:cNvCxnSpPr/>
              <p:nvPr/>
            </p:nvCxnSpPr>
            <p:spPr>
              <a:xfrm>
                <a:off x="5106502" y="0"/>
                <a:ext cx="6815931" cy="6858000"/>
              </a:xfrm>
              <a:prstGeom prst="straightConnector1">
                <a:avLst/>
              </a:prstGeom>
              <a:noFill/>
              <a:ln cap="flat" cmpd="sng" w="9525">
                <a:solidFill>
                  <a:srgbClr val="D8D8D8">
                    <a:alpha val="29411"/>
                  </a:srgbClr>
                </a:solidFill>
                <a:prstDash val="solid"/>
                <a:miter lim="800000"/>
                <a:headEnd len="sm" w="sm" type="none"/>
                <a:tailEnd len="sm" w="sm" type="none"/>
              </a:ln>
            </p:spPr>
          </p:cxnSp>
          <p:grpSp>
            <p:nvGrpSpPr>
              <p:cNvPr id="285" name="Google Shape;285;p32"/>
              <p:cNvGrpSpPr/>
              <p:nvPr/>
            </p:nvGrpSpPr>
            <p:grpSpPr>
              <a:xfrm>
                <a:off x="6327885" y="0"/>
                <a:ext cx="5864115" cy="5898673"/>
                <a:chOff x="6327885" y="0"/>
                <a:chExt cx="5864115" cy="5898673"/>
              </a:xfrm>
            </p:grpSpPr>
            <p:cxnSp>
              <p:nvCxnSpPr>
                <p:cNvPr id="286" name="Google Shape;286;p32"/>
                <p:cNvCxnSpPr/>
                <p:nvPr/>
              </p:nvCxnSpPr>
              <p:spPr>
                <a:xfrm>
                  <a:off x="6327885" y="0"/>
                  <a:ext cx="5864115" cy="5898673"/>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87" name="Google Shape;287;p32"/>
                <p:cNvCxnSpPr/>
                <p:nvPr/>
              </p:nvCxnSpPr>
              <p:spPr>
                <a:xfrm>
                  <a:off x="7549268" y="0"/>
                  <a:ext cx="4642732" cy="4672425"/>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88" name="Google Shape;288;p32"/>
                <p:cNvCxnSpPr/>
                <p:nvPr/>
              </p:nvCxnSpPr>
              <p:spPr>
                <a:xfrm>
                  <a:off x="8772997" y="0"/>
                  <a:ext cx="3419003" cy="3456749"/>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89" name="Google Shape;289;p32"/>
                <p:cNvCxnSpPr/>
                <p:nvPr/>
              </p:nvCxnSpPr>
              <p:spPr>
                <a:xfrm>
                  <a:off x="9982200" y="0"/>
                  <a:ext cx="2209800" cy="2226469"/>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90" name="Google Shape;290;p32"/>
                <p:cNvCxnSpPr/>
                <p:nvPr/>
              </p:nvCxnSpPr>
              <p:spPr>
                <a:xfrm>
                  <a:off x="11199019" y="0"/>
                  <a:ext cx="992981" cy="1002506"/>
                </a:xfrm>
                <a:prstGeom prst="straightConnector1">
                  <a:avLst/>
                </a:prstGeom>
                <a:noFill/>
                <a:ln cap="flat" cmpd="sng" w="9525">
                  <a:solidFill>
                    <a:srgbClr val="D8D8D8">
                      <a:alpha val="29411"/>
                    </a:srgbClr>
                  </a:solidFill>
                  <a:prstDash val="solid"/>
                  <a:miter lim="800000"/>
                  <a:headEnd len="sm" w="sm" type="none"/>
                  <a:tailEnd len="sm" w="sm" type="none"/>
                </a:ln>
              </p:spPr>
            </p:cxnSp>
          </p:grpSp>
          <p:cxnSp>
            <p:nvCxnSpPr>
              <p:cNvPr id="291" name="Google Shape;291;p32"/>
              <p:cNvCxnSpPr/>
              <p:nvPr/>
            </p:nvCxnSpPr>
            <p:spPr>
              <a:xfrm rot="10800000">
                <a:off x="-1" y="1012053"/>
                <a:ext cx="5828811" cy="5845945"/>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92" name="Google Shape;292;p32"/>
              <p:cNvCxnSpPr/>
              <p:nvPr/>
            </p:nvCxnSpPr>
            <p:spPr>
              <a:xfrm rot="10800000">
                <a:off x="-1" y="2227340"/>
                <a:ext cx="4614781" cy="4630658"/>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93" name="Google Shape;293;p32"/>
              <p:cNvCxnSpPr/>
              <p:nvPr/>
            </p:nvCxnSpPr>
            <p:spPr>
              <a:xfrm rot="10800000">
                <a:off x="-1" y="3432149"/>
                <a:ext cx="3398419" cy="3425849"/>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94" name="Google Shape;294;p32"/>
              <p:cNvCxnSpPr/>
              <p:nvPr/>
            </p:nvCxnSpPr>
            <p:spPr>
              <a:xfrm rot="10800000">
                <a:off x="-1" y="4651431"/>
                <a:ext cx="2196496" cy="2206567"/>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95" name="Google Shape;295;p32"/>
              <p:cNvCxnSpPr/>
              <p:nvPr/>
            </p:nvCxnSpPr>
            <p:spPr>
              <a:xfrm rot="10800000">
                <a:off x="-1" y="5864453"/>
                <a:ext cx="987003" cy="993545"/>
              </a:xfrm>
              <a:prstGeom prst="straightConnector1">
                <a:avLst/>
              </a:prstGeom>
              <a:noFill/>
              <a:ln cap="flat" cmpd="sng" w="9525">
                <a:solidFill>
                  <a:srgbClr val="D8D8D8">
                    <a:alpha val="29411"/>
                  </a:srgbClr>
                </a:solidFill>
                <a:prstDash val="solid"/>
                <a:miter lim="800000"/>
                <a:headEnd len="sm" w="sm" type="none"/>
                <a:tailEnd len="sm" w="sm" type="none"/>
              </a:ln>
            </p:spPr>
          </p:cxnSp>
        </p:grpSp>
        <p:grpSp>
          <p:nvGrpSpPr>
            <p:cNvPr id="296" name="Google Shape;296;p32"/>
            <p:cNvGrpSpPr/>
            <p:nvPr/>
          </p:nvGrpSpPr>
          <p:grpSpPr>
            <a:xfrm flipH="1">
              <a:off x="0" y="0"/>
              <a:ext cx="12192001" cy="6858000"/>
              <a:chOff x="-1" y="0"/>
              <a:chExt cx="12192001" cy="6858000"/>
            </a:xfrm>
          </p:grpSpPr>
          <p:cxnSp>
            <p:nvCxnSpPr>
              <p:cNvPr id="297" name="Google Shape;297;p32"/>
              <p:cNvCxnSpPr/>
              <p:nvPr/>
            </p:nvCxnSpPr>
            <p:spPr>
              <a:xfrm>
                <a:off x="225425" y="0"/>
                <a:ext cx="6815931"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98" name="Google Shape;298;p32"/>
              <p:cNvCxnSpPr/>
              <p:nvPr/>
            </p:nvCxnSpPr>
            <p:spPr>
              <a:xfrm>
                <a:off x="1449154" y="0"/>
                <a:ext cx="6815931"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299" name="Google Shape;299;p32"/>
              <p:cNvCxnSpPr/>
              <p:nvPr/>
            </p:nvCxnSpPr>
            <p:spPr>
              <a:xfrm>
                <a:off x="2665982" y="0"/>
                <a:ext cx="6815931"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300" name="Google Shape;300;p32"/>
              <p:cNvCxnSpPr/>
              <p:nvPr/>
            </p:nvCxnSpPr>
            <p:spPr>
              <a:xfrm>
                <a:off x="3885119" y="0"/>
                <a:ext cx="6815931" cy="6858000"/>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301" name="Google Shape;301;p32"/>
              <p:cNvCxnSpPr/>
              <p:nvPr/>
            </p:nvCxnSpPr>
            <p:spPr>
              <a:xfrm>
                <a:off x="5106502" y="0"/>
                <a:ext cx="6815931" cy="6858000"/>
              </a:xfrm>
              <a:prstGeom prst="straightConnector1">
                <a:avLst/>
              </a:prstGeom>
              <a:noFill/>
              <a:ln cap="flat" cmpd="sng" w="9525">
                <a:solidFill>
                  <a:srgbClr val="D8D8D8">
                    <a:alpha val="29411"/>
                  </a:srgbClr>
                </a:solidFill>
                <a:prstDash val="solid"/>
                <a:miter lim="800000"/>
                <a:headEnd len="sm" w="sm" type="none"/>
                <a:tailEnd len="sm" w="sm" type="none"/>
              </a:ln>
            </p:spPr>
          </p:cxnSp>
          <p:grpSp>
            <p:nvGrpSpPr>
              <p:cNvPr id="302" name="Google Shape;302;p32"/>
              <p:cNvGrpSpPr/>
              <p:nvPr/>
            </p:nvGrpSpPr>
            <p:grpSpPr>
              <a:xfrm>
                <a:off x="6327885" y="0"/>
                <a:ext cx="5864115" cy="5898673"/>
                <a:chOff x="6327885" y="0"/>
                <a:chExt cx="5864115" cy="5898673"/>
              </a:xfrm>
            </p:grpSpPr>
            <p:cxnSp>
              <p:nvCxnSpPr>
                <p:cNvPr id="303" name="Google Shape;303;p32"/>
                <p:cNvCxnSpPr/>
                <p:nvPr/>
              </p:nvCxnSpPr>
              <p:spPr>
                <a:xfrm>
                  <a:off x="6327885" y="0"/>
                  <a:ext cx="5864115" cy="5898673"/>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304" name="Google Shape;304;p32"/>
                <p:cNvCxnSpPr/>
                <p:nvPr/>
              </p:nvCxnSpPr>
              <p:spPr>
                <a:xfrm>
                  <a:off x="7549268" y="0"/>
                  <a:ext cx="4642732" cy="4672425"/>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305" name="Google Shape;305;p32"/>
                <p:cNvCxnSpPr/>
                <p:nvPr/>
              </p:nvCxnSpPr>
              <p:spPr>
                <a:xfrm>
                  <a:off x="8772997" y="0"/>
                  <a:ext cx="3419003" cy="3456749"/>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306" name="Google Shape;306;p32"/>
                <p:cNvCxnSpPr/>
                <p:nvPr/>
              </p:nvCxnSpPr>
              <p:spPr>
                <a:xfrm>
                  <a:off x="9982200" y="0"/>
                  <a:ext cx="2209800" cy="2226469"/>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307" name="Google Shape;307;p32"/>
                <p:cNvCxnSpPr/>
                <p:nvPr/>
              </p:nvCxnSpPr>
              <p:spPr>
                <a:xfrm>
                  <a:off x="11199019" y="0"/>
                  <a:ext cx="992981" cy="1002506"/>
                </a:xfrm>
                <a:prstGeom prst="straightConnector1">
                  <a:avLst/>
                </a:prstGeom>
                <a:noFill/>
                <a:ln cap="flat" cmpd="sng" w="9525">
                  <a:solidFill>
                    <a:srgbClr val="D8D8D8">
                      <a:alpha val="29411"/>
                    </a:srgbClr>
                  </a:solidFill>
                  <a:prstDash val="solid"/>
                  <a:miter lim="800000"/>
                  <a:headEnd len="sm" w="sm" type="none"/>
                  <a:tailEnd len="sm" w="sm" type="none"/>
                </a:ln>
              </p:spPr>
            </p:cxnSp>
          </p:grpSp>
          <p:cxnSp>
            <p:nvCxnSpPr>
              <p:cNvPr id="308" name="Google Shape;308;p32"/>
              <p:cNvCxnSpPr/>
              <p:nvPr/>
            </p:nvCxnSpPr>
            <p:spPr>
              <a:xfrm rot="10800000">
                <a:off x="-1" y="1012053"/>
                <a:ext cx="5828811" cy="5845945"/>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309" name="Google Shape;309;p32"/>
              <p:cNvCxnSpPr/>
              <p:nvPr/>
            </p:nvCxnSpPr>
            <p:spPr>
              <a:xfrm rot="10800000">
                <a:off x="-1" y="2227340"/>
                <a:ext cx="4614781" cy="4630658"/>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310" name="Google Shape;310;p32"/>
              <p:cNvCxnSpPr/>
              <p:nvPr/>
            </p:nvCxnSpPr>
            <p:spPr>
              <a:xfrm rot="10800000">
                <a:off x="-1" y="3432149"/>
                <a:ext cx="3398419" cy="3425849"/>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311" name="Google Shape;311;p32"/>
              <p:cNvCxnSpPr/>
              <p:nvPr/>
            </p:nvCxnSpPr>
            <p:spPr>
              <a:xfrm rot="10800000">
                <a:off x="-1" y="4651431"/>
                <a:ext cx="2196496" cy="2206567"/>
              </a:xfrm>
              <a:prstGeom prst="straightConnector1">
                <a:avLst/>
              </a:prstGeom>
              <a:noFill/>
              <a:ln cap="flat" cmpd="sng" w="9525">
                <a:solidFill>
                  <a:srgbClr val="D8D8D8">
                    <a:alpha val="29411"/>
                  </a:srgbClr>
                </a:solidFill>
                <a:prstDash val="solid"/>
                <a:miter lim="800000"/>
                <a:headEnd len="sm" w="sm" type="none"/>
                <a:tailEnd len="sm" w="sm" type="none"/>
              </a:ln>
            </p:spPr>
          </p:cxnSp>
          <p:cxnSp>
            <p:nvCxnSpPr>
              <p:cNvPr id="312" name="Google Shape;312;p32"/>
              <p:cNvCxnSpPr/>
              <p:nvPr/>
            </p:nvCxnSpPr>
            <p:spPr>
              <a:xfrm rot="10800000">
                <a:off x="-1" y="5864453"/>
                <a:ext cx="987003" cy="993545"/>
              </a:xfrm>
              <a:prstGeom prst="straightConnector1">
                <a:avLst/>
              </a:prstGeom>
              <a:noFill/>
              <a:ln cap="flat" cmpd="sng" w="9525">
                <a:solidFill>
                  <a:srgbClr val="D8D8D8">
                    <a:alpha val="29411"/>
                  </a:srgbClr>
                </a:solidFill>
                <a:prstDash val="solid"/>
                <a:miter lim="800000"/>
                <a:headEnd len="sm" w="sm" type="none"/>
                <a:tailEnd len="sm" w="sm" type="none"/>
              </a:ln>
            </p:spPr>
          </p:cxnSp>
        </p:grpSp>
      </p:grpSp>
      <p:sp>
        <p:nvSpPr>
          <p:cNvPr id="313" name="Google Shape;313;p32"/>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4" name="Google Shape;314;p32"/>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5" name="Google Shape;315;p32"/>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sebina z naslovom" showMasterSp="0" type="objTx">
  <p:cSld name="OBJECT_WITH_CAPTION_TEXT">
    <p:bg>
      <p:bgPr>
        <a:gradFill>
          <a:gsLst>
            <a:gs pos="0">
              <a:schemeClr val="accent1"/>
            </a:gs>
            <a:gs pos="100000">
              <a:srgbClr val="AF4329"/>
            </a:gs>
          </a:gsLst>
          <a:path path="circle">
            <a:fillToRect b="50%" l="50%" r="50%" t="50%"/>
          </a:path>
          <a:tileRect/>
        </a:gradFill>
      </p:bgPr>
    </p:bg>
    <p:spTree>
      <p:nvGrpSpPr>
        <p:cNvPr id="316" name="Shape 316"/>
        <p:cNvGrpSpPr/>
        <p:nvPr/>
      </p:nvGrpSpPr>
      <p:grpSpPr>
        <a:xfrm>
          <a:off x="0" y="0"/>
          <a:ext cx="0" cy="0"/>
          <a:chOff x="0" y="0"/>
          <a:chExt cx="0" cy="0"/>
        </a:xfrm>
      </p:grpSpPr>
      <p:grpSp>
        <p:nvGrpSpPr>
          <p:cNvPr id="317" name="Google Shape;317;p33"/>
          <p:cNvGrpSpPr/>
          <p:nvPr/>
        </p:nvGrpSpPr>
        <p:grpSpPr>
          <a:xfrm>
            <a:off x="-1" y="0"/>
            <a:ext cx="12192002" cy="6858000"/>
            <a:chOff x="-1" y="0"/>
            <a:chExt cx="12192002" cy="6858000"/>
          </a:xfrm>
        </p:grpSpPr>
        <p:cxnSp>
          <p:nvCxnSpPr>
            <p:cNvPr id="318" name="Google Shape;318;p33"/>
            <p:cNvCxnSpPr/>
            <p:nvPr/>
          </p:nvCxnSpPr>
          <p:spPr>
            <a:xfrm>
              <a:off x="610194"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19" name="Google Shape;319;p33"/>
            <p:cNvCxnSpPr/>
            <p:nvPr/>
          </p:nvCxnSpPr>
          <p:spPr>
            <a:xfrm>
              <a:off x="1829332"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20" name="Google Shape;320;p33"/>
            <p:cNvCxnSpPr/>
            <p:nvPr/>
          </p:nvCxnSpPr>
          <p:spPr>
            <a:xfrm>
              <a:off x="3048470"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21" name="Google Shape;321;p33"/>
            <p:cNvCxnSpPr/>
            <p:nvPr/>
          </p:nvCxnSpPr>
          <p:spPr>
            <a:xfrm>
              <a:off x="4267608"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22" name="Google Shape;322;p33"/>
            <p:cNvCxnSpPr/>
            <p:nvPr/>
          </p:nvCxnSpPr>
          <p:spPr>
            <a:xfrm>
              <a:off x="5486746"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23" name="Google Shape;323;p33"/>
            <p:cNvCxnSpPr/>
            <p:nvPr/>
          </p:nvCxnSpPr>
          <p:spPr>
            <a:xfrm>
              <a:off x="6705884"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24" name="Google Shape;324;p33"/>
            <p:cNvCxnSpPr/>
            <p:nvPr/>
          </p:nvCxnSpPr>
          <p:spPr>
            <a:xfrm>
              <a:off x="7925022"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25" name="Google Shape;325;p33"/>
            <p:cNvCxnSpPr/>
            <p:nvPr/>
          </p:nvCxnSpPr>
          <p:spPr>
            <a:xfrm>
              <a:off x="9144160"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26" name="Google Shape;326;p33"/>
            <p:cNvCxnSpPr/>
            <p:nvPr/>
          </p:nvCxnSpPr>
          <p:spPr>
            <a:xfrm>
              <a:off x="10363298"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27" name="Google Shape;327;p33"/>
            <p:cNvCxnSpPr/>
            <p:nvPr/>
          </p:nvCxnSpPr>
          <p:spPr>
            <a:xfrm>
              <a:off x="11582436" y="0"/>
              <a:ext cx="0"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28" name="Google Shape;328;p33"/>
            <p:cNvCxnSpPr/>
            <p:nvPr/>
          </p:nvCxnSpPr>
          <p:spPr>
            <a:xfrm>
              <a:off x="2819" y="386485"/>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29" name="Google Shape;329;p33"/>
            <p:cNvCxnSpPr/>
            <p:nvPr/>
          </p:nvCxnSpPr>
          <p:spPr>
            <a:xfrm>
              <a:off x="2819" y="1611181"/>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30" name="Google Shape;330;p33"/>
            <p:cNvCxnSpPr/>
            <p:nvPr/>
          </p:nvCxnSpPr>
          <p:spPr>
            <a:xfrm>
              <a:off x="2819" y="2835877"/>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31" name="Google Shape;331;p33"/>
            <p:cNvCxnSpPr/>
            <p:nvPr/>
          </p:nvCxnSpPr>
          <p:spPr>
            <a:xfrm>
              <a:off x="2819" y="4060573"/>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32" name="Google Shape;332;p33"/>
            <p:cNvCxnSpPr/>
            <p:nvPr/>
          </p:nvCxnSpPr>
          <p:spPr>
            <a:xfrm>
              <a:off x="2819" y="5285269"/>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33" name="Google Shape;333;p33"/>
            <p:cNvCxnSpPr/>
            <p:nvPr/>
          </p:nvCxnSpPr>
          <p:spPr>
            <a:xfrm>
              <a:off x="2819" y="6509965"/>
              <a:ext cx="12188952" cy="0"/>
            </a:xfrm>
            <a:prstGeom prst="straightConnector1">
              <a:avLst/>
            </a:prstGeom>
            <a:noFill/>
            <a:ln cap="flat" cmpd="sng" w="9525">
              <a:solidFill>
                <a:srgbClr val="A43E27">
                  <a:alpha val="24313"/>
                </a:srgbClr>
              </a:solidFill>
              <a:prstDash val="solid"/>
              <a:miter lim="800000"/>
              <a:headEnd len="sm" w="sm" type="none"/>
              <a:tailEnd len="sm" w="sm" type="none"/>
            </a:ln>
          </p:spPr>
        </p:cxnSp>
        <p:grpSp>
          <p:nvGrpSpPr>
            <p:cNvPr id="334" name="Google Shape;334;p33"/>
            <p:cNvGrpSpPr/>
            <p:nvPr/>
          </p:nvGrpSpPr>
          <p:grpSpPr>
            <a:xfrm>
              <a:off x="-1" y="0"/>
              <a:ext cx="12192001" cy="6858000"/>
              <a:chOff x="-1" y="0"/>
              <a:chExt cx="12192001" cy="6858000"/>
            </a:xfrm>
          </p:grpSpPr>
          <p:cxnSp>
            <p:nvCxnSpPr>
              <p:cNvPr id="335" name="Google Shape;335;p33"/>
              <p:cNvCxnSpPr/>
              <p:nvPr/>
            </p:nvCxnSpPr>
            <p:spPr>
              <a:xfrm>
                <a:off x="225425"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36" name="Google Shape;336;p33"/>
              <p:cNvCxnSpPr/>
              <p:nvPr/>
            </p:nvCxnSpPr>
            <p:spPr>
              <a:xfrm>
                <a:off x="1449154"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37" name="Google Shape;337;p33"/>
              <p:cNvCxnSpPr/>
              <p:nvPr/>
            </p:nvCxnSpPr>
            <p:spPr>
              <a:xfrm>
                <a:off x="2665982"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38" name="Google Shape;338;p33"/>
              <p:cNvCxnSpPr/>
              <p:nvPr/>
            </p:nvCxnSpPr>
            <p:spPr>
              <a:xfrm>
                <a:off x="3885119"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39" name="Google Shape;339;p33"/>
              <p:cNvCxnSpPr/>
              <p:nvPr/>
            </p:nvCxnSpPr>
            <p:spPr>
              <a:xfrm>
                <a:off x="5106502"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grpSp>
            <p:nvGrpSpPr>
              <p:cNvPr id="340" name="Google Shape;340;p33"/>
              <p:cNvGrpSpPr/>
              <p:nvPr/>
            </p:nvGrpSpPr>
            <p:grpSpPr>
              <a:xfrm>
                <a:off x="6327885" y="0"/>
                <a:ext cx="5864115" cy="5898673"/>
                <a:chOff x="6327885" y="0"/>
                <a:chExt cx="5864115" cy="5898673"/>
              </a:xfrm>
            </p:grpSpPr>
            <p:cxnSp>
              <p:nvCxnSpPr>
                <p:cNvPr id="341" name="Google Shape;341;p33"/>
                <p:cNvCxnSpPr/>
                <p:nvPr/>
              </p:nvCxnSpPr>
              <p:spPr>
                <a:xfrm>
                  <a:off x="6327885" y="0"/>
                  <a:ext cx="5864115" cy="5898673"/>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42" name="Google Shape;342;p33"/>
                <p:cNvCxnSpPr/>
                <p:nvPr/>
              </p:nvCxnSpPr>
              <p:spPr>
                <a:xfrm>
                  <a:off x="7549268" y="0"/>
                  <a:ext cx="4642732" cy="467242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43" name="Google Shape;343;p33"/>
                <p:cNvCxnSpPr/>
                <p:nvPr/>
              </p:nvCxnSpPr>
              <p:spPr>
                <a:xfrm>
                  <a:off x="8772997" y="0"/>
                  <a:ext cx="3419003" cy="34567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44" name="Google Shape;344;p33"/>
                <p:cNvCxnSpPr/>
                <p:nvPr/>
              </p:nvCxnSpPr>
              <p:spPr>
                <a:xfrm>
                  <a:off x="9982200" y="0"/>
                  <a:ext cx="2209800" cy="222646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45" name="Google Shape;345;p33"/>
                <p:cNvCxnSpPr/>
                <p:nvPr/>
              </p:nvCxnSpPr>
              <p:spPr>
                <a:xfrm>
                  <a:off x="11199019" y="0"/>
                  <a:ext cx="992981" cy="1002506"/>
                </a:xfrm>
                <a:prstGeom prst="straightConnector1">
                  <a:avLst/>
                </a:prstGeom>
                <a:noFill/>
                <a:ln cap="flat" cmpd="sng" w="9525">
                  <a:solidFill>
                    <a:srgbClr val="A43E27">
                      <a:alpha val="24313"/>
                    </a:srgbClr>
                  </a:solidFill>
                  <a:prstDash val="solid"/>
                  <a:miter lim="800000"/>
                  <a:headEnd len="sm" w="sm" type="none"/>
                  <a:tailEnd len="sm" w="sm" type="none"/>
                </a:ln>
              </p:spPr>
            </p:cxnSp>
          </p:grpSp>
          <p:cxnSp>
            <p:nvCxnSpPr>
              <p:cNvPr id="346" name="Google Shape;346;p33"/>
              <p:cNvCxnSpPr/>
              <p:nvPr/>
            </p:nvCxnSpPr>
            <p:spPr>
              <a:xfrm rot="10800000">
                <a:off x="-1" y="1012053"/>
                <a:ext cx="5828811" cy="584594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47" name="Google Shape;347;p33"/>
              <p:cNvCxnSpPr/>
              <p:nvPr/>
            </p:nvCxnSpPr>
            <p:spPr>
              <a:xfrm rot="10800000">
                <a:off x="-1" y="2227340"/>
                <a:ext cx="4614781" cy="4630658"/>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48" name="Google Shape;348;p33"/>
              <p:cNvCxnSpPr/>
              <p:nvPr/>
            </p:nvCxnSpPr>
            <p:spPr>
              <a:xfrm rot="10800000">
                <a:off x="-1" y="3432149"/>
                <a:ext cx="3398419" cy="34258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49" name="Google Shape;349;p33"/>
              <p:cNvCxnSpPr/>
              <p:nvPr/>
            </p:nvCxnSpPr>
            <p:spPr>
              <a:xfrm rot="10800000">
                <a:off x="-1" y="4651431"/>
                <a:ext cx="2196496" cy="2206567"/>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50" name="Google Shape;350;p33"/>
              <p:cNvCxnSpPr/>
              <p:nvPr/>
            </p:nvCxnSpPr>
            <p:spPr>
              <a:xfrm rot="10800000">
                <a:off x="-1" y="5864453"/>
                <a:ext cx="987003" cy="993545"/>
              </a:xfrm>
              <a:prstGeom prst="straightConnector1">
                <a:avLst/>
              </a:prstGeom>
              <a:noFill/>
              <a:ln cap="flat" cmpd="sng" w="9525">
                <a:solidFill>
                  <a:srgbClr val="A43E27">
                    <a:alpha val="24313"/>
                  </a:srgbClr>
                </a:solidFill>
                <a:prstDash val="solid"/>
                <a:miter lim="800000"/>
                <a:headEnd len="sm" w="sm" type="none"/>
                <a:tailEnd len="sm" w="sm" type="none"/>
              </a:ln>
            </p:spPr>
          </p:cxnSp>
        </p:grpSp>
        <p:grpSp>
          <p:nvGrpSpPr>
            <p:cNvPr id="351" name="Google Shape;351;p33"/>
            <p:cNvGrpSpPr/>
            <p:nvPr/>
          </p:nvGrpSpPr>
          <p:grpSpPr>
            <a:xfrm flipH="1">
              <a:off x="0" y="0"/>
              <a:ext cx="12192001" cy="6858000"/>
              <a:chOff x="-1" y="0"/>
              <a:chExt cx="12192001" cy="6858000"/>
            </a:xfrm>
          </p:grpSpPr>
          <p:cxnSp>
            <p:nvCxnSpPr>
              <p:cNvPr id="352" name="Google Shape;352;p33"/>
              <p:cNvCxnSpPr/>
              <p:nvPr/>
            </p:nvCxnSpPr>
            <p:spPr>
              <a:xfrm>
                <a:off x="225425"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53" name="Google Shape;353;p33"/>
              <p:cNvCxnSpPr/>
              <p:nvPr/>
            </p:nvCxnSpPr>
            <p:spPr>
              <a:xfrm>
                <a:off x="1449154"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54" name="Google Shape;354;p33"/>
              <p:cNvCxnSpPr/>
              <p:nvPr/>
            </p:nvCxnSpPr>
            <p:spPr>
              <a:xfrm>
                <a:off x="2665982"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55" name="Google Shape;355;p33"/>
              <p:cNvCxnSpPr/>
              <p:nvPr/>
            </p:nvCxnSpPr>
            <p:spPr>
              <a:xfrm>
                <a:off x="3885119"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56" name="Google Shape;356;p33"/>
              <p:cNvCxnSpPr/>
              <p:nvPr/>
            </p:nvCxnSpPr>
            <p:spPr>
              <a:xfrm>
                <a:off x="5150644" y="0"/>
                <a:ext cx="6815931" cy="6858000"/>
              </a:xfrm>
              <a:prstGeom prst="straightConnector1">
                <a:avLst/>
              </a:prstGeom>
              <a:noFill/>
              <a:ln cap="flat" cmpd="sng" w="9525">
                <a:solidFill>
                  <a:srgbClr val="A43E27">
                    <a:alpha val="24313"/>
                  </a:srgbClr>
                </a:solidFill>
                <a:prstDash val="solid"/>
                <a:miter lim="800000"/>
                <a:headEnd len="sm" w="sm" type="none"/>
                <a:tailEnd len="sm" w="sm" type="none"/>
              </a:ln>
            </p:spPr>
          </p:cxnSp>
          <p:grpSp>
            <p:nvGrpSpPr>
              <p:cNvPr id="357" name="Google Shape;357;p33"/>
              <p:cNvGrpSpPr/>
              <p:nvPr/>
            </p:nvGrpSpPr>
            <p:grpSpPr>
              <a:xfrm>
                <a:off x="6327885" y="0"/>
                <a:ext cx="5864115" cy="5898673"/>
                <a:chOff x="6327885" y="0"/>
                <a:chExt cx="5864115" cy="5898673"/>
              </a:xfrm>
            </p:grpSpPr>
            <p:cxnSp>
              <p:nvCxnSpPr>
                <p:cNvPr id="358" name="Google Shape;358;p33"/>
                <p:cNvCxnSpPr/>
                <p:nvPr/>
              </p:nvCxnSpPr>
              <p:spPr>
                <a:xfrm>
                  <a:off x="6327885" y="0"/>
                  <a:ext cx="5864115" cy="5898673"/>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59" name="Google Shape;359;p33"/>
                <p:cNvCxnSpPr/>
                <p:nvPr/>
              </p:nvCxnSpPr>
              <p:spPr>
                <a:xfrm>
                  <a:off x="7549268" y="0"/>
                  <a:ext cx="4642732" cy="467242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60" name="Google Shape;360;p33"/>
                <p:cNvCxnSpPr/>
                <p:nvPr/>
              </p:nvCxnSpPr>
              <p:spPr>
                <a:xfrm>
                  <a:off x="8772997" y="0"/>
                  <a:ext cx="3419003" cy="34567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61" name="Google Shape;361;p33"/>
                <p:cNvCxnSpPr/>
                <p:nvPr/>
              </p:nvCxnSpPr>
              <p:spPr>
                <a:xfrm>
                  <a:off x="9982200" y="0"/>
                  <a:ext cx="2209800" cy="222646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62" name="Google Shape;362;p33"/>
                <p:cNvCxnSpPr/>
                <p:nvPr/>
              </p:nvCxnSpPr>
              <p:spPr>
                <a:xfrm>
                  <a:off x="11199019" y="0"/>
                  <a:ext cx="992981" cy="1002506"/>
                </a:xfrm>
                <a:prstGeom prst="straightConnector1">
                  <a:avLst/>
                </a:prstGeom>
                <a:noFill/>
                <a:ln cap="flat" cmpd="sng" w="9525">
                  <a:solidFill>
                    <a:srgbClr val="A43E27">
                      <a:alpha val="24313"/>
                    </a:srgbClr>
                  </a:solidFill>
                  <a:prstDash val="solid"/>
                  <a:miter lim="800000"/>
                  <a:headEnd len="sm" w="sm" type="none"/>
                  <a:tailEnd len="sm" w="sm" type="none"/>
                </a:ln>
              </p:spPr>
            </p:cxnSp>
          </p:grpSp>
          <p:cxnSp>
            <p:nvCxnSpPr>
              <p:cNvPr id="363" name="Google Shape;363;p33"/>
              <p:cNvCxnSpPr/>
              <p:nvPr/>
            </p:nvCxnSpPr>
            <p:spPr>
              <a:xfrm rot="10800000">
                <a:off x="-1" y="1012053"/>
                <a:ext cx="5828811" cy="5845945"/>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64" name="Google Shape;364;p33"/>
              <p:cNvCxnSpPr/>
              <p:nvPr/>
            </p:nvCxnSpPr>
            <p:spPr>
              <a:xfrm rot="10800000">
                <a:off x="-1" y="2227340"/>
                <a:ext cx="4614781" cy="4630658"/>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65" name="Google Shape;365;p33"/>
              <p:cNvCxnSpPr/>
              <p:nvPr/>
            </p:nvCxnSpPr>
            <p:spPr>
              <a:xfrm rot="10800000">
                <a:off x="-1" y="3432149"/>
                <a:ext cx="3398419" cy="3425849"/>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66" name="Google Shape;366;p33"/>
              <p:cNvCxnSpPr/>
              <p:nvPr/>
            </p:nvCxnSpPr>
            <p:spPr>
              <a:xfrm rot="10800000">
                <a:off x="-1" y="4651431"/>
                <a:ext cx="2196496" cy="2206567"/>
              </a:xfrm>
              <a:prstGeom prst="straightConnector1">
                <a:avLst/>
              </a:prstGeom>
              <a:noFill/>
              <a:ln cap="flat" cmpd="sng" w="9525">
                <a:solidFill>
                  <a:srgbClr val="A43E27">
                    <a:alpha val="24313"/>
                  </a:srgbClr>
                </a:solidFill>
                <a:prstDash val="solid"/>
                <a:miter lim="800000"/>
                <a:headEnd len="sm" w="sm" type="none"/>
                <a:tailEnd len="sm" w="sm" type="none"/>
              </a:ln>
            </p:spPr>
          </p:cxnSp>
          <p:cxnSp>
            <p:nvCxnSpPr>
              <p:cNvPr id="367" name="Google Shape;367;p33"/>
              <p:cNvCxnSpPr/>
              <p:nvPr/>
            </p:nvCxnSpPr>
            <p:spPr>
              <a:xfrm rot="10800000">
                <a:off x="-1" y="5864453"/>
                <a:ext cx="987003" cy="993545"/>
              </a:xfrm>
              <a:prstGeom prst="straightConnector1">
                <a:avLst/>
              </a:prstGeom>
              <a:noFill/>
              <a:ln cap="flat" cmpd="sng" w="9525">
                <a:solidFill>
                  <a:srgbClr val="A43E27">
                    <a:alpha val="24313"/>
                  </a:srgbClr>
                </a:solidFill>
                <a:prstDash val="solid"/>
                <a:miter lim="800000"/>
                <a:headEnd len="sm" w="sm" type="none"/>
                <a:tailEnd len="sm" w="sm" type="none"/>
              </a:ln>
            </p:spPr>
          </p:cxnSp>
        </p:grpSp>
      </p:grpSp>
      <p:sp>
        <p:nvSpPr>
          <p:cNvPr id="368" name="Google Shape;368;p33"/>
          <p:cNvSpPr/>
          <p:nvPr/>
        </p:nvSpPr>
        <p:spPr>
          <a:xfrm>
            <a:off x="0" y="0"/>
            <a:ext cx="7315200" cy="6858000"/>
          </a:xfrm>
          <a:prstGeom prst="rect">
            <a:avLst/>
          </a:prstGeom>
          <a:gradFill>
            <a:gsLst>
              <a:gs pos="0">
                <a:schemeClr val="lt1"/>
              </a:gs>
              <a:gs pos="69000">
                <a:schemeClr val="lt1"/>
              </a:gs>
              <a:gs pos="100000">
                <a:srgbClr val="F2F2F2"/>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369" name="Google Shape;369;p33"/>
          <p:cNvSpPr txBox="1"/>
          <p:nvPr>
            <p:ph type="title"/>
          </p:nvPr>
        </p:nvSpPr>
        <p:spPr>
          <a:xfrm>
            <a:off x="7913152" y="571500"/>
            <a:ext cx="3657600" cy="21971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2600"/>
              <a:buFont typeface="Arial"/>
              <a:buNone/>
              <a:defRPr sz="2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0" name="Google Shape;370;p33"/>
          <p:cNvSpPr txBox="1"/>
          <p:nvPr>
            <p:ph idx="1" type="body"/>
          </p:nvPr>
        </p:nvSpPr>
        <p:spPr>
          <a:xfrm>
            <a:off x="543197" y="571500"/>
            <a:ext cx="6217920" cy="5715000"/>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800"/>
              </a:spcBef>
              <a:spcAft>
                <a:spcPts val="0"/>
              </a:spcAft>
              <a:buSzPts val="2000"/>
              <a:buChar char="▪"/>
              <a:defRPr sz="2000"/>
            </a:lvl1pPr>
            <a:lvl2pPr indent="-342900" lvl="1" marL="914400" algn="l">
              <a:lnSpc>
                <a:spcPct val="90000"/>
              </a:lnSpc>
              <a:spcBef>
                <a:spcPts val="1200"/>
              </a:spcBef>
              <a:spcAft>
                <a:spcPts val="0"/>
              </a:spcAft>
              <a:buSzPts val="1800"/>
              <a:buChar char="▪"/>
              <a:defRPr sz="1800"/>
            </a:lvl2pPr>
            <a:lvl3pPr indent="-330200" lvl="2" marL="1371600" algn="l">
              <a:lnSpc>
                <a:spcPct val="90000"/>
              </a:lnSpc>
              <a:spcBef>
                <a:spcPts val="800"/>
              </a:spcBef>
              <a:spcAft>
                <a:spcPts val="0"/>
              </a:spcAft>
              <a:buSzPts val="1600"/>
              <a:buChar char="▪"/>
              <a:defRPr sz="1600"/>
            </a:lvl3pPr>
            <a:lvl4pPr indent="-317500" lvl="3" marL="1828800" algn="l">
              <a:lnSpc>
                <a:spcPct val="90000"/>
              </a:lnSpc>
              <a:spcBef>
                <a:spcPts val="800"/>
              </a:spcBef>
              <a:spcAft>
                <a:spcPts val="0"/>
              </a:spcAft>
              <a:buSzPts val="1400"/>
              <a:buChar char="▪"/>
              <a:defRPr sz="1400"/>
            </a:lvl4pPr>
            <a:lvl5pPr indent="-317500" lvl="4" marL="2286000" algn="l">
              <a:lnSpc>
                <a:spcPct val="90000"/>
              </a:lnSpc>
              <a:spcBef>
                <a:spcPts val="600"/>
              </a:spcBef>
              <a:spcAft>
                <a:spcPts val="0"/>
              </a:spcAft>
              <a:buSzPts val="1400"/>
              <a:buChar char="▪"/>
              <a:defRPr sz="1400"/>
            </a:lvl5pPr>
            <a:lvl6pPr indent="-355600" lvl="5" marL="2743200" algn="l">
              <a:lnSpc>
                <a:spcPct val="90000"/>
              </a:lnSpc>
              <a:spcBef>
                <a:spcPts val="600"/>
              </a:spcBef>
              <a:spcAft>
                <a:spcPts val="0"/>
              </a:spcAft>
              <a:buSzPts val="2000"/>
              <a:buChar char="▪"/>
              <a:defRPr sz="2000"/>
            </a:lvl6pPr>
            <a:lvl7pPr indent="-355600" lvl="6" marL="3200400" algn="l">
              <a:lnSpc>
                <a:spcPct val="90000"/>
              </a:lnSpc>
              <a:spcBef>
                <a:spcPts val="600"/>
              </a:spcBef>
              <a:spcAft>
                <a:spcPts val="0"/>
              </a:spcAft>
              <a:buSzPts val="2000"/>
              <a:buChar char="▪"/>
              <a:defRPr sz="2000"/>
            </a:lvl7pPr>
            <a:lvl8pPr indent="-355600" lvl="7" marL="3657600" algn="l">
              <a:lnSpc>
                <a:spcPct val="90000"/>
              </a:lnSpc>
              <a:spcBef>
                <a:spcPts val="600"/>
              </a:spcBef>
              <a:spcAft>
                <a:spcPts val="0"/>
              </a:spcAft>
              <a:buSzPts val="2000"/>
              <a:buChar char="▪"/>
              <a:defRPr sz="2000"/>
            </a:lvl8pPr>
            <a:lvl9pPr indent="-228600" lvl="8" marL="4114800" algn="l">
              <a:lnSpc>
                <a:spcPct val="90000"/>
              </a:lnSpc>
              <a:spcBef>
                <a:spcPts val="600"/>
              </a:spcBef>
              <a:spcAft>
                <a:spcPts val="0"/>
              </a:spcAft>
              <a:buSzPts val="2000"/>
              <a:buNone/>
              <a:defRPr sz="2000"/>
            </a:lvl9pPr>
          </a:lstStyle>
          <a:p/>
        </p:txBody>
      </p:sp>
      <p:sp>
        <p:nvSpPr>
          <p:cNvPr id="371" name="Google Shape;371;p33"/>
          <p:cNvSpPr txBox="1"/>
          <p:nvPr>
            <p:ph idx="2" type="body"/>
          </p:nvPr>
        </p:nvSpPr>
        <p:spPr>
          <a:xfrm>
            <a:off x="7913152" y="2995012"/>
            <a:ext cx="3657600" cy="228595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SzPts val="1600"/>
              <a:buNone/>
              <a:defRPr sz="1600">
                <a:solidFill>
                  <a:schemeClr val="lt1"/>
                </a:solidFill>
              </a:defRPr>
            </a:lvl1pPr>
            <a:lvl2pPr indent="-228600" lvl="1" marL="914400" algn="l">
              <a:lnSpc>
                <a:spcPct val="90000"/>
              </a:lnSpc>
              <a:spcBef>
                <a:spcPts val="1200"/>
              </a:spcBef>
              <a:spcAft>
                <a:spcPts val="0"/>
              </a:spcAft>
              <a:buSzPts val="1400"/>
              <a:buNone/>
              <a:defRPr sz="1400"/>
            </a:lvl2pPr>
            <a:lvl3pPr indent="-228600" lvl="2" marL="1371600" algn="l">
              <a:lnSpc>
                <a:spcPct val="90000"/>
              </a:lnSpc>
              <a:spcBef>
                <a:spcPts val="800"/>
              </a:spcBef>
              <a:spcAft>
                <a:spcPts val="0"/>
              </a:spcAft>
              <a:buSzPts val="1200"/>
              <a:buNone/>
              <a:defRPr sz="1200"/>
            </a:lvl3pPr>
            <a:lvl4pPr indent="-228600" lvl="3" marL="1828800" algn="l">
              <a:lnSpc>
                <a:spcPct val="90000"/>
              </a:lnSpc>
              <a:spcBef>
                <a:spcPts val="800"/>
              </a:spcBef>
              <a:spcAft>
                <a:spcPts val="0"/>
              </a:spcAft>
              <a:buSzPts val="1000"/>
              <a:buNone/>
              <a:defRPr sz="1000"/>
            </a:lvl4pPr>
            <a:lvl5pPr indent="-228600" lvl="4" marL="2286000" algn="l">
              <a:lnSpc>
                <a:spcPct val="90000"/>
              </a:lnSpc>
              <a:spcBef>
                <a:spcPts val="600"/>
              </a:spcBef>
              <a:spcAft>
                <a:spcPts val="0"/>
              </a:spcAft>
              <a:buSzPts val="1000"/>
              <a:buNone/>
              <a:defRPr sz="1000"/>
            </a:lvl5pPr>
            <a:lvl6pPr indent="-228600" lvl="5" marL="2743200" algn="l">
              <a:lnSpc>
                <a:spcPct val="90000"/>
              </a:lnSpc>
              <a:spcBef>
                <a:spcPts val="600"/>
              </a:spcBef>
              <a:spcAft>
                <a:spcPts val="0"/>
              </a:spcAft>
              <a:buSzPts val="1000"/>
              <a:buNone/>
              <a:defRPr sz="1000"/>
            </a:lvl6pPr>
            <a:lvl7pPr indent="-228600" lvl="6" marL="3200400" algn="l">
              <a:lnSpc>
                <a:spcPct val="90000"/>
              </a:lnSpc>
              <a:spcBef>
                <a:spcPts val="600"/>
              </a:spcBef>
              <a:spcAft>
                <a:spcPts val="0"/>
              </a:spcAft>
              <a:buSzPts val="1000"/>
              <a:buNone/>
              <a:defRPr sz="1000"/>
            </a:lvl7pPr>
            <a:lvl8pPr indent="-228600" lvl="7" marL="3657600" algn="l">
              <a:lnSpc>
                <a:spcPct val="90000"/>
              </a:lnSpc>
              <a:spcBef>
                <a:spcPts val="600"/>
              </a:spcBef>
              <a:spcAft>
                <a:spcPts val="0"/>
              </a:spcAft>
              <a:buSzPts val="1000"/>
              <a:buNone/>
              <a:defRPr sz="1000"/>
            </a:lvl8pPr>
            <a:lvl9pPr indent="-228600" lvl="8" marL="4114800" algn="l">
              <a:lnSpc>
                <a:spcPct val="90000"/>
              </a:lnSpc>
              <a:spcBef>
                <a:spcPts val="600"/>
              </a:spcBef>
              <a:spcAft>
                <a:spcPts val="0"/>
              </a:spcAft>
              <a:buSzPts val="1000"/>
              <a:buNone/>
              <a:defRPr sz="1000"/>
            </a:lvl9pPr>
          </a:lstStyle>
          <a:p/>
        </p:txBody>
      </p:sp>
      <p:cxnSp>
        <p:nvCxnSpPr>
          <p:cNvPr id="372" name="Google Shape;372;p33"/>
          <p:cNvCxnSpPr/>
          <p:nvPr/>
        </p:nvCxnSpPr>
        <p:spPr>
          <a:xfrm>
            <a:off x="7923089" y="2895600"/>
            <a:ext cx="3659311" cy="0"/>
          </a:xfrm>
          <a:prstGeom prst="straightConnector1">
            <a:avLst/>
          </a:prstGeom>
          <a:noFill/>
          <a:ln cap="flat" cmpd="sng" w="19050">
            <a:solidFill>
              <a:schemeClr val="lt1"/>
            </a:solidFill>
            <a:prstDash val="solid"/>
            <a:miter lim="800000"/>
            <a:headEnd len="sm" w="sm" type="none"/>
            <a:tailEnd len="sm" w="sm" type="none"/>
          </a:ln>
        </p:spPr>
      </p:cxnSp>
      <p:sp>
        <p:nvSpPr>
          <p:cNvPr id="373" name="Google Shape;373;p33"/>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4" name="Google Shape;374;p33"/>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5" name="Google Shape;375;p33"/>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52999">
              <a:schemeClr val="lt1"/>
            </a:gs>
            <a:gs pos="100000">
              <a:srgbClr val="F2F2F2">
                <a:alpha val="64313"/>
              </a:srgbClr>
            </a:gs>
          </a:gsLst>
          <a:lin ang="5400000" scaled="0"/>
        </a:gradFill>
      </p:bgPr>
    </p:bg>
    <p:spTree>
      <p:nvGrpSpPr>
        <p:cNvPr id="9" name="Shape 9"/>
        <p:cNvGrpSpPr/>
        <p:nvPr/>
      </p:nvGrpSpPr>
      <p:grpSpPr>
        <a:xfrm>
          <a:off x="0" y="0"/>
          <a:ext cx="0" cy="0"/>
          <a:chOff x="0" y="0"/>
          <a:chExt cx="0" cy="0"/>
        </a:xfrm>
      </p:grpSpPr>
      <p:grpSp>
        <p:nvGrpSpPr>
          <p:cNvPr id="10" name="Google Shape;10;p24"/>
          <p:cNvGrpSpPr/>
          <p:nvPr/>
        </p:nvGrpSpPr>
        <p:grpSpPr>
          <a:xfrm>
            <a:off x="-1" y="-195943"/>
            <a:ext cx="12192002" cy="6858000"/>
            <a:chOff x="-1" y="0"/>
            <a:chExt cx="12192002" cy="6858000"/>
          </a:xfrm>
        </p:grpSpPr>
        <p:cxnSp>
          <p:nvCxnSpPr>
            <p:cNvPr id="11" name="Google Shape;11;p24"/>
            <p:cNvCxnSpPr/>
            <p:nvPr/>
          </p:nvCxnSpPr>
          <p:spPr>
            <a:xfrm>
              <a:off x="610194" y="0"/>
              <a:ext cx="0"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12" name="Google Shape;12;p24"/>
            <p:cNvCxnSpPr/>
            <p:nvPr/>
          </p:nvCxnSpPr>
          <p:spPr>
            <a:xfrm>
              <a:off x="1829332" y="0"/>
              <a:ext cx="0"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13" name="Google Shape;13;p24"/>
            <p:cNvCxnSpPr/>
            <p:nvPr/>
          </p:nvCxnSpPr>
          <p:spPr>
            <a:xfrm>
              <a:off x="3048470" y="0"/>
              <a:ext cx="0"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14" name="Google Shape;14;p24"/>
            <p:cNvCxnSpPr/>
            <p:nvPr/>
          </p:nvCxnSpPr>
          <p:spPr>
            <a:xfrm>
              <a:off x="4267608" y="0"/>
              <a:ext cx="0"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15" name="Google Shape;15;p24"/>
            <p:cNvCxnSpPr/>
            <p:nvPr/>
          </p:nvCxnSpPr>
          <p:spPr>
            <a:xfrm>
              <a:off x="5486746" y="0"/>
              <a:ext cx="0"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16" name="Google Shape;16;p24"/>
            <p:cNvCxnSpPr/>
            <p:nvPr/>
          </p:nvCxnSpPr>
          <p:spPr>
            <a:xfrm>
              <a:off x="6705884" y="0"/>
              <a:ext cx="0"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17" name="Google Shape;17;p24"/>
            <p:cNvCxnSpPr/>
            <p:nvPr/>
          </p:nvCxnSpPr>
          <p:spPr>
            <a:xfrm>
              <a:off x="7925022" y="0"/>
              <a:ext cx="0"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18" name="Google Shape;18;p24"/>
            <p:cNvCxnSpPr/>
            <p:nvPr/>
          </p:nvCxnSpPr>
          <p:spPr>
            <a:xfrm>
              <a:off x="9144160" y="0"/>
              <a:ext cx="0"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19" name="Google Shape;19;p24"/>
            <p:cNvCxnSpPr/>
            <p:nvPr/>
          </p:nvCxnSpPr>
          <p:spPr>
            <a:xfrm>
              <a:off x="10363298" y="0"/>
              <a:ext cx="0"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20" name="Google Shape;20;p24"/>
            <p:cNvCxnSpPr/>
            <p:nvPr/>
          </p:nvCxnSpPr>
          <p:spPr>
            <a:xfrm>
              <a:off x="11582436" y="0"/>
              <a:ext cx="0"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21" name="Google Shape;21;p24"/>
            <p:cNvCxnSpPr/>
            <p:nvPr/>
          </p:nvCxnSpPr>
          <p:spPr>
            <a:xfrm>
              <a:off x="2819" y="386485"/>
              <a:ext cx="12188952" cy="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22" name="Google Shape;22;p24"/>
            <p:cNvCxnSpPr/>
            <p:nvPr/>
          </p:nvCxnSpPr>
          <p:spPr>
            <a:xfrm>
              <a:off x="2819" y="1611181"/>
              <a:ext cx="12188952" cy="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23" name="Google Shape;23;p24"/>
            <p:cNvCxnSpPr/>
            <p:nvPr/>
          </p:nvCxnSpPr>
          <p:spPr>
            <a:xfrm>
              <a:off x="2819" y="2835877"/>
              <a:ext cx="12188952" cy="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24" name="Google Shape;24;p24"/>
            <p:cNvCxnSpPr/>
            <p:nvPr/>
          </p:nvCxnSpPr>
          <p:spPr>
            <a:xfrm>
              <a:off x="2819" y="4060573"/>
              <a:ext cx="12188952" cy="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25" name="Google Shape;25;p24"/>
            <p:cNvCxnSpPr/>
            <p:nvPr/>
          </p:nvCxnSpPr>
          <p:spPr>
            <a:xfrm>
              <a:off x="2819" y="5285269"/>
              <a:ext cx="12188952" cy="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26" name="Google Shape;26;p24"/>
            <p:cNvCxnSpPr/>
            <p:nvPr/>
          </p:nvCxnSpPr>
          <p:spPr>
            <a:xfrm>
              <a:off x="2819" y="6509965"/>
              <a:ext cx="12188952" cy="0"/>
            </a:xfrm>
            <a:prstGeom prst="straightConnector1">
              <a:avLst/>
            </a:prstGeom>
            <a:noFill/>
            <a:ln cap="flat" cmpd="sng" w="9525">
              <a:solidFill>
                <a:srgbClr val="D8D8D8">
                  <a:alpha val="24313"/>
                </a:srgbClr>
              </a:solidFill>
              <a:prstDash val="solid"/>
              <a:miter lim="800000"/>
              <a:headEnd len="sm" w="sm" type="none"/>
              <a:tailEnd len="sm" w="sm" type="none"/>
            </a:ln>
          </p:spPr>
        </p:cxnSp>
        <p:grpSp>
          <p:nvGrpSpPr>
            <p:cNvPr id="27" name="Google Shape;27;p24"/>
            <p:cNvGrpSpPr/>
            <p:nvPr/>
          </p:nvGrpSpPr>
          <p:grpSpPr>
            <a:xfrm>
              <a:off x="-1" y="0"/>
              <a:ext cx="12192001" cy="6858000"/>
              <a:chOff x="-1" y="0"/>
              <a:chExt cx="12192001" cy="6858000"/>
            </a:xfrm>
          </p:grpSpPr>
          <p:cxnSp>
            <p:nvCxnSpPr>
              <p:cNvPr id="28" name="Google Shape;28;p24"/>
              <p:cNvCxnSpPr/>
              <p:nvPr/>
            </p:nvCxnSpPr>
            <p:spPr>
              <a:xfrm>
                <a:off x="225425" y="0"/>
                <a:ext cx="6815931"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29" name="Google Shape;29;p24"/>
              <p:cNvCxnSpPr/>
              <p:nvPr/>
            </p:nvCxnSpPr>
            <p:spPr>
              <a:xfrm>
                <a:off x="1449154" y="0"/>
                <a:ext cx="6815931"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30" name="Google Shape;30;p24"/>
              <p:cNvCxnSpPr/>
              <p:nvPr/>
            </p:nvCxnSpPr>
            <p:spPr>
              <a:xfrm>
                <a:off x="2665982" y="0"/>
                <a:ext cx="6815931"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31" name="Google Shape;31;p24"/>
              <p:cNvCxnSpPr/>
              <p:nvPr/>
            </p:nvCxnSpPr>
            <p:spPr>
              <a:xfrm>
                <a:off x="3885119" y="0"/>
                <a:ext cx="6815931"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32" name="Google Shape;32;p24"/>
              <p:cNvCxnSpPr/>
              <p:nvPr/>
            </p:nvCxnSpPr>
            <p:spPr>
              <a:xfrm>
                <a:off x="5106502" y="0"/>
                <a:ext cx="6815931" cy="6858000"/>
              </a:xfrm>
              <a:prstGeom prst="straightConnector1">
                <a:avLst/>
              </a:prstGeom>
              <a:noFill/>
              <a:ln cap="flat" cmpd="sng" w="9525">
                <a:solidFill>
                  <a:srgbClr val="D8D8D8">
                    <a:alpha val="24313"/>
                  </a:srgbClr>
                </a:solidFill>
                <a:prstDash val="solid"/>
                <a:miter lim="800000"/>
                <a:headEnd len="sm" w="sm" type="none"/>
                <a:tailEnd len="sm" w="sm" type="none"/>
              </a:ln>
            </p:spPr>
          </p:cxnSp>
          <p:grpSp>
            <p:nvGrpSpPr>
              <p:cNvPr id="33" name="Google Shape;33;p24"/>
              <p:cNvGrpSpPr/>
              <p:nvPr/>
            </p:nvGrpSpPr>
            <p:grpSpPr>
              <a:xfrm>
                <a:off x="6327885" y="0"/>
                <a:ext cx="5864115" cy="5898673"/>
                <a:chOff x="6327885" y="0"/>
                <a:chExt cx="5864115" cy="5898673"/>
              </a:xfrm>
            </p:grpSpPr>
            <p:cxnSp>
              <p:nvCxnSpPr>
                <p:cNvPr id="34" name="Google Shape;34;p24"/>
                <p:cNvCxnSpPr/>
                <p:nvPr/>
              </p:nvCxnSpPr>
              <p:spPr>
                <a:xfrm>
                  <a:off x="6327885" y="0"/>
                  <a:ext cx="5864115" cy="5898673"/>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35" name="Google Shape;35;p24"/>
                <p:cNvCxnSpPr/>
                <p:nvPr/>
              </p:nvCxnSpPr>
              <p:spPr>
                <a:xfrm>
                  <a:off x="7549268" y="0"/>
                  <a:ext cx="4642732" cy="4672425"/>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36" name="Google Shape;36;p24"/>
                <p:cNvCxnSpPr/>
                <p:nvPr/>
              </p:nvCxnSpPr>
              <p:spPr>
                <a:xfrm>
                  <a:off x="8772997" y="0"/>
                  <a:ext cx="3419003" cy="3456749"/>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37" name="Google Shape;37;p24"/>
                <p:cNvCxnSpPr/>
                <p:nvPr/>
              </p:nvCxnSpPr>
              <p:spPr>
                <a:xfrm>
                  <a:off x="9982200" y="0"/>
                  <a:ext cx="2209800" cy="2226469"/>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38" name="Google Shape;38;p24"/>
                <p:cNvCxnSpPr/>
                <p:nvPr/>
              </p:nvCxnSpPr>
              <p:spPr>
                <a:xfrm>
                  <a:off x="11199019" y="0"/>
                  <a:ext cx="992981" cy="1002506"/>
                </a:xfrm>
                <a:prstGeom prst="straightConnector1">
                  <a:avLst/>
                </a:prstGeom>
                <a:noFill/>
                <a:ln cap="flat" cmpd="sng" w="9525">
                  <a:solidFill>
                    <a:srgbClr val="D8D8D8">
                      <a:alpha val="24313"/>
                    </a:srgbClr>
                  </a:solidFill>
                  <a:prstDash val="solid"/>
                  <a:miter lim="800000"/>
                  <a:headEnd len="sm" w="sm" type="none"/>
                  <a:tailEnd len="sm" w="sm" type="none"/>
                </a:ln>
              </p:spPr>
            </p:cxnSp>
          </p:grpSp>
          <p:cxnSp>
            <p:nvCxnSpPr>
              <p:cNvPr id="39" name="Google Shape;39;p24"/>
              <p:cNvCxnSpPr/>
              <p:nvPr/>
            </p:nvCxnSpPr>
            <p:spPr>
              <a:xfrm rot="10800000">
                <a:off x="-1" y="1012053"/>
                <a:ext cx="5828811" cy="5845945"/>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40" name="Google Shape;40;p24"/>
              <p:cNvCxnSpPr/>
              <p:nvPr/>
            </p:nvCxnSpPr>
            <p:spPr>
              <a:xfrm rot="10800000">
                <a:off x="-1" y="2227340"/>
                <a:ext cx="4614781" cy="4630658"/>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41" name="Google Shape;41;p24"/>
              <p:cNvCxnSpPr/>
              <p:nvPr/>
            </p:nvCxnSpPr>
            <p:spPr>
              <a:xfrm rot="10800000">
                <a:off x="-1" y="3432149"/>
                <a:ext cx="3398419" cy="3425849"/>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42" name="Google Shape;42;p24"/>
              <p:cNvCxnSpPr/>
              <p:nvPr/>
            </p:nvCxnSpPr>
            <p:spPr>
              <a:xfrm rot="10800000">
                <a:off x="-1" y="4651431"/>
                <a:ext cx="2196496" cy="2206567"/>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43" name="Google Shape;43;p24"/>
              <p:cNvCxnSpPr/>
              <p:nvPr/>
            </p:nvCxnSpPr>
            <p:spPr>
              <a:xfrm rot="10800000">
                <a:off x="-1" y="5864453"/>
                <a:ext cx="987003" cy="993545"/>
              </a:xfrm>
              <a:prstGeom prst="straightConnector1">
                <a:avLst/>
              </a:prstGeom>
              <a:noFill/>
              <a:ln cap="flat" cmpd="sng" w="9525">
                <a:solidFill>
                  <a:srgbClr val="D8D8D8">
                    <a:alpha val="24313"/>
                  </a:srgbClr>
                </a:solidFill>
                <a:prstDash val="solid"/>
                <a:miter lim="800000"/>
                <a:headEnd len="sm" w="sm" type="none"/>
                <a:tailEnd len="sm" w="sm" type="none"/>
              </a:ln>
            </p:spPr>
          </p:cxnSp>
        </p:grpSp>
        <p:grpSp>
          <p:nvGrpSpPr>
            <p:cNvPr id="44" name="Google Shape;44;p24"/>
            <p:cNvGrpSpPr/>
            <p:nvPr/>
          </p:nvGrpSpPr>
          <p:grpSpPr>
            <a:xfrm flipH="1">
              <a:off x="0" y="0"/>
              <a:ext cx="12192001" cy="6858000"/>
              <a:chOff x="-1" y="0"/>
              <a:chExt cx="12192001" cy="6858000"/>
            </a:xfrm>
          </p:grpSpPr>
          <p:cxnSp>
            <p:nvCxnSpPr>
              <p:cNvPr id="45" name="Google Shape;45;p24"/>
              <p:cNvCxnSpPr/>
              <p:nvPr/>
            </p:nvCxnSpPr>
            <p:spPr>
              <a:xfrm>
                <a:off x="225425" y="0"/>
                <a:ext cx="6815931"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46" name="Google Shape;46;p24"/>
              <p:cNvCxnSpPr/>
              <p:nvPr/>
            </p:nvCxnSpPr>
            <p:spPr>
              <a:xfrm>
                <a:off x="1449154" y="0"/>
                <a:ext cx="6815931"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47" name="Google Shape;47;p24"/>
              <p:cNvCxnSpPr/>
              <p:nvPr/>
            </p:nvCxnSpPr>
            <p:spPr>
              <a:xfrm>
                <a:off x="2665982" y="0"/>
                <a:ext cx="6815931"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48" name="Google Shape;48;p24"/>
              <p:cNvCxnSpPr/>
              <p:nvPr/>
            </p:nvCxnSpPr>
            <p:spPr>
              <a:xfrm>
                <a:off x="3885119" y="0"/>
                <a:ext cx="6815931" cy="6858000"/>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49" name="Google Shape;49;p24"/>
              <p:cNvCxnSpPr/>
              <p:nvPr/>
            </p:nvCxnSpPr>
            <p:spPr>
              <a:xfrm>
                <a:off x="5106502" y="0"/>
                <a:ext cx="6815931" cy="6858000"/>
              </a:xfrm>
              <a:prstGeom prst="straightConnector1">
                <a:avLst/>
              </a:prstGeom>
              <a:noFill/>
              <a:ln cap="flat" cmpd="sng" w="9525">
                <a:solidFill>
                  <a:srgbClr val="D8D8D8">
                    <a:alpha val="24313"/>
                  </a:srgbClr>
                </a:solidFill>
                <a:prstDash val="solid"/>
                <a:miter lim="800000"/>
                <a:headEnd len="sm" w="sm" type="none"/>
                <a:tailEnd len="sm" w="sm" type="none"/>
              </a:ln>
            </p:spPr>
          </p:cxnSp>
          <p:grpSp>
            <p:nvGrpSpPr>
              <p:cNvPr id="50" name="Google Shape;50;p24"/>
              <p:cNvGrpSpPr/>
              <p:nvPr/>
            </p:nvGrpSpPr>
            <p:grpSpPr>
              <a:xfrm>
                <a:off x="6327885" y="0"/>
                <a:ext cx="5864115" cy="5898673"/>
                <a:chOff x="6327885" y="0"/>
                <a:chExt cx="5864115" cy="5898673"/>
              </a:xfrm>
            </p:grpSpPr>
            <p:cxnSp>
              <p:nvCxnSpPr>
                <p:cNvPr id="51" name="Google Shape;51;p24"/>
                <p:cNvCxnSpPr/>
                <p:nvPr/>
              </p:nvCxnSpPr>
              <p:spPr>
                <a:xfrm>
                  <a:off x="6327885" y="0"/>
                  <a:ext cx="5864115" cy="5898673"/>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52" name="Google Shape;52;p24"/>
                <p:cNvCxnSpPr/>
                <p:nvPr/>
              </p:nvCxnSpPr>
              <p:spPr>
                <a:xfrm>
                  <a:off x="7549268" y="0"/>
                  <a:ext cx="4642732" cy="4672425"/>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53" name="Google Shape;53;p24"/>
                <p:cNvCxnSpPr/>
                <p:nvPr/>
              </p:nvCxnSpPr>
              <p:spPr>
                <a:xfrm>
                  <a:off x="8772997" y="0"/>
                  <a:ext cx="3419003" cy="3456749"/>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54" name="Google Shape;54;p24"/>
                <p:cNvCxnSpPr/>
                <p:nvPr/>
              </p:nvCxnSpPr>
              <p:spPr>
                <a:xfrm>
                  <a:off x="9982200" y="0"/>
                  <a:ext cx="2209800" cy="2226469"/>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55" name="Google Shape;55;p24"/>
                <p:cNvCxnSpPr/>
                <p:nvPr/>
              </p:nvCxnSpPr>
              <p:spPr>
                <a:xfrm>
                  <a:off x="11199019" y="0"/>
                  <a:ext cx="992981" cy="1002506"/>
                </a:xfrm>
                <a:prstGeom prst="straightConnector1">
                  <a:avLst/>
                </a:prstGeom>
                <a:noFill/>
                <a:ln cap="flat" cmpd="sng" w="9525">
                  <a:solidFill>
                    <a:srgbClr val="D8D8D8">
                      <a:alpha val="24313"/>
                    </a:srgbClr>
                  </a:solidFill>
                  <a:prstDash val="solid"/>
                  <a:miter lim="800000"/>
                  <a:headEnd len="sm" w="sm" type="none"/>
                  <a:tailEnd len="sm" w="sm" type="none"/>
                </a:ln>
              </p:spPr>
            </p:cxnSp>
          </p:grpSp>
          <p:cxnSp>
            <p:nvCxnSpPr>
              <p:cNvPr id="56" name="Google Shape;56;p24"/>
              <p:cNvCxnSpPr/>
              <p:nvPr/>
            </p:nvCxnSpPr>
            <p:spPr>
              <a:xfrm rot="10800000">
                <a:off x="-1" y="1012053"/>
                <a:ext cx="5828811" cy="5845945"/>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57" name="Google Shape;57;p24"/>
              <p:cNvCxnSpPr/>
              <p:nvPr/>
            </p:nvCxnSpPr>
            <p:spPr>
              <a:xfrm rot="10800000">
                <a:off x="-1" y="2227340"/>
                <a:ext cx="4614781" cy="4630658"/>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58" name="Google Shape;58;p24"/>
              <p:cNvCxnSpPr/>
              <p:nvPr/>
            </p:nvCxnSpPr>
            <p:spPr>
              <a:xfrm rot="10800000">
                <a:off x="-1" y="3432149"/>
                <a:ext cx="3398419" cy="3425849"/>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59" name="Google Shape;59;p24"/>
              <p:cNvCxnSpPr/>
              <p:nvPr/>
            </p:nvCxnSpPr>
            <p:spPr>
              <a:xfrm rot="10800000">
                <a:off x="-1" y="4651431"/>
                <a:ext cx="2196496" cy="2206567"/>
              </a:xfrm>
              <a:prstGeom prst="straightConnector1">
                <a:avLst/>
              </a:prstGeom>
              <a:noFill/>
              <a:ln cap="flat" cmpd="sng" w="9525">
                <a:solidFill>
                  <a:srgbClr val="D8D8D8">
                    <a:alpha val="24313"/>
                  </a:srgbClr>
                </a:solidFill>
                <a:prstDash val="solid"/>
                <a:miter lim="800000"/>
                <a:headEnd len="sm" w="sm" type="none"/>
                <a:tailEnd len="sm" w="sm" type="none"/>
              </a:ln>
            </p:spPr>
          </p:cxnSp>
          <p:cxnSp>
            <p:nvCxnSpPr>
              <p:cNvPr id="60" name="Google Shape;60;p24"/>
              <p:cNvCxnSpPr/>
              <p:nvPr/>
            </p:nvCxnSpPr>
            <p:spPr>
              <a:xfrm rot="10800000">
                <a:off x="-1" y="5864453"/>
                <a:ext cx="987003" cy="993545"/>
              </a:xfrm>
              <a:prstGeom prst="straightConnector1">
                <a:avLst/>
              </a:prstGeom>
              <a:noFill/>
              <a:ln cap="flat" cmpd="sng" w="9525">
                <a:solidFill>
                  <a:srgbClr val="D8D8D8">
                    <a:alpha val="24313"/>
                  </a:srgbClr>
                </a:solidFill>
                <a:prstDash val="solid"/>
                <a:miter lim="800000"/>
                <a:headEnd len="sm" w="sm" type="none"/>
                <a:tailEnd len="sm" w="sm" type="none"/>
              </a:ln>
            </p:spPr>
          </p:cxnSp>
        </p:grpSp>
      </p:grpSp>
      <p:sp>
        <p:nvSpPr>
          <p:cNvPr id="61" name="Google Shape;61;p24"/>
          <p:cNvSpPr txBox="1"/>
          <p:nvPr>
            <p:ph type="title"/>
          </p:nvPr>
        </p:nvSpPr>
        <p:spPr>
          <a:xfrm>
            <a:off x="1295400" y="503853"/>
            <a:ext cx="9601200" cy="1142385"/>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rgbClr val="A43E27"/>
              </a:buClr>
              <a:buSzPts val="3200"/>
              <a:buFont typeface="Arial"/>
              <a:buNone/>
              <a:defRPr b="1" i="0" sz="3200" u="none" cap="none" strike="noStrike">
                <a:solidFill>
                  <a:srgbClr val="A43E27"/>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2" name="Google Shape;62;p24"/>
          <p:cNvSpPr txBox="1"/>
          <p:nvPr>
            <p:ph idx="1" type="body"/>
          </p:nvPr>
        </p:nvSpPr>
        <p:spPr>
          <a:xfrm>
            <a:off x="1295400" y="1981201"/>
            <a:ext cx="9601200" cy="3809999"/>
          </a:xfrm>
          <a:prstGeom prst="rect">
            <a:avLst/>
          </a:prstGeom>
          <a:noFill/>
          <a:ln>
            <a:noFill/>
          </a:ln>
        </p:spPr>
        <p:txBody>
          <a:bodyPr anchorCtr="0" anchor="t" bIns="45700" lIns="91425" spcFirstLastPara="1" rIns="91425" wrap="square" tIns="45700">
            <a:normAutofit/>
          </a:bodyPr>
          <a:lstStyle>
            <a:lvl1pPr indent="-355600" lvl="0" marL="457200" marR="0" rtl="0" algn="l">
              <a:lnSpc>
                <a:spcPct val="90000"/>
              </a:lnSpc>
              <a:spcBef>
                <a:spcPts val="1800"/>
              </a:spcBef>
              <a:spcAft>
                <a:spcPts val="0"/>
              </a:spcAft>
              <a:buClr>
                <a:srgbClr val="A43E27"/>
              </a:buClr>
              <a:buSzPts val="2000"/>
              <a:buFont typeface="Arial"/>
              <a:buChar char="▪"/>
              <a:defRPr b="0" i="0" sz="2000" u="none" cap="none" strike="noStrike">
                <a:solidFill>
                  <a:schemeClr val="dk1"/>
                </a:solidFill>
                <a:latin typeface="Arial"/>
                <a:ea typeface="Arial"/>
                <a:cs typeface="Arial"/>
                <a:sym typeface="Arial"/>
              </a:defRPr>
            </a:lvl1pPr>
            <a:lvl2pPr indent="-342900" lvl="1" marL="914400" marR="0" rtl="0" algn="l">
              <a:lnSpc>
                <a:spcPct val="90000"/>
              </a:lnSpc>
              <a:spcBef>
                <a:spcPts val="1200"/>
              </a:spcBef>
              <a:spcAft>
                <a:spcPts val="0"/>
              </a:spcAft>
              <a:buClr>
                <a:srgbClr val="A43E27"/>
              </a:buClr>
              <a:buSzPts val="1800"/>
              <a:buFont typeface="Arial"/>
              <a:buChar char="▪"/>
              <a:defRPr b="0" i="0" sz="1800" u="none" cap="none" strike="noStrike">
                <a:solidFill>
                  <a:schemeClr val="dk1"/>
                </a:solidFill>
                <a:latin typeface="Arial"/>
                <a:ea typeface="Arial"/>
                <a:cs typeface="Arial"/>
                <a:sym typeface="Arial"/>
              </a:defRPr>
            </a:lvl2pPr>
            <a:lvl3pPr indent="-330200" lvl="2" marL="1371600" marR="0" rtl="0" algn="l">
              <a:lnSpc>
                <a:spcPct val="90000"/>
              </a:lnSpc>
              <a:spcBef>
                <a:spcPts val="800"/>
              </a:spcBef>
              <a:spcAft>
                <a:spcPts val="0"/>
              </a:spcAft>
              <a:buClr>
                <a:srgbClr val="A43E27"/>
              </a:buClr>
              <a:buSzPts val="1600"/>
              <a:buFont typeface="Arial"/>
              <a:buChar char="▪"/>
              <a:defRPr b="0" i="0" sz="1600" u="none" cap="none" strike="noStrike">
                <a:solidFill>
                  <a:schemeClr val="dk1"/>
                </a:solidFill>
                <a:latin typeface="Arial"/>
                <a:ea typeface="Arial"/>
                <a:cs typeface="Arial"/>
                <a:sym typeface="Arial"/>
              </a:defRPr>
            </a:lvl3pPr>
            <a:lvl4pPr indent="-317500" lvl="3" marL="1828800" marR="0" rtl="0" algn="l">
              <a:lnSpc>
                <a:spcPct val="90000"/>
              </a:lnSpc>
              <a:spcBef>
                <a:spcPts val="800"/>
              </a:spcBef>
              <a:spcAft>
                <a:spcPts val="0"/>
              </a:spcAft>
              <a:buClr>
                <a:srgbClr val="A43E27"/>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600"/>
              </a:spcBef>
              <a:spcAft>
                <a:spcPts val="0"/>
              </a:spcAft>
              <a:buClr>
                <a:srgbClr val="A43E27"/>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600"/>
              </a:spcBef>
              <a:spcAft>
                <a:spcPts val="0"/>
              </a:spcAft>
              <a:buClr>
                <a:srgbClr val="A43E27"/>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600"/>
              </a:spcBef>
              <a:spcAft>
                <a:spcPts val="0"/>
              </a:spcAft>
              <a:buClr>
                <a:srgbClr val="A43E27"/>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600"/>
              </a:spcBef>
              <a:spcAft>
                <a:spcPts val="0"/>
              </a:spcAft>
              <a:buClr>
                <a:srgbClr val="A43E27"/>
              </a:buClr>
              <a:buSzPts val="1400"/>
              <a:buFont typeface="Arial"/>
              <a:buChar char="▪"/>
              <a:defRPr b="0" i="0" sz="1400" u="none" cap="none" strike="noStrike">
                <a:solidFill>
                  <a:schemeClr val="dk1"/>
                </a:solidFill>
                <a:latin typeface="Arial"/>
                <a:ea typeface="Arial"/>
                <a:cs typeface="Arial"/>
                <a:sym typeface="Arial"/>
              </a:defRPr>
            </a:lvl8pPr>
            <a:lvl9pPr indent="-228600" lvl="8" marL="4114800" marR="0" rtl="0" algn="l">
              <a:lnSpc>
                <a:spcPct val="90000"/>
              </a:lnSpc>
              <a:spcBef>
                <a:spcPts val="600"/>
              </a:spcBef>
              <a:spcAft>
                <a:spcPts val="0"/>
              </a:spcAft>
              <a:buClr>
                <a:srgbClr val="A43E27"/>
              </a:buClr>
              <a:buSzPts val="1400"/>
              <a:buFont typeface="Arial"/>
              <a:buNone/>
              <a:defRPr b="0" i="0" sz="1400" u="none" cap="none" strike="noStrike">
                <a:solidFill>
                  <a:schemeClr val="dk1"/>
                </a:solidFill>
                <a:latin typeface="Arial"/>
                <a:ea typeface="Arial"/>
                <a:cs typeface="Arial"/>
                <a:sym typeface="Arial"/>
              </a:defRPr>
            </a:lvl9pPr>
          </a:lstStyle>
          <a:p/>
        </p:txBody>
      </p:sp>
      <p:cxnSp>
        <p:nvCxnSpPr>
          <p:cNvPr id="63" name="Google Shape;63;p24"/>
          <p:cNvCxnSpPr/>
          <p:nvPr/>
        </p:nvCxnSpPr>
        <p:spPr>
          <a:xfrm>
            <a:off x="609600" y="6172200"/>
            <a:ext cx="10972800" cy="0"/>
          </a:xfrm>
          <a:prstGeom prst="straightConnector1">
            <a:avLst/>
          </a:prstGeom>
          <a:noFill/>
          <a:ln cap="flat" cmpd="sng" w="12700">
            <a:solidFill>
              <a:srgbClr val="A43E27"/>
            </a:solidFill>
            <a:prstDash val="solid"/>
            <a:miter lim="800000"/>
            <a:headEnd len="sm" w="sm" type="none"/>
            <a:tailEnd len="sm" w="sm" type="none"/>
          </a:ln>
        </p:spPr>
      </p:cxnSp>
      <p:sp>
        <p:nvSpPr>
          <p:cNvPr id="64" name="Google Shape;64;p24"/>
          <p:cNvSpPr txBox="1"/>
          <p:nvPr>
            <p:ph idx="11" type="ftr"/>
          </p:nvPr>
        </p:nvSpPr>
        <p:spPr>
          <a:xfrm>
            <a:off x="609601" y="6289679"/>
            <a:ext cx="6128030" cy="222436"/>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100" u="none" cap="none" strike="noStrike">
                <a:solidFill>
                  <a:srgbClr val="41424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65" name="Google Shape;65;p24"/>
          <p:cNvSpPr txBox="1"/>
          <p:nvPr>
            <p:ph idx="10" type="dt"/>
          </p:nvPr>
        </p:nvSpPr>
        <p:spPr>
          <a:xfrm>
            <a:off x="9294042" y="6289679"/>
            <a:ext cx="965946" cy="222436"/>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100" u="none" cap="none" strike="noStrike">
                <a:solidFill>
                  <a:srgbClr val="41424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66" name="Google Shape;66;p24"/>
          <p:cNvSpPr txBox="1"/>
          <p:nvPr>
            <p:ph idx="12" type="sldNum"/>
          </p:nvPr>
        </p:nvSpPr>
        <p:spPr>
          <a:xfrm>
            <a:off x="10665311" y="6289679"/>
            <a:ext cx="918882" cy="222436"/>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41424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sl-SI"/>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mc:Choice Requires="p14">
      <p:transition spd="slow" p14:dur="700">
        <p:fade/>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2.png"/><Relationship Id="rId9"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1.png"/><Relationship Id="rId7" Type="http://schemas.openxmlformats.org/officeDocument/2006/relationships/image" Target="../media/image7.png"/><Relationship Id="rId8"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8.jp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8.jp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8.jp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8.jp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8.jp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8.jp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8.jp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8.jp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jp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8.jpg"/><Relationship Id="rId4" Type="http://schemas.openxmlformats.org/officeDocument/2006/relationships/hyperlink" Target="https://doi.org/10.2760/159770"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8.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8.jpg"/><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3.png"/><Relationship Id="rId4" Type="http://schemas.openxmlformats.org/officeDocument/2006/relationships/image" Target="../media/image4.png"/><Relationship Id="rId10" Type="http://schemas.openxmlformats.org/officeDocument/2006/relationships/image" Target="../media/image15.png"/><Relationship Id="rId9" Type="http://schemas.openxmlformats.org/officeDocument/2006/relationships/image" Target="../media/image14.png"/><Relationship Id="rId5" Type="http://schemas.openxmlformats.org/officeDocument/2006/relationships/image" Target="../media/image9.jpg"/><Relationship Id="rId6" Type="http://schemas.openxmlformats.org/officeDocument/2006/relationships/image" Target="../media/image13.png"/><Relationship Id="rId7" Type="http://schemas.openxmlformats.org/officeDocument/2006/relationships/image" Target="../media/image10.jpg"/><Relationship Id="rId8"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8.jpg"/><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jp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8.jp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8.jp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jp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8.jp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24000">
              <a:schemeClr val="lt1"/>
            </a:gs>
            <a:gs pos="100000">
              <a:srgbClr val="F2F2F2">
                <a:alpha val="64313"/>
              </a:srgbClr>
            </a:gs>
          </a:gsLst>
          <a:lin ang="5400000" scaled="0"/>
        </a:gradFill>
      </p:bgPr>
    </p:bg>
    <p:spTree>
      <p:nvGrpSpPr>
        <p:cNvPr id="392" name="Shape 392"/>
        <p:cNvGrpSpPr/>
        <p:nvPr/>
      </p:nvGrpSpPr>
      <p:grpSpPr>
        <a:xfrm>
          <a:off x="0" y="0"/>
          <a:ext cx="0" cy="0"/>
          <a:chOff x="0" y="0"/>
          <a:chExt cx="0" cy="0"/>
        </a:xfrm>
      </p:grpSpPr>
      <p:sp>
        <p:nvSpPr>
          <p:cNvPr id="393" name="Google Shape;393;p1"/>
          <p:cNvSpPr txBox="1"/>
          <p:nvPr>
            <p:ph idx="1" type="subTitle"/>
          </p:nvPr>
        </p:nvSpPr>
        <p:spPr>
          <a:xfrm>
            <a:off x="1232885" y="5432563"/>
            <a:ext cx="9604310" cy="4572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1100"/>
              <a:buNone/>
            </a:pPr>
            <a:r>
              <a:rPr lang="sl-SI" sz="1100">
                <a:solidFill>
                  <a:srgbClr val="0070C0"/>
                </a:solidFill>
                <a:latin typeface="Calibri"/>
                <a:ea typeface="Calibri"/>
                <a:cs typeface="Calibri"/>
                <a:sym typeface="Calibri"/>
              </a:rPr>
              <a:t>Αριθμός έργου:</a:t>
            </a:r>
            <a:r>
              <a:rPr lang="sl-SI" sz="1100">
                <a:solidFill>
                  <a:srgbClr val="0070C0"/>
                </a:solidFill>
                <a:latin typeface="Calibri"/>
                <a:ea typeface="Calibri"/>
                <a:cs typeface="Calibri"/>
                <a:sym typeface="Calibri"/>
              </a:rPr>
              <a:t> </a:t>
            </a:r>
            <a:r>
              <a:rPr b="1" lang="sl-SI" sz="1100">
                <a:solidFill>
                  <a:srgbClr val="0070C0"/>
                </a:solidFill>
                <a:latin typeface="Calibri"/>
                <a:ea typeface="Calibri"/>
                <a:cs typeface="Calibri"/>
                <a:sym typeface="Calibri"/>
              </a:rPr>
              <a:t>2024-1-AT01-KA220-ADU-000254167</a:t>
            </a:r>
            <a:endParaRPr sz="1100">
              <a:solidFill>
                <a:srgbClr val="0070C0"/>
              </a:solidFill>
              <a:latin typeface="Calibri"/>
              <a:ea typeface="Calibri"/>
              <a:cs typeface="Calibri"/>
              <a:sym typeface="Calibri"/>
            </a:endParaRPr>
          </a:p>
        </p:txBody>
      </p:sp>
      <p:pic>
        <p:nvPicPr>
          <p:cNvPr id="394" name="Google Shape;394;p1"/>
          <p:cNvPicPr preferRelativeResize="0"/>
          <p:nvPr/>
        </p:nvPicPr>
        <p:blipFill rotWithShape="1">
          <a:blip r:embed="rId3">
            <a:alphaModFix/>
          </a:blip>
          <a:srcRect b="39429" l="0" r="0" t="21235"/>
          <a:stretch/>
        </p:blipFill>
        <p:spPr>
          <a:xfrm>
            <a:off x="982197" y="850354"/>
            <a:ext cx="3576552" cy="1406846"/>
          </a:xfrm>
          <a:prstGeom prst="rect">
            <a:avLst/>
          </a:prstGeom>
          <a:noFill/>
          <a:ln>
            <a:noFill/>
          </a:ln>
        </p:spPr>
      </p:pic>
      <p:pic>
        <p:nvPicPr>
          <p:cNvPr descr="Slika:Flag of Austria.svg - Wikipedija, prosta enciklopedija" id="395" name="Google Shape;395;p1"/>
          <p:cNvPicPr preferRelativeResize="0"/>
          <p:nvPr/>
        </p:nvPicPr>
        <p:blipFill rotWithShape="1">
          <a:blip r:embed="rId4">
            <a:alphaModFix/>
          </a:blip>
          <a:srcRect b="0" l="0" r="0" t="0"/>
          <a:stretch/>
        </p:blipFill>
        <p:spPr>
          <a:xfrm>
            <a:off x="10149087" y="2193125"/>
            <a:ext cx="674955" cy="450533"/>
          </a:xfrm>
          <a:prstGeom prst="rect">
            <a:avLst/>
          </a:prstGeom>
          <a:noFill/>
          <a:ln>
            <a:noFill/>
          </a:ln>
        </p:spPr>
      </p:pic>
      <p:pic>
        <p:nvPicPr>
          <p:cNvPr descr="Slika:Flag of Greece.svg - Wikipedija, prosta enciklopedija" id="396" name="Google Shape;396;p1"/>
          <p:cNvPicPr preferRelativeResize="0"/>
          <p:nvPr/>
        </p:nvPicPr>
        <p:blipFill rotWithShape="1">
          <a:blip r:embed="rId5">
            <a:alphaModFix/>
          </a:blip>
          <a:srcRect b="0" l="0" r="0" t="0"/>
          <a:stretch/>
        </p:blipFill>
        <p:spPr>
          <a:xfrm>
            <a:off x="10154546" y="3447756"/>
            <a:ext cx="675060" cy="450040"/>
          </a:xfrm>
          <a:prstGeom prst="rect">
            <a:avLst/>
          </a:prstGeom>
          <a:noFill/>
          <a:ln>
            <a:noFill/>
          </a:ln>
        </p:spPr>
      </p:pic>
      <p:pic>
        <p:nvPicPr>
          <p:cNvPr descr="Slika:Flag of Ireland.svg - Wikipedija, prosta enciklopedija" id="397" name="Google Shape;397;p1"/>
          <p:cNvPicPr preferRelativeResize="0"/>
          <p:nvPr/>
        </p:nvPicPr>
        <p:blipFill rotWithShape="1">
          <a:blip r:embed="rId6">
            <a:alphaModFix/>
          </a:blip>
          <a:srcRect b="0" l="0" r="0" t="0"/>
          <a:stretch/>
        </p:blipFill>
        <p:spPr>
          <a:xfrm>
            <a:off x="10154546" y="4074825"/>
            <a:ext cx="669496" cy="334748"/>
          </a:xfrm>
          <a:prstGeom prst="rect">
            <a:avLst/>
          </a:prstGeom>
          <a:noFill/>
          <a:ln>
            <a:noFill/>
          </a:ln>
        </p:spPr>
      </p:pic>
      <p:pic>
        <p:nvPicPr>
          <p:cNvPr descr="Slika:Flag of Cyprus.svg - Wikipedija, prosta enciklopedija" id="398" name="Google Shape;398;p1"/>
          <p:cNvPicPr preferRelativeResize="0"/>
          <p:nvPr/>
        </p:nvPicPr>
        <p:blipFill rotWithShape="1">
          <a:blip r:embed="rId7">
            <a:alphaModFix/>
          </a:blip>
          <a:srcRect b="0" l="0" r="0" t="0"/>
          <a:stretch/>
        </p:blipFill>
        <p:spPr>
          <a:xfrm>
            <a:off x="10149087" y="2820687"/>
            <a:ext cx="674955" cy="450040"/>
          </a:xfrm>
          <a:prstGeom prst="rect">
            <a:avLst/>
          </a:prstGeom>
          <a:noFill/>
          <a:ln>
            <a:noFill/>
          </a:ln>
        </p:spPr>
      </p:pic>
      <p:pic>
        <p:nvPicPr>
          <p:cNvPr descr="Flag of Slovenia - Wikipedia" id="399" name="Google Shape;399;p1"/>
          <p:cNvPicPr preferRelativeResize="0"/>
          <p:nvPr/>
        </p:nvPicPr>
        <p:blipFill rotWithShape="1">
          <a:blip r:embed="rId8">
            <a:alphaModFix/>
          </a:blip>
          <a:srcRect b="0" l="0" r="0" t="0"/>
          <a:stretch/>
        </p:blipFill>
        <p:spPr>
          <a:xfrm>
            <a:off x="10154547" y="4586602"/>
            <a:ext cx="669495" cy="334748"/>
          </a:xfrm>
          <a:prstGeom prst="rect">
            <a:avLst/>
          </a:prstGeom>
          <a:noFill/>
          <a:ln>
            <a:noFill/>
          </a:ln>
        </p:spPr>
      </p:pic>
      <p:pic>
        <p:nvPicPr>
          <p:cNvPr id="400" name="Google Shape;400;p1"/>
          <p:cNvPicPr preferRelativeResize="0"/>
          <p:nvPr/>
        </p:nvPicPr>
        <p:blipFill rotWithShape="1">
          <a:blip r:embed="rId9">
            <a:alphaModFix/>
          </a:blip>
          <a:srcRect b="0" l="0" r="0" t="0"/>
          <a:stretch/>
        </p:blipFill>
        <p:spPr>
          <a:xfrm>
            <a:off x="8746584" y="5436828"/>
            <a:ext cx="2220297" cy="495376"/>
          </a:xfrm>
          <a:prstGeom prst="rect">
            <a:avLst/>
          </a:prstGeom>
          <a:noFill/>
          <a:ln>
            <a:noFill/>
          </a:ln>
        </p:spPr>
      </p:pic>
      <p:sp>
        <p:nvSpPr>
          <p:cNvPr id="401" name="Google Shape;401;p1"/>
          <p:cNvSpPr txBox="1"/>
          <p:nvPr/>
        </p:nvSpPr>
        <p:spPr>
          <a:xfrm>
            <a:off x="2602992" y="2713029"/>
            <a:ext cx="6180598" cy="1282070"/>
          </a:xfrm>
          <a:prstGeom prst="rect">
            <a:avLst/>
          </a:prstGeom>
          <a:noFill/>
          <a:ln>
            <a:noFill/>
          </a:ln>
        </p:spPr>
        <p:txBody>
          <a:bodyPr anchorCtr="0" anchor="b" bIns="45700" lIns="91425" spcFirstLastPara="1" rIns="91425" wrap="square" tIns="45700">
            <a:normAutofit/>
          </a:bodyPr>
          <a:lstStyle/>
          <a:p>
            <a:pPr indent="0" lvl="0" marL="0" marR="0" rtl="0" algn="ctr">
              <a:lnSpc>
                <a:spcPct val="76000"/>
              </a:lnSpc>
              <a:spcBef>
                <a:spcPts val="0"/>
              </a:spcBef>
              <a:spcAft>
                <a:spcPts val="0"/>
              </a:spcAft>
              <a:buClr>
                <a:srgbClr val="000000"/>
              </a:buClr>
              <a:buSzPts val="4000"/>
              <a:buFont typeface="Arial"/>
              <a:buNone/>
            </a:pPr>
            <a:r>
              <a:rPr b="1" lang="sl-SI" sz="4000">
                <a:solidFill>
                  <a:srgbClr val="C52B87"/>
                </a:solidFill>
                <a:latin typeface="Calibri"/>
                <a:ea typeface="Calibri"/>
                <a:cs typeface="Calibri"/>
                <a:sym typeface="Calibri"/>
              </a:rPr>
              <a:t>Ενίσχυση της Ψηφιακής Μάθησης</a:t>
            </a:r>
            <a:endParaRPr b="1" i="0" sz="1400" u="none" cap="none" strike="noStrike">
              <a:solidFill>
                <a:srgbClr val="C52B87"/>
              </a:solidFill>
              <a:latin typeface="Arial"/>
              <a:ea typeface="Arial"/>
              <a:cs typeface="Arial"/>
              <a:sym typeface="Arial"/>
            </a:endParaRPr>
          </a:p>
        </p:txBody>
      </p:sp>
      <p:sp>
        <p:nvSpPr>
          <p:cNvPr id="402" name="Google Shape;402;p1"/>
          <p:cNvSpPr txBox="1"/>
          <p:nvPr/>
        </p:nvSpPr>
        <p:spPr>
          <a:xfrm>
            <a:off x="2830858" y="4092789"/>
            <a:ext cx="6180598" cy="667163"/>
          </a:xfrm>
          <a:prstGeom prst="rect">
            <a:avLst/>
          </a:prstGeom>
          <a:noFill/>
          <a:ln>
            <a:noFill/>
          </a:ln>
        </p:spPr>
        <p:txBody>
          <a:bodyPr anchorCtr="0" anchor="b" bIns="45700" lIns="91425" spcFirstLastPara="1" rIns="91425" wrap="square" tIns="45700">
            <a:normAutofit fontScale="77500"/>
          </a:bodyPr>
          <a:lstStyle/>
          <a:p>
            <a:pPr indent="0" lvl="0" marL="0" marR="0" rtl="0" algn="ctr">
              <a:lnSpc>
                <a:spcPct val="76000"/>
              </a:lnSpc>
              <a:spcBef>
                <a:spcPts val="0"/>
              </a:spcBef>
              <a:spcAft>
                <a:spcPts val="0"/>
              </a:spcAft>
              <a:buClr>
                <a:srgbClr val="C52B87"/>
              </a:buClr>
              <a:buSzPct val="100000"/>
              <a:buFont typeface="Calibri"/>
              <a:buNone/>
            </a:pPr>
            <a:r>
              <a:rPr b="1" lang="sl-SI" sz="2800">
                <a:solidFill>
                  <a:srgbClr val="C52B87"/>
                </a:solidFill>
                <a:latin typeface="Calibri"/>
                <a:ea typeface="Calibri"/>
                <a:cs typeface="Calibri"/>
                <a:sym typeface="Calibri"/>
              </a:rPr>
              <a:t>Βασικές αρχές της Παιδαγωγικής και της Τεχνολογικής Γνώσης &amp; Επαγγελματική Δέσμευση</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72" name="Shape 472"/>
        <p:cNvGrpSpPr/>
        <p:nvPr/>
      </p:nvGrpSpPr>
      <p:grpSpPr>
        <a:xfrm>
          <a:off x="0" y="0"/>
          <a:ext cx="0" cy="0"/>
          <a:chOff x="0" y="0"/>
          <a:chExt cx="0" cy="0"/>
        </a:xfrm>
      </p:grpSpPr>
      <p:sp>
        <p:nvSpPr>
          <p:cNvPr id="473" name="Google Shape;473;p10"/>
          <p:cNvSpPr txBox="1"/>
          <p:nvPr/>
        </p:nvSpPr>
        <p:spPr>
          <a:xfrm>
            <a:off x="6797264" y="864291"/>
            <a:ext cx="4674900" cy="831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lang="sl-SI" sz="2400">
                <a:solidFill>
                  <a:srgbClr val="0070C0"/>
                </a:solidFill>
                <a:latin typeface="Calibri"/>
                <a:ea typeface="Calibri"/>
                <a:cs typeface="Calibri"/>
                <a:sym typeface="Calibri"/>
              </a:rPr>
              <a:t>Δραστηριότητα 2: Από τα Εργαλεία στην Παιδαγωγική  </a:t>
            </a:r>
            <a:endParaRPr b="1" sz="2400">
              <a:solidFill>
                <a:srgbClr val="0070C0"/>
              </a:solidFill>
              <a:latin typeface="Calibri"/>
              <a:ea typeface="Calibri"/>
              <a:cs typeface="Calibri"/>
              <a:sym typeface="Calibri"/>
            </a:endParaRPr>
          </a:p>
        </p:txBody>
      </p:sp>
      <p:sp>
        <p:nvSpPr>
          <p:cNvPr id="474" name="Google Shape;474;p10"/>
          <p:cNvSpPr/>
          <p:nvPr/>
        </p:nvSpPr>
        <p:spPr>
          <a:xfrm>
            <a:off x="6797277" y="1777695"/>
            <a:ext cx="4674900" cy="2023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lang="sl-SI" sz="1600">
                <a:solidFill>
                  <a:srgbClr val="5F625F"/>
                </a:solidFill>
                <a:latin typeface="Calibri"/>
                <a:ea typeface="Calibri"/>
                <a:cs typeface="Calibri"/>
                <a:sym typeface="Calibri"/>
              </a:rPr>
              <a:t>Η δραστηριότητα αυτή εστιάζει στη μεταφορά της αναστοχαστικής σκέψης στην πράξη. Θα εντοπίσετε έναν τομέα της ψηφιακής διδασκαλίας ή της επαγγελματικής σας συνεργασίας, στον οποίο η παιδαγωγική θα πρέπει να καθοδηγεί με μεγαλύτερη σαφήνεια τη χρήση της τεχνολογίας. Στόχος είναι να περάσετε από τη σκέψη σχετικά με τα εργαλεία στη λήψη συνειδητών παιδαγωγικών αποφάσεων που υποστηρίζουν τη μάθηση και την επαγγελματική εμπλοκή</a:t>
            </a:r>
            <a:r>
              <a:rPr b="0" i="0" lang="sl-SI" sz="1600" u="none" cap="none" strike="noStrike">
                <a:solidFill>
                  <a:srgbClr val="5F625F"/>
                </a:solidFill>
                <a:latin typeface="Calibri"/>
                <a:ea typeface="Calibri"/>
                <a:cs typeface="Calibri"/>
                <a:sym typeface="Calibri"/>
              </a:rPr>
              <a:t>.</a:t>
            </a:r>
            <a:endParaRPr b="0" i="0" sz="16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p:txBody>
      </p:sp>
      <p:pic>
        <p:nvPicPr>
          <p:cNvPr id="475" name="Google Shape;475;p10"/>
          <p:cNvPicPr preferRelativeResize="0"/>
          <p:nvPr/>
        </p:nvPicPr>
        <p:blipFill rotWithShape="1">
          <a:blip r:embed="rId4">
            <a:alphaModFix/>
          </a:blip>
          <a:srcRect b="0" l="0" r="0" t="0"/>
          <a:stretch/>
        </p:blipFill>
        <p:spPr>
          <a:xfrm>
            <a:off x="983539" y="684235"/>
            <a:ext cx="5112461" cy="3572009"/>
          </a:xfrm>
          <a:prstGeom prst="rect">
            <a:avLst/>
          </a:prstGeom>
          <a:noFill/>
          <a:ln>
            <a:noFill/>
          </a:ln>
        </p:spPr>
      </p:pic>
      <p:sp>
        <p:nvSpPr>
          <p:cNvPr id="476" name="Google Shape;476;p10"/>
          <p:cNvSpPr txBox="1"/>
          <p:nvPr/>
        </p:nvSpPr>
        <p:spPr>
          <a:xfrm>
            <a:off x="3002599" y="4661825"/>
            <a:ext cx="1551000" cy="2463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2"/>
              </a:buClr>
              <a:buSzPts val="1000"/>
              <a:buFont typeface="Arial"/>
              <a:buNone/>
            </a:pPr>
            <a:r>
              <a:rPr lang="sl-SI" sz="1000">
                <a:solidFill>
                  <a:schemeClr val="dk2"/>
                </a:solidFill>
                <a:latin typeface="Calibri"/>
                <a:ea typeface="Calibri"/>
                <a:cs typeface="Calibri"/>
                <a:sym typeface="Calibri"/>
              </a:rPr>
              <a:t>Εικόνα από  Freepik</a:t>
            </a:r>
            <a:endParaRPr sz="1000">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80" name="Shape 480"/>
        <p:cNvGrpSpPr/>
        <p:nvPr/>
      </p:nvGrpSpPr>
      <p:grpSpPr>
        <a:xfrm>
          <a:off x="0" y="0"/>
          <a:ext cx="0" cy="0"/>
          <a:chOff x="0" y="0"/>
          <a:chExt cx="0" cy="0"/>
        </a:xfrm>
      </p:grpSpPr>
      <p:sp>
        <p:nvSpPr>
          <p:cNvPr id="481" name="Google Shape;481;p11"/>
          <p:cNvSpPr txBox="1"/>
          <p:nvPr/>
        </p:nvSpPr>
        <p:spPr>
          <a:xfrm>
            <a:off x="1073855" y="593457"/>
            <a:ext cx="4429800" cy="831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lang="sl-SI" sz="2400">
                <a:solidFill>
                  <a:srgbClr val="C52B87"/>
                </a:solidFill>
                <a:latin typeface="Calibri"/>
                <a:ea typeface="Calibri"/>
                <a:cs typeface="Calibri"/>
                <a:sym typeface="Calibri"/>
              </a:rPr>
              <a:t>Δραστηριότητα</a:t>
            </a:r>
            <a:r>
              <a:rPr b="1" i="0" lang="sl-SI" sz="2400" u="none" cap="none" strike="noStrike">
                <a:solidFill>
                  <a:srgbClr val="C52B87"/>
                </a:solidFill>
                <a:latin typeface="Calibri"/>
                <a:ea typeface="Calibri"/>
                <a:cs typeface="Calibri"/>
                <a:sym typeface="Calibri"/>
              </a:rPr>
              <a:t>:</a:t>
            </a:r>
            <a:r>
              <a:rPr b="1" i="0" lang="sl-SI" sz="2400" u="none" cap="none" strike="noStrike">
                <a:solidFill>
                  <a:srgbClr val="0070C0"/>
                </a:solidFill>
                <a:latin typeface="Calibri"/>
                <a:ea typeface="Calibri"/>
                <a:cs typeface="Calibri"/>
                <a:sym typeface="Calibri"/>
              </a:rPr>
              <a:t> </a:t>
            </a:r>
            <a:r>
              <a:rPr b="1" lang="sl-SI" sz="2400">
                <a:solidFill>
                  <a:srgbClr val="0070C0"/>
                </a:solidFill>
                <a:latin typeface="Calibri"/>
                <a:ea typeface="Calibri"/>
                <a:cs typeface="Calibri"/>
                <a:sym typeface="Calibri"/>
              </a:rPr>
              <a:t>Από τα Εργαλεία στην Παιδαγωγική</a:t>
            </a:r>
            <a:r>
              <a:rPr b="1" i="0" lang="sl-SI" sz="2400" u="none" cap="none" strike="noStrike">
                <a:solidFill>
                  <a:srgbClr val="0070C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82" name="Google Shape;482;p11"/>
          <p:cNvSpPr txBox="1"/>
          <p:nvPr/>
        </p:nvSpPr>
        <p:spPr>
          <a:xfrm>
            <a:off x="582594" y="1550097"/>
            <a:ext cx="4921060" cy="4150311"/>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1600"/>
              <a:buFont typeface="Arial"/>
              <a:buNone/>
            </a:pPr>
            <a:r>
              <a:rPr lang="sl-SI" sz="1600">
                <a:solidFill>
                  <a:srgbClr val="5F625F"/>
                </a:solidFill>
                <a:latin typeface="Calibri"/>
                <a:ea typeface="Calibri"/>
                <a:cs typeface="Calibri"/>
                <a:sym typeface="Calibri"/>
              </a:rPr>
              <a:t>Αναλογιστείτε την πρακτική σας και σχεδιάστε μια μικρή, ρεαλιστική βελτίωση</a:t>
            </a:r>
            <a:r>
              <a:rPr b="0" i="0" lang="sl-SI" sz="1600" u="none" cap="none" strike="noStrike">
                <a:solidFill>
                  <a:srgbClr val="5F625F"/>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285750" lvl="0" marL="285750" marR="0" rtl="0" algn="l">
              <a:lnSpc>
                <a:spcPct val="100000"/>
              </a:lnSpc>
              <a:spcBef>
                <a:spcPts val="0"/>
              </a:spcBef>
              <a:spcAft>
                <a:spcPts val="0"/>
              </a:spcAft>
              <a:buClr>
                <a:srgbClr val="5F625F"/>
              </a:buClr>
              <a:buSzPts val="1600"/>
              <a:buFont typeface="Arial"/>
              <a:buChar char="•"/>
            </a:pPr>
            <a:r>
              <a:rPr lang="sl-SI" sz="1600">
                <a:solidFill>
                  <a:srgbClr val="5F625F"/>
                </a:solidFill>
                <a:latin typeface="Calibri"/>
                <a:ea typeface="Calibri"/>
                <a:cs typeface="Calibri"/>
                <a:sym typeface="Calibri"/>
              </a:rPr>
              <a:t>Επιλέξτε μια ψηφιακή πρακτική που χρησιμοποιείτε (ή αποφεύγετε) αυτή τη στιγμή</a:t>
            </a:r>
            <a:endParaRPr b="0" i="0" sz="1600" u="none" cap="none" strike="noStrike">
              <a:solidFill>
                <a:srgbClr val="5F625F"/>
              </a:solidFill>
              <a:latin typeface="Calibri"/>
              <a:ea typeface="Calibri"/>
              <a:cs typeface="Calibri"/>
              <a:sym typeface="Calibri"/>
            </a:endParaRPr>
          </a:p>
          <a:p>
            <a:pPr indent="-285750" lvl="0" marL="285750" marR="0" rtl="0" algn="l">
              <a:lnSpc>
                <a:spcPct val="100000"/>
              </a:lnSpc>
              <a:spcBef>
                <a:spcPts val="0"/>
              </a:spcBef>
              <a:spcAft>
                <a:spcPts val="0"/>
              </a:spcAft>
              <a:buClr>
                <a:srgbClr val="5F625F"/>
              </a:buClr>
              <a:buSzPts val="1600"/>
              <a:buFont typeface="Arial"/>
              <a:buChar char="•"/>
            </a:pPr>
            <a:r>
              <a:rPr lang="sl-SI" sz="1600">
                <a:solidFill>
                  <a:srgbClr val="5F625F"/>
                </a:solidFill>
                <a:latin typeface="Calibri"/>
                <a:ea typeface="Calibri"/>
                <a:cs typeface="Calibri"/>
                <a:sym typeface="Calibri"/>
              </a:rPr>
              <a:t>Καθορίστε τον παιδαγωγικό στόχο που θέλετε να υποστηρίξετε (π.χ. συμμετοχή, κατανόηση, αναστοχασμός</a:t>
            </a:r>
            <a:r>
              <a:rPr b="0" i="0" lang="sl-SI" sz="1600" u="none" cap="none" strike="noStrike">
                <a:solidFill>
                  <a:srgbClr val="5F625F"/>
                </a:solidFill>
                <a:latin typeface="Calibri"/>
                <a:ea typeface="Calibri"/>
                <a:cs typeface="Calibri"/>
                <a:sym typeface="Calibri"/>
              </a:rPr>
              <a:t>)</a:t>
            </a:r>
            <a:endParaRPr b="0" i="0" sz="1600" u="none" cap="none" strike="noStrike">
              <a:solidFill>
                <a:srgbClr val="5F625F"/>
              </a:solidFill>
              <a:latin typeface="Calibri"/>
              <a:ea typeface="Calibri"/>
              <a:cs typeface="Calibri"/>
              <a:sym typeface="Calibri"/>
            </a:endParaRPr>
          </a:p>
          <a:p>
            <a:pPr indent="-285750" lvl="0" marL="285750" marR="0" rtl="0" algn="l">
              <a:lnSpc>
                <a:spcPct val="100000"/>
              </a:lnSpc>
              <a:spcBef>
                <a:spcPts val="0"/>
              </a:spcBef>
              <a:spcAft>
                <a:spcPts val="0"/>
              </a:spcAft>
              <a:buClr>
                <a:srgbClr val="5F625F"/>
              </a:buClr>
              <a:buSzPts val="1600"/>
              <a:buFont typeface="Arial"/>
              <a:buChar char="•"/>
            </a:pPr>
            <a:r>
              <a:rPr lang="sl-SI" sz="1600">
                <a:solidFill>
                  <a:srgbClr val="5F625F"/>
                </a:solidFill>
                <a:latin typeface="Calibri"/>
                <a:ea typeface="Calibri"/>
                <a:cs typeface="Calibri"/>
                <a:sym typeface="Calibri"/>
              </a:rPr>
              <a:t>Προσδιορίστε πώς η τεχνολογία θα μπορούσε να υποστηρίξει καλύτερα αυτόν τον στόχο</a:t>
            </a:r>
            <a:endParaRPr b="0" i="0" sz="1600" u="none" cap="none" strike="noStrike">
              <a:solidFill>
                <a:srgbClr val="5F625F"/>
              </a:solidFill>
              <a:latin typeface="Calibri"/>
              <a:ea typeface="Calibri"/>
              <a:cs typeface="Calibri"/>
              <a:sym typeface="Calibri"/>
            </a:endParaRPr>
          </a:p>
          <a:p>
            <a:pPr indent="-285750" lvl="0" marL="285750" marR="0" rtl="0" algn="l">
              <a:lnSpc>
                <a:spcPct val="100000"/>
              </a:lnSpc>
              <a:spcBef>
                <a:spcPts val="0"/>
              </a:spcBef>
              <a:spcAft>
                <a:spcPts val="0"/>
              </a:spcAft>
              <a:buClr>
                <a:srgbClr val="5F625F"/>
              </a:buClr>
              <a:buSzPts val="1600"/>
              <a:buFont typeface="Arial"/>
              <a:buChar char="•"/>
            </a:pPr>
            <a:r>
              <a:rPr lang="sl-SI" sz="1600">
                <a:solidFill>
                  <a:srgbClr val="5F625F"/>
                </a:solidFill>
                <a:latin typeface="Calibri"/>
                <a:ea typeface="Calibri"/>
                <a:cs typeface="Calibri"/>
                <a:sym typeface="Calibri"/>
              </a:rPr>
              <a:t>Περιγράψτε μια συγκεκριμένη αλλαγή που θα δοκιμάσετε στη διδασκαλία σας ή στην επαγγελματική σας συνεργασία</a:t>
            </a:r>
            <a:endParaRPr b="0" i="0" sz="1600" u="none" cap="none" strike="noStrike">
              <a:solidFill>
                <a:srgbClr val="5F625F"/>
              </a:solidFill>
              <a:latin typeface="Calibri"/>
              <a:ea typeface="Calibri"/>
              <a:cs typeface="Calibri"/>
              <a:sym typeface="Calibri"/>
            </a:endParaRPr>
          </a:p>
          <a:p>
            <a:pPr indent="-184150" lvl="0" marL="285750" marR="0" rtl="0" algn="l">
              <a:lnSpc>
                <a:spcPct val="100000"/>
              </a:lnSpc>
              <a:spcBef>
                <a:spcPts val="0"/>
              </a:spcBef>
              <a:spcAft>
                <a:spcPts val="0"/>
              </a:spcAft>
              <a:buClr>
                <a:srgbClr val="5F625F"/>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lang="sl-SI" sz="1600">
                <a:solidFill>
                  <a:srgbClr val="5F625F"/>
                </a:solidFill>
                <a:latin typeface="Calibri"/>
                <a:ea typeface="Calibri"/>
                <a:cs typeface="Calibri"/>
                <a:sym typeface="Calibri"/>
              </a:rPr>
              <a:t>Χρησιμοποιήστε το Φύλλο Δραστηριότητας 2</a:t>
            </a:r>
            <a:r>
              <a:rPr b="0" i="0" lang="sl-SI" sz="1600" u="none" cap="none" strike="noStrike">
                <a:solidFill>
                  <a:srgbClr val="5F625F"/>
                </a:solidFill>
                <a:latin typeface="Calibri"/>
                <a:ea typeface="Calibri"/>
                <a:cs typeface="Calibri"/>
                <a:sym typeface="Calibri"/>
              </a:rPr>
              <a:t>: </a:t>
            </a:r>
            <a:r>
              <a:rPr i="1" lang="sl-SI" sz="1600">
                <a:solidFill>
                  <a:srgbClr val="5F625F"/>
                </a:solidFill>
                <a:latin typeface="Calibri"/>
                <a:ea typeface="Calibri"/>
                <a:cs typeface="Calibri"/>
                <a:sym typeface="Calibri"/>
              </a:rPr>
              <a:t>Από τα Εργαλεία στην Παιδαγωγική – Αναστοχασμός</a:t>
            </a:r>
            <a:r>
              <a:rPr b="0" i="0" lang="sl-SI" sz="1600" u="none" cap="none" strike="noStrike">
                <a:solidFill>
                  <a:srgbClr val="5F625F"/>
                </a:solidFill>
                <a:latin typeface="Calibri"/>
                <a:ea typeface="Calibri"/>
                <a:cs typeface="Calibri"/>
                <a:sym typeface="Calibri"/>
              </a:rPr>
              <a:t> </a:t>
            </a:r>
            <a:r>
              <a:rPr lang="sl-SI" sz="1600">
                <a:solidFill>
                  <a:srgbClr val="5F625F"/>
                </a:solidFill>
                <a:latin typeface="Calibri"/>
                <a:ea typeface="Calibri"/>
                <a:cs typeface="Calibri"/>
                <a:sym typeface="Calibri"/>
              </a:rPr>
              <a:t>για να καθοδηγήσετε την εργασία σας</a:t>
            </a:r>
            <a:r>
              <a:rPr b="0" i="0" lang="sl-SI" sz="1600" u="none" cap="none" strike="noStrike">
                <a:solidFill>
                  <a:srgbClr val="5F625F"/>
                </a:solidFill>
                <a:latin typeface="Calibri"/>
                <a:ea typeface="Calibri"/>
                <a:cs typeface="Calibri"/>
                <a:sym typeface="Calibri"/>
              </a:rPr>
              <a:t>.</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lang="sl-SI" sz="1600">
                <a:solidFill>
                  <a:srgbClr val="5F625F"/>
                </a:solidFill>
                <a:latin typeface="Calibri"/>
                <a:ea typeface="Calibri"/>
                <a:cs typeface="Calibri"/>
                <a:sym typeface="Calibri"/>
              </a:rPr>
              <a:t>Εκτιμώμενος χρόνος: 30–35 λεπτά</a:t>
            </a:r>
            <a:endParaRPr sz="1600">
              <a:solidFill>
                <a:srgbClr val="5F625F"/>
              </a:solidFill>
              <a:latin typeface="Calibri"/>
              <a:ea typeface="Calibri"/>
              <a:cs typeface="Calibri"/>
              <a:sym typeface="Calibri"/>
            </a:endParaRPr>
          </a:p>
          <a:p>
            <a:pPr indent="-184150" lvl="0" marL="285750" marR="0" rtl="0" algn="l">
              <a:lnSpc>
                <a:spcPct val="90000"/>
              </a:lnSpc>
              <a:spcBef>
                <a:spcPts val="0"/>
              </a:spcBef>
              <a:spcAft>
                <a:spcPts val="0"/>
              </a:spcAft>
              <a:buClr>
                <a:srgbClr val="5F625F"/>
              </a:buClr>
              <a:buSzPts val="16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196850" lvl="1" marL="742950" marR="0" rtl="0" algn="l">
              <a:lnSpc>
                <a:spcPct val="150000"/>
              </a:lnSpc>
              <a:spcBef>
                <a:spcPts val="0"/>
              </a:spcBef>
              <a:spcAft>
                <a:spcPts val="0"/>
              </a:spcAft>
              <a:buClr>
                <a:schemeClr val="dk1"/>
              </a:buClr>
              <a:buSzPts val="1400"/>
              <a:buFont typeface="Calibri"/>
              <a:buNone/>
            </a:pPr>
            <a:r>
              <a:t/>
            </a:r>
            <a:endParaRPr b="0" i="0" sz="1600" u="none" cap="none" strike="noStrike">
              <a:solidFill>
                <a:srgbClr val="5F625F"/>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800"/>
              <a:buFont typeface="Arial"/>
              <a:buNone/>
            </a:pPr>
            <a:r>
              <a:t/>
            </a:r>
            <a:endParaRPr b="0" i="0" sz="2800" u="none" cap="none" strike="noStrike">
              <a:solidFill>
                <a:schemeClr val="dk1"/>
              </a:solidFill>
              <a:latin typeface="Arial"/>
              <a:ea typeface="Arial"/>
              <a:cs typeface="Arial"/>
              <a:sym typeface="Arial"/>
            </a:endParaRPr>
          </a:p>
        </p:txBody>
      </p:sp>
      <p:pic>
        <p:nvPicPr>
          <p:cNvPr id="483" name="Google Shape;483;p11"/>
          <p:cNvPicPr preferRelativeResize="0"/>
          <p:nvPr/>
        </p:nvPicPr>
        <p:blipFill rotWithShape="1">
          <a:blip r:embed="rId4">
            <a:alphaModFix/>
          </a:blip>
          <a:srcRect b="0" l="0" r="0" t="0"/>
          <a:stretch/>
        </p:blipFill>
        <p:spPr>
          <a:xfrm>
            <a:off x="6320781" y="593444"/>
            <a:ext cx="5112461" cy="3572009"/>
          </a:xfrm>
          <a:prstGeom prst="rect">
            <a:avLst/>
          </a:prstGeom>
          <a:noFill/>
          <a:ln>
            <a:noFill/>
          </a:ln>
        </p:spPr>
      </p:pic>
      <p:sp>
        <p:nvSpPr>
          <p:cNvPr id="484" name="Google Shape;484;p11"/>
          <p:cNvSpPr txBox="1"/>
          <p:nvPr/>
        </p:nvSpPr>
        <p:spPr>
          <a:xfrm>
            <a:off x="8339852" y="4603450"/>
            <a:ext cx="1487100" cy="2463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2"/>
              </a:buClr>
              <a:buSzPts val="1000"/>
              <a:buFont typeface="Arial"/>
              <a:buNone/>
            </a:pPr>
            <a:r>
              <a:rPr lang="sl-SI" sz="1000">
                <a:solidFill>
                  <a:schemeClr val="dk2"/>
                </a:solidFill>
                <a:latin typeface="Calibri"/>
                <a:ea typeface="Calibri"/>
                <a:cs typeface="Calibri"/>
                <a:sym typeface="Calibri"/>
              </a:rPr>
              <a:t>Εικόνα από  Freepik</a:t>
            </a:r>
            <a:endParaRPr sz="1000">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88" name="Shape 488"/>
        <p:cNvGrpSpPr/>
        <p:nvPr/>
      </p:nvGrpSpPr>
      <p:grpSpPr>
        <a:xfrm>
          <a:off x="0" y="0"/>
          <a:ext cx="0" cy="0"/>
          <a:chOff x="0" y="0"/>
          <a:chExt cx="0" cy="0"/>
        </a:xfrm>
      </p:grpSpPr>
      <p:sp>
        <p:nvSpPr>
          <p:cNvPr id="489" name="Google Shape;489;p12"/>
          <p:cNvSpPr txBox="1"/>
          <p:nvPr>
            <p:ph type="title"/>
          </p:nvPr>
        </p:nvSpPr>
        <p:spPr>
          <a:xfrm>
            <a:off x="4229100" y="60385"/>
            <a:ext cx="3733800" cy="1142385"/>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0070C0"/>
              </a:buClr>
              <a:buSzPts val="3200"/>
              <a:buFont typeface="Calibri"/>
              <a:buNone/>
            </a:pPr>
            <a:r>
              <a:rPr lang="sl-SI">
                <a:solidFill>
                  <a:srgbClr val="0070C0"/>
                </a:solidFill>
                <a:latin typeface="Calibri"/>
                <a:ea typeface="Calibri"/>
                <a:cs typeface="Calibri"/>
                <a:sym typeface="Calibri"/>
              </a:rPr>
              <a:t>Συμβουλές για</a:t>
            </a:r>
            <a:r>
              <a:rPr lang="sl-SI">
                <a:solidFill>
                  <a:srgbClr val="C52B87"/>
                </a:solidFill>
                <a:latin typeface="Calibri"/>
                <a:ea typeface="Calibri"/>
                <a:cs typeface="Calibri"/>
                <a:sym typeface="Calibri"/>
              </a:rPr>
              <a:t> Εκπαιδευτικούς</a:t>
            </a:r>
            <a:endParaRPr>
              <a:solidFill>
                <a:srgbClr val="C52B87"/>
              </a:solidFill>
              <a:latin typeface="Calibri"/>
              <a:ea typeface="Calibri"/>
              <a:cs typeface="Calibri"/>
              <a:sym typeface="Calibri"/>
            </a:endParaRPr>
          </a:p>
        </p:txBody>
      </p:sp>
      <p:sp>
        <p:nvSpPr>
          <p:cNvPr id="490" name="Google Shape;490;p12"/>
          <p:cNvSpPr txBox="1"/>
          <p:nvPr/>
        </p:nvSpPr>
        <p:spPr>
          <a:xfrm>
            <a:off x="1135375" y="1143661"/>
            <a:ext cx="3297300" cy="2586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lang="sl-SI" sz="1800">
                <a:solidFill>
                  <a:schemeClr val="dk1"/>
                </a:solidFill>
                <a:latin typeface="Calibri"/>
                <a:ea typeface="Calibri"/>
                <a:cs typeface="Calibri"/>
                <a:sym typeface="Calibri"/>
              </a:rPr>
              <a:t>Συμβουλή </a:t>
            </a:r>
            <a:r>
              <a:rPr b="0" i="0" lang="sl-SI" sz="1800" u="none" cap="none" strike="noStrike">
                <a:solidFill>
                  <a:schemeClr val="dk1"/>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lang="sl-SI" sz="1600">
                <a:solidFill>
                  <a:srgbClr val="5F625F"/>
                </a:solidFill>
                <a:latin typeface="Calibri"/>
                <a:ea typeface="Calibri"/>
                <a:cs typeface="Calibri"/>
                <a:sym typeface="Calibri"/>
              </a:rPr>
              <a:t>Ξεκινήστε καθορίζοντας σαφείς μαθησιακούς στόχους και τις ανάγκες των ενηλίκων σπουδαστών/σπουδαστριών πριν επιλέξετε οποιοδήποτε ψηφιακό εργαλείο. Αυτό συμβάλλει στο να διασφαλιστεί ότι η τεχνολογία υποστηρίζει τη μάθηση και δεν την καθοδηγεί</a:t>
            </a:r>
            <a:r>
              <a:rPr b="0" i="0" lang="sl-SI" sz="1600" u="none" cap="none" strike="noStrike">
                <a:solidFill>
                  <a:srgbClr val="5F625F"/>
                </a:solidFill>
                <a:latin typeface="Calibri"/>
                <a:ea typeface="Calibri"/>
                <a:cs typeface="Calibri"/>
                <a:sym typeface="Calibri"/>
              </a:rPr>
              <a:t>.</a:t>
            </a:r>
            <a:endParaRPr b="0" i="0" sz="1600" u="none" cap="none" strike="noStrike">
              <a:solidFill>
                <a:srgbClr val="5F625F"/>
              </a:solidFill>
              <a:latin typeface="Calibri"/>
              <a:ea typeface="Calibri"/>
              <a:cs typeface="Calibri"/>
              <a:sym typeface="Calibri"/>
            </a:endParaRPr>
          </a:p>
        </p:txBody>
      </p:sp>
      <p:sp>
        <p:nvSpPr>
          <p:cNvPr id="491" name="Google Shape;491;p12"/>
          <p:cNvSpPr txBox="1"/>
          <p:nvPr/>
        </p:nvSpPr>
        <p:spPr>
          <a:xfrm>
            <a:off x="1218150" y="3974945"/>
            <a:ext cx="3297300" cy="1847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lang="sl-SI" sz="1800">
                <a:solidFill>
                  <a:schemeClr val="dk1"/>
                </a:solidFill>
                <a:latin typeface="Calibri"/>
                <a:ea typeface="Calibri"/>
                <a:cs typeface="Calibri"/>
                <a:sym typeface="Calibri"/>
              </a:rPr>
              <a:t>Συμβουλή </a:t>
            </a:r>
            <a:r>
              <a:rPr b="0" i="0" lang="sl-SI" sz="1800" u="none" cap="none" strike="noStrike">
                <a:solidFill>
                  <a:schemeClr val="dk1"/>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lang="sl-SI" sz="1600">
                <a:solidFill>
                  <a:srgbClr val="5F625F"/>
                </a:solidFill>
                <a:latin typeface="Calibri"/>
                <a:ea typeface="Calibri"/>
                <a:cs typeface="Calibri"/>
                <a:sym typeface="Calibri"/>
              </a:rPr>
              <a:t>Χρησιμοποιήστε τις ψηφιακές τεχνολογίες για να προωθήσετε τον αναστοχασμό, την αλληλεπίδραση και τη συνεργασία, και όχι μόνο για τη μετάδοση περιεχομένου ή τη διοικητική δραστηριότητα</a:t>
            </a:r>
            <a:r>
              <a:rPr b="0" i="0" lang="sl-SI" sz="1600" u="none" cap="none" strike="noStrike">
                <a:solidFill>
                  <a:srgbClr val="5F625F"/>
                </a:solidFill>
                <a:latin typeface="Calibri"/>
                <a:ea typeface="Calibri"/>
                <a:cs typeface="Calibri"/>
                <a:sym typeface="Calibri"/>
              </a:rPr>
              <a:t>.</a:t>
            </a:r>
            <a:endParaRPr b="0" i="0" sz="1600" u="none" cap="none" strike="noStrike">
              <a:solidFill>
                <a:srgbClr val="5F625F"/>
              </a:solidFill>
              <a:latin typeface="Calibri"/>
              <a:ea typeface="Calibri"/>
              <a:cs typeface="Calibri"/>
              <a:sym typeface="Calibri"/>
            </a:endParaRPr>
          </a:p>
        </p:txBody>
      </p:sp>
      <p:sp>
        <p:nvSpPr>
          <p:cNvPr id="492" name="Google Shape;492;p12"/>
          <p:cNvSpPr txBox="1"/>
          <p:nvPr/>
        </p:nvSpPr>
        <p:spPr>
          <a:xfrm>
            <a:off x="6898977" y="1454527"/>
            <a:ext cx="3297300" cy="1847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lang="sl-SI" sz="1800">
                <a:solidFill>
                  <a:schemeClr val="dk1"/>
                </a:solidFill>
                <a:latin typeface="Calibri"/>
                <a:ea typeface="Calibri"/>
                <a:cs typeface="Calibri"/>
                <a:sym typeface="Calibri"/>
              </a:rPr>
              <a:t>Συμβουλή </a:t>
            </a:r>
            <a:r>
              <a:rPr b="0" i="0" lang="sl-SI" sz="1800" u="none" cap="none" strike="noStrike">
                <a:solidFill>
                  <a:schemeClr val="dk1"/>
                </a:solidFill>
                <a:latin typeface="Calibri"/>
                <a:ea typeface="Calibri"/>
                <a:cs typeface="Calibri"/>
                <a:sym typeface="Calibri"/>
              </a:rPr>
              <a:t>3</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lang="sl-SI" sz="1600">
                <a:solidFill>
                  <a:srgbClr val="5F625F"/>
                </a:solidFill>
                <a:latin typeface="Calibri"/>
                <a:ea typeface="Calibri"/>
                <a:cs typeface="Calibri"/>
                <a:sym typeface="Calibri"/>
              </a:rPr>
              <a:t>Μοιραστείτε εμπειρίες, προκλήσεις και μικρές επιτυχίες με τους/τις συναδέλφους/συναδέλφισσές σας, ώστε να καλλιεργήσετε μια κουλτούρα επαγγελματικής μάθησης και αμοιβαίας υποστήριξης.</a:t>
            </a:r>
            <a:endParaRPr b="0" i="0" sz="1600" u="none" cap="none" strike="noStrike">
              <a:solidFill>
                <a:srgbClr val="5F625F"/>
              </a:solidFill>
              <a:latin typeface="Calibri"/>
              <a:ea typeface="Calibri"/>
              <a:cs typeface="Calibri"/>
              <a:sym typeface="Calibri"/>
            </a:endParaRPr>
          </a:p>
        </p:txBody>
      </p:sp>
      <p:sp>
        <p:nvSpPr>
          <p:cNvPr id="493" name="Google Shape;493;p12"/>
          <p:cNvSpPr txBox="1"/>
          <p:nvPr/>
        </p:nvSpPr>
        <p:spPr>
          <a:xfrm>
            <a:off x="6872379" y="3620220"/>
            <a:ext cx="3297300" cy="1847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lang="sl-SI" sz="1800">
                <a:solidFill>
                  <a:schemeClr val="dk1"/>
                </a:solidFill>
                <a:latin typeface="Calibri"/>
                <a:ea typeface="Calibri"/>
                <a:cs typeface="Calibri"/>
                <a:sym typeface="Calibri"/>
              </a:rPr>
              <a:t>Συμβουλή </a:t>
            </a:r>
            <a:r>
              <a:rPr b="0" i="0" lang="sl-SI" sz="1800" u="none" cap="none" strike="noStrike">
                <a:solidFill>
                  <a:schemeClr val="dk1"/>
                </a:solidFill>
                <a:latin typeface="Calibri"/>
                <a:ea typeface="Calibri"/>
                <a:cs typeface="Calibri"/>
                <a:sym typeface="Calibri"/>
              </a:rPr>
              <a:t>4</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lang="sl-SI" sz="1600">
                <a:solidFill>
                  <a:srgbClr val="5F625F"/>
                </a:solidFill>
                <a:latin typeface="Calibri"/>
                <a:ea typeface="Calibri"/>
                <a:cs typeface="Calibri"/>
                <a:sym typeface="Calibri"/>
              </a:rPr>
              <a:t>Εστιάστε σε μικρές, ρεαλιστικές αλλαγές στην πράξη, οι οποίες μπορούν να δοκιμαστούν και να βελτιωθούν με την πάροδο του χρόνου, αντί για πολύπλοκες ή υπερβολικά απαιτητικές λύσεις</a:t>
            </a:r>
            <a:r>
              <a:rPr b="0" i="0" lang="sl-SI" sz="1600" u="none" cap="none" strike="noStrike">
                <a:solidFill>
                  <a:srgbClr val="5F625F"/>
                </a:solidFill>
                <a:latin typeface="Calibri"/>
                <a:ea typeface="Calibri"/>
                <a:cs typeface="Calibri"/>
                <a:sym typeface="Calibri"/>
              </a:rPr>
              <a:t>.</a:t>
            </a:r>
            <a:endParaRPr b="0" i="0" sz="16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97" name="Shape 497"/>
        <p:cNvGrpSpPr/>
        <p:nvPr/>
      </p:nvGrpSpPr>
      <p:grpSpPr>
        <a:xfrm>
          <a:off x="0" y="0"/>
          <a:ext cx="0" cy="0"/>
          <a:chOff x="0" y="0"/>
          <a:chExt cx="0" cy="0"/>
        </a:xfrm>
      </p:grpSpPr>
      <p:sp>
        <p:nvSpPr>
          <p:cNvPr id="498" name="Google Shape;498;p13"/>
          <p:cNvSpPr txBox="1"/>
          <p:nvPr/>
        </p:nvSpPr>
        <p:spPr>
          <a:xfrm>
            <a:off x="845038" y="976434"/>
            <a:ext cx="3644716"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lang="sl-SI" sz="2400">
                <a:solidFill>
                  <a:srgbClr val="C52B87"/>
                </a:solidFill>
                <a:latin typeface="Calibri"/>
                <a:ea typeface="Calibri"/>
                <a:cs typeface="Calibri"/>
                <a:sym typeface="Calibri"/>
              </a:rPr>
              <a:t>Πρόσθετες Πηγές</a:t>
            </a:r>
            <a:endParaRPr b="0" i="0" sz="1400" u="none" cap="none" strike="noStrike">
              <a:solidFill>
                <a:srgbClr val="000000"/>
              </a:solidFill>
              <a:latin typeface="Arial"/>
              <a:ea typeface="Arial"/>
              <a:cs typeface="Arial"/>
              <a:sym typeface="Arial"/>
            </a:endParaRPr>
          </a:p>
        </p:txBody>
      </p:sp>
      <p:grpSp>
        <p:nvGrpSpPr>
          <p:cNvPr id="499" name="Google Shape;499;p13"/>
          <p:cNvGrpSpPr/>
          <p:nvPr/>
        </p:nvGrpSpPr>
        <p:grpSpPr>
          <a:xfrm>
            <a:off x="1221472" y="1717115"/>
            <a:ext cx="8628295" cy="3423769"/>
            <a:chOff x="1626" y="1006340"/>
            <a:chExt cx="6542530" cy="2102956"/>
          </a:xfrm>
        </p:grpSpPr>
        <p:sp>
          <p:nvSpPr>
            <p:cNvPr id="500" name="Google Shape;500;p13"/>
            <p:cNvSpPr/>
            <p:nvPr/>
          </p:nvSpPr>
          <p:spPr>
            <a:xfrm>
              <a:off x="1626" y="1006340"/>
              <a:ext cx="1869294" cy="934647"/>
            </a:xfrm>
            <a:prstGeom prst="roundRect">
              <a:avLst>
                <a:gd fmla="val 10000" name="adj"/>
              </a:avLst>
            </a:prstGeom>
            <a:solidFill>
              <a:srgbClr val="FDC844"/>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600"/>
                <a:buFont typeface="Arial"/>
                <a:buNone/>
              </a:pPr>
              <a:r>
                <a:rPr b="0" i="0" lang="sl-SI" sz="1600" u="sng" cap="none" strike="noStrike">
                  <a:solidFill>
                    <a:srgbClr val="000000"/>
                  </a:solidFill>
                  <a:latin typeface="Calibri"/>
                  <a:ea typeface="Calibri"/>
                  <a:cs typeface="Calibri"/>
                  <a:sym typeface="Calibri"/>
                </a:rPr>
                <a:t>DIGITALLI </a:t>
              </a:r>
              <a:r>
                <a:rPr lang="sl-SI" sz="1600" u="sng">
                  <a:latin typeface="Calibri"/>
                  <a:ea typeface="Calibri"/>
                  <a:cs typeface="Calibri"/>
                  <a:sym typeface="Calibri"/>
                </a:rPr>
                <a:t>Εραλειοθήκη </a:t>
              </a:r>
              <a:r>
                <a:rPr b="0" i="0" lang="sl-SI" sz="1600" u="sng" cap="none" strike="noStrike">
                  <a:solidFill>
                    <a:srgbClr val="000000"/>
                  </a:solidFill>
                  <a:latin typeface="Calibri"/>
                  <a:ea typeface="Calibri"/>
                  <a:cs typeface="Calibri"/>
                  <a:sym typeface="Calibri"/>
                </a:rPr>
                <a:t>(</a:t>
              </a:r>
              <a:r>
                <a:rPr lang="sl-SI" sz="1600" u="sng">
                  <a:latin typeface="Calibri"/>
                  <a:ea typeface="Calibri"/>
                  <a:cs typeface="Calibri"/>
                  <a:sym typeface="Calibri"/>
                </a:rPr>
                <a:t>ΠΕ</a:t>
              </a:r>
              <a:r>
                <a:rPr b="0" i="0" lang="sl-SI" sz="1600" u="sng" cap="none" strike="noStrike">
                  <a:solidFill>
                    <a:srgbClr val="000000"/>
                  </a:solidFill>
                  <a:latin typeface="Calibri"/>
                  <a:ea typeface="Calibri"/>
                  <a:cs typeface="Calibri"/>
                  <a:sym typeface="Calibri"/>
                </a:rPr>
                <a:t>2)</a:t>
              </a:r>
              <a:endParaRPr b="0" i="0" sz="1600" u="sng" cap="none" strike="noStrike">
                <a:solidFill>
                  <a:schemeClr val="dk1"/>
                </a:solidFill>
                <a:latin typeface="Calibri"/>
                <a:ea typeface="Calibri"/>
                <a:cs typeface="Calibri"/>
                <a:sym typeface="Calibri"/>
              </a:endParaRPr>
            </a:p>
          </p:txBody>
        </p:sp>
        <p:sp>
          <p:nvSpPr>
            <p:cNvPr id="501" name="Google Shape;501;p13"/>
            <p:cNvSpPr/>
            <p:nvPr/>
          </p:nvSpPr>
          <p:spPr>
            <a:xfrm>
              <a:off x="188555" y="1940987"/>
              <a:ext cx="186929" cy="700984"/>
            </a:xfrm>
            <a:custGeom>
              <a:rect b="b" l="l" r="r" t="t"/>
              <a:pathLst>
                <a:path extrusionOk="0" h="120000" w="120000">
                  <a:moveTo>
                    <a:pt x="0" y="0"/>
                  </a:moveTo>
                  <a:lnTo>
                    <a:pt x="0" y="120000"/>
                  </a:lnTo>
                  <a:lnTo>
                    <a:pt x="120000" y="120000"/>
                  </a:lnTo>
                </a:path>
              </a:pathLst>
            </a:custGeom>
            <a:noFill/>
            <a:ln cap="flat" cmpd="sng" w="12700">
              <a:solidFill>
                <a:srgbClr val="599BD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2" name="Google Shape;502;p13"/>
            <p:cNvSpPr/>
            <p:nvPr/>
          </p:nvSpPr>
          <p:spPr>
            <a:xfrm>
              <a:off x="375485" y="2174649"/>
              <a:ext cx="1495435" cy="934647"/>
            </a:xfrm>
            <a:prstGeom prst="roundRect">
              <a:avLst>
                <a:gd fmla="val 10000" name="adj"/>
              </a:avLst>
            </a:prstGeom>
            <a:solidFill>
              <a:schemeClr val="lt1">
                <a:alpha val="89019"/>
              </a:schemeClr>
            </a:solidFill>
            <a:ln cap="flat" cmpd="sng" w="12700">
              <a:solidFill>
                <a:srgbClr val="FAA544"/>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3" name="Google Shape;503;p13"/>
            <p:cNvSpPr txBox="1"/>
            <p:nvPr/>
          </p:nvSpPr>
          <p:spPr>
            <a:xfrm>
              <a:off x="402860" y="2202024"/>
              <a:ext cx="1440685" cy="879897"/>
            </a:xfrm>
            <a:prstGeom prst="rect">
              <a:avLst/>
            </a:prstGeom>
            <a:noFill/>
            <a:ln>
              <a:noFill/>
            </a:ln>
          </p:spPr>
          <p:txBody>
            <a:bodyPr anchorCtr="0" anchor="ctr" bIns="55875" lIns="83800" spcFirstLastPara="1" rIns="83800" wrap="square" tIns="55875">
              <a:noAutofit/>
            </a:bodyPr>
            <a:lstStyle/>
            <a:p>
              <a:pPr indent="0" lvl="0" marL="0" marR="0" rtl="0" algn="ctr">
                <a:lnSpc>
                  <a:spcPct val="90000"/>
                </a:lnSpc>
                <a:spcBef>
                  <a:spcPts val="0"/>
                </a:spcBef>
                <a:spcAft>
                  <a:spcPts val="0"/>
                </a:spcAft>
                <a:buClr>
                  <a:schemeClr val="dk1"/>
                </a:buClr>
                <a:buSzPts val="4400"/>
                <a:buFont typeface="Calibri"/>
                <a:buNone/>
              </a:pPr>
              <a:r>
                <a:t/>
              </a:r>
              <a:endParaRPr b="0" i="0" sz="1200" u="none" cap="none" strike="noStrike">
                <a:solidFill>
                  <a:schemeClr val="dk1"/>
                </a:solidFill>
                <a:latin typeface="Calibri"/>
                <a:ea typeface="Calibri"/>
                <a:cs typeface="Calibri"/>
                <a:sym typeface="Calibri"/>
              </a:endParaRPr>
            </a:p>
          </p:txBody>
        </p:sp>
        <p:sp>
          <p:nvSpPr>
            <p:cNvPr id="504" name="Google Shape;504;p13"/>
            <p:cNvSpPr/>
            <p:nvPr/>
          </p:nvSpPr>
          <p:spPr>
            <a:xfrm>
              <a:off x="2338243" y="1006340"/>
              <a:ext cx="1869294" cy="934647"/>
            </a:xfrm>
            <a:prstGeom prst="roundRect">
              <a:avLst>
                <a:gd fmla="val 10000" name="adj"/>
              </a:avLst>
            </a:prstGeom>
            <a:solidFill>
              <a:srgbClr val="FAA544"/>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lang="sl-SI" sz="1600" u="sng">
                  <a:latin typeface="Calibri"/>
                  <a:ea typeface="Calibri"/>
                  <a:cs typeface="Calibri"/>
                  <a:sym typeface="Calibri"/>
                </a:rPr>
                <a:t>Πλαίσιο </a:t>
              </a:r>
              <a:r>
                <a:rPr b="0" i="0" lang="sl-SI" sz="1600" u="sng" cap="none" strike="noStrike">
                  <a:solidFill>
                    <a:srgbClr val="000000"/>
                  </a:solidFill>
                  <a:latin typeface="Calibri"/>
                  <a:ea typeface="Calibri"/>
                  <a:cs typeface="Calibri"/>
                  <a:sym typeface="Calibri"/>
                </a:rPr>
                <a:t>DigCompEdu</a:t>
              </a:r>
              <a:endParaRPr b="0" i="0" sz="1600" u="sng" cap="none" strike="noStrike">
                <a:solidFill>
                  <a:schemeClr val="dk1"/>
                </a:solidFill>
                <a:latin typeface="Calibri"/>
                <a:ea typeface="Calibri"/>
                <a:cs typeface="Calibri"/>
                <a:sym typeface="Calibri"/>
              </a:endParaRPr>
            </a:p>
          </p:txBody>
        </p:sp>
        <p:sp>
          <p:nvSpPr>
            <p:cNvPr id="505" name="Google Shape;505;p13"/>
            <p:cNvSpPr/>
            <p:nvPr/>
          </p:nvSpPr>
          <p:spPr>
            <a:xfrm>
              <a:off x="2525173" y="1940987"/>
              <a:ext cx="186929" cy="700984"/>
            </a:xfrm>
            <a:custGeom>
              <a:rect b="b" l="l" r="r" t="t"/>
              <a:pathLst>
                <a:path extrusionOk="0" h="120000" w="120000">
                  <a:moveTo>
                    <a:pt x="0" y="0"/>
                  </a:moveTo>
                  <a:lnTo>
                    <a:pt x="0" y="120000"/>
                  </a:lnTo>
                  <a:lnTo>
                    <a:pt x="120000" y="120000"/>
                  </a:lnTo>
                </a:path>
              </a:pathLst>
            </a:custGeom>
            <a:noFill/>
            <a:ln cap="flat" cmpd="sng" w="12700">
              <a:solidFill>
                <a:srgbClr val="599BD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6" name="Google Shape;506;p13"/>
            <p:cNvSpPr/>
            <p:nvPr/>
          </p:nvSpPr>
          <p:spPr>
            <a:xfrm>
              <a:off x="2712982" y="2174649"/>
              <a:ext cx="1495435" cy="934647"/>
            </a:xfrm>
            <a:prstGeom prst="roundRect">
              <a:avLst>
                <a:gd fmla="val 10000" name="adj"/>
              </a:avLst>
            </a:prstGeom>
            <a:solidFill>
              <a:schemeClr val="lt1">
                <a:alpha val="89019"/>
              </a:schemeClr>
            </a:solidFill>
            <a:ln cap="flat" cmpd="sng" w="12700">
              <a:solidFill>
                <a:srgbClr val="FDC844"/>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600" u="none" cap="none" strike="noStrike">
                <a:solidFill>
                  <a:schemeClr val="dk1"/>
                </a:solidFill>
                <a:latin typeface="Calibri"/>
                <a:ea typeface="Calibri"/>
                <a:cs typeface="Calibri"/>
                <a:sym typeface="Calibri"/>
              </a:endParaRPr>
            </a:p>
          </p:txBody>
        </p:sp>
        <p:sp>
          <p:nvSpPr>
            <p:cNvPr id="507" name="Google Shape;507;p13"/>
            <p:cNvSpPr/>
            <p:nvPr/>
          </p:nvSpPr>
          <p:spPr>
            <a:xfrm>
              <a:off x="4674862" y="1006340"/>
              <a:ext cx="1869294" cy="934647"/>
            </a:xfrm>
            <a:prstGeom prst="roundRect">
              <a:avLst>
                <a:gd fmla="val 10000" name="adj"/>
              </a:avLst>
            </a:prstGeom>
            <a:solidFill>
              <a:srgbClr val="5DC7F4"/>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600" u="none" cap="none" strike="noStrike">
                <a:solidFill>
                  <a:schemeClr val="dk1"/>
                </a:solidFill>
                <a:latin typeface="Calibri"/>
                <a:ea typeface="Calibri"/>
                <a:cs typeface="Calibri"/>
                <a:sym typeface="Calibri"/>
              </a:endParaRPr>
            </a:p>
          </p:txBody>
        </p:sp>
        <p:sp>
          <p:nvSpPr>
            <p:cNvPr id="508" name="Google Shape;508;p13"/>
            <p:cNvSpPr/>
            <p:nvPr/>
          </p:nvSpPr>
          <p:spPr>
            <a:xfrm>
              <a:off x="4861791" y="1940987"/>
              <a:ext cx="186929" cy="700984"/>
            </a:xfrm>
            <a:custGeom>
              <a:rect b="b" l="l" r="r" t="t"/>
              <a:pathLst>
                <a:path extrusionOk="0" h="120000" w="120000">
                  <a:moveTo>
                    <a:pt x="0" y="0"/>
                  </a:moveTo>
                  <a:lnTo>
                    <a:pt x="0" y="120000"/>
                  </a:lnTo>
                  <a:lnTo>
                    <a:pt x="120000" y="120000"/>
                  </a:lnTo>
                </a:path>
              </a:pathLst>
            </a:custGeom>
            <a:noFill/>
            <a:ln cap="flat" cmpd="sng" w="12700">
              <a:solidFill>
                <a:srgbClr val="599BD5"/>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09" name="Google Shape;509;p13"/>
            <p:cNvSpPr/>
            <p:nvPr/>
          </p:nvSpPr>
          <p:spPr>
            <a:xfrm>
              <a:off x="5048721" y="2174649"/>
              <a:ext cx="1495435" cy="934647"/>
            </a:xfrm>
            <a:prstGeom prst="roundRect">
              <a:avLst>
                <a:gd fmla="val 10000" name="adj"/>
              </a:avLst>
            </a:prstGeom>
            <a:solidFill>
              <a:schemeClr val="lt1">
                <a:alpha val="89019"/>
              </a:schemeClr>
            </a:solidFill>
            <a:ln cap="flat" cmpd="sng" w="12700">
              <a:solidFill>
                <a:srgbClr val="6576E9"/>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10" name="Google Shape;510;p13"/>
            <p:cNvSpPr txBox="1"/>
            <p:nvPr/>
          </p:nvSpPr>
          <p:spPr>
            <a:xfrm>
              <a:off x="5076095" y="2174649"/>
              <a:ext cx="1440685" cy="879897"/>
            </a:xfrm>
            <a:prstGeom prst="rect">
              <a:avLst/>
            </a:prstGeom>
            <a:noFill/>
            <a:ln>
              <a:noFill/>
            </a:ln>
          </p:spPr>
          <p:txBody>
            <a:bodyPr anchorCtr="0" anchor="ctr" bIns="55875" lIns="83800" spcFirstLastPara="1" rIns="83800" wrap="square" tIns="55875">
              <a:noAutofit/>
            </a:bodyPr>
            <a:lstStyle/>
            <a:p>
              <a:pPr indent="0" lvl="0" marL="0" marR="0" rtl="0" algn="ctr">
                <a:lnSpc>
                  <a:spcPct val="90000"/>
                </a:lnSpc>
                <a:spcBef>
                  <a:spcPts val="0"/>
                </a:spcBef>
                <a:spcAft>
                  <a:spcPts val="0"/>
                </a:spcAft>
                <a:buClr>
                  <a:schemeClr val="dk1"/>
                </a:buClr>
                <a:buSzPts val="4400"/>
                <a:buFont typeface="Calibri"/>
                <a:buNone/>
              </a:pPr>
              <a:r>
                <a:t/>
              </a:r>
              <a:endParaRPr b="0" i="0" sz="1600" u="none" cap="none" strike="noStrike">
                <a:solidFill>
                  <a:schemeClr val="dk1"/>
                </a:solidFill>
                <a:latin typeface="Calibri"/>
                <a:ea typeface="Calibri"/>
                <a:cs typeface="Calibri"/>
                <a:sym typeface="Calibri"/>
              </a:endParaRPr>
            </a:p>
          </p:txBody>
        </p:sp>
      </p:grpSp>
      <p:sp>
        <p:nvSpPr>
          <p:cNvPr id="511" name="Google Shape;511;p13"/>
          <p:cNvSpPr/>
          <p:nvPr/>
        </p:nvSpPr>
        <p:spPr>
          <a:xfrm>
            <a:off x="1680200" y="3687550"/>
            <a:ext cx="2045400" cy="1385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lang="sl-SI">
                <a:latin typeface="Calibri"/>
                <a:ea typeface="Calibri"/>
                <a:cs typeface="Calibri"/>
                <a:sym typeface="Calibri"/>
              </a:rPr>
              <a:t>Εργαλεία για την προσέγγιση του ανθρώπινου κεφαλαίου και την αυτοανασκόπηση που διατίθενται στον ιστότοπο του έργου.</a:t>
            </a:r>
            <a:endParaRPr b="0" i="0" sz="1400" u="none" cap="none" strike="noStrike">
              <a:solidFill>
                <a:srgbClr val="000000"/>
              </a:solidFill>
              <a:latin typeface="Calibri"/>
              <a:ea typeface="Calibri"/>
              <a:cs typeface="Calibri"/>
              <a:sym typeface="Calibri"/>
            </a:endParaRPr>
          </a:p>
        </p:txBody>
      </p:sp>
      <p:sp>
        <p:nvSpPr>
          <p:cNvPr id="512" name="Google Shape;512;p13"/>
          <p:cNvSpPr/>
          <p:nvPr/>
        </p:nvSpPr>
        <p:spPr>
          <a:xfrm>
            <a:off x="4824725" y="3599181"/>
            <a:ext cx="1935000" cy="1385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lang="sl-SI">
                <a:latin typeface="Calibri"/>
                <a:ea typeface="Calibri"/>
                <a:cs typeface="Calibri"/>
                <a:sym typeface="Calibri"/>
              </a:rPr>
              <a:t>Χώρος επαγγελματικής δραστηριότητας που προάγει τον αναστοχασμό, τη συνεργασία και την επαγγελματική ανάπτυξη</a:t>
            </a:r>
            <a:r>
              <a:rPr b="0" i="0" lang="sl-SI" sz="1400" u="none" cap="none" strike="noStrike">
                <a:solidFill>
                  <a:srgbClr val="000000"/>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513" name="Google Shape;513;p13"/>
          <p:cNvSpPr/>
          <p:nvPr/>
        </p:nvSpPr>
        <p:spPr>
          <a:xfrm>
            <a:off x="7292912" y="2308676"/>
            <a:ext cx="2648482"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sl-SI" sz="1600" u="sng" cap="none" strike="noStrike">
                <a:solidFill>
                  <a:srgbClr val="000000"/>
                </a:solidFill>
                <a:latin typeface="Calibri"/>
                <a:ea typeface="Calibri"/>
                <a:cs typeface="Calibri"/>
                <a:sym typeface="Calibri"/>
              </a:rPr>
              <a:t>DIGITALLI </a:t>
            </a:r>
            <a:r>
              <a:rPr lang="sl-SI" sz="1600" u="sng">
                <a:latin typeface="Calibri"/>
                <a:ea typeface="Calibri"/>
                <a:cs typeface="Calibri"/>
                <a:sym typeface="Calibri"/>
              </a:rPr>
              <a:t>Εκπαιδευτικό Υλικό</a:t>
            </a:r>
            <a:endParaRPr b="0" i="0" sz="1600" u="sng" cap="none" strike="noStrike">
              <a:solidFill>
                <a:srgbClr val="000000"/>
              </a:solidFill>
              <a:latin typeface="Calibri"/>
              <a:ea typeface="Calibri"/>
              <a:cs typeface="Calibri"/>
              <a:sym typeface="Calibri"/>
            </a:endParaRPr>
          </a:p>
        </p:txBody>
      </p:sp>
      <p:sp>
        <p:nvSpPr>
          <p:cNvPr id="514" name="Google Shape;514;p13"/>
          <p:cNvSpPr/>
          <p:nvPr/>
        </p:nvSpPr>
        <p:spPr>
          <a:xfrm>
            <a:off x="7936777" y="3599230"/>
            <a:ext cx="1711800" cy="1385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lang="sl-SI">
                <a:latin typeface="Calibri"/>
                <a:ea typeface="Calibri"/>
                <a:cs typeface="Calibri"/>
                <a:sym typeface="Calibri"/>
              </a:rPr>
              <a:t>Εκπαιδευτικό υλικό του έργου και πόροι αυτοανασκόπησης που υποστηρίζουν την ανάπτυξη της ψηφιακής παιδαγωγικής</a:t>
            </a:r>
            <a:r>
              <a:rPr b="0" i="0" lang="sl-SI" sz="1400" u="none" cap="none" strike="noStrike">
                <a:solidFill>
                  <a:srgbClr val="000000"/>
                </a:solidFill>
                <a:latin typeface="Calibri"/>
                <a:ea typeface="Calibri"/>
                <a:cs typeface="Calibri"/>
                <a:sym typeface="Calibri"/>
              </a:rPr>
              <a:t>.</a:t>
            </a:r>
            <a:endParaRPr b="0" i="0" sz="1400" u="none" cap="none" strike="noStrike">
              <a:solidFill>
                <a:srgbClr val="000000"/>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18" name="Shape 518"/>
        <p:cNvGrpSpPr/>
        <p:nvPr/>
      </p:nvGrpSpPr>
      <p:grpSpPr>
        <a:xfrm>
          <a:off x="0" y="0"/>
          <a:ext cx="0" cy="0"/>
          <a:chOff x="0" y="0"/>
          <a:chExt cx="0" cy="0"/>
        </a:xfrm>
      </p:grpSpPr>
      <p:sp>
        <p:nvSpPr>
          <p:cNvPr id="519" name="Google Shape;519;p14"/>
          <p:cNvSpPr txBox="1"/>
          <p:nvPr/>
        </p:nvSpPr>
        <p:spPr>
          <a:xfrm>
            <a:off x="1034819" y="976434"/>
            <a:ext cx="2079737"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lang="sl-SI" sz="2400">
                <a:solidFill>
                  <a:srgbClr val="C52B87"/>
                </a:solidFill>
                <a:latin typeface="Calibri"/>
                <a:ea typeface="Calibri"/>
                <a:cs typeface="Calibri"/>
                <a:sym typeface="Calibri"/>
              </a:rPr>
              <a:t>Αξιολόγηση</a:t>
            </a:r>
            <a:endParaRPr b="0" i="0" sz="1400" u="none" cap="none" strike="noStrike">
              <a:solidFill>
                <a:srgbClr val="000000"/>
              </a:solidFill>
              <a:latin typeface="Arial"/>
              <a:ea typeface="Arial"/>
              <a:cs typeface="Arial"/>
              <a:sym typeface="Arial"/>
            </a:endParaRPr>
          </a:p>
        </p:txBody>
      </p:sp>
      <p:sp>
        <p:nvSpPr>
          <p:cNvPr id="520" name="Google Shape;520;p14"/>
          <p:cNvSpPr/>
          <p:nvPr/>
        </p:nvSpPr>
        <p:spPr>
          <a:xfrm>
            <a:off x="982595" y="1574685"/>
            <a:ext cx="4745344" cy="3970277"/>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0000"/>
              </a:buClr>
              <a:buSzPts val="1200"/>
              <a:buFont typeface="Arial"/>
              <a:buNone/>
            </a:pPr>
            <a:r>
              <a:rPr lang="sl-SI" sz="1200">
                <a:solidFill>
                  <a:schemeClr val="dk1"/>
                </a:solidFill>
                <a:latin typeface="Calibri"/>
                <a:ea typeface="Calibri"/>
                <a:cs typeface="Calibri"/>
                <a:sym typeface="Calibri"/>
              </a:rPr>
              <a:t>Ε</a:t>
            </a:r>
            <a:r>
              <a:rPr b="0" i="0" lang="sl-SI" sz="1200" u="none" cap="none" strike="noStrike">
                <a:solidFill>
                  <a:schemeClr val="dk1"/>
                </a:solidFill>
                <a:latin typeface="Calibri"/>
                <a:ea typeface="Calibri"/>
                <a:cs typeface="Calibri"/>
                <a:sym typeface="Calibri"/>
              </a:rPr>
              <a:t>1: </a:t>
            </a:r>
            <a:r>
              <a:rPr lang="sl-SI" sz="1200">
                <a:solidFill>
                  <a:schemeClr val="dk1"/>
                </a:solidFill>
                <a:latin typeface="Calibri"/>
                <a:ea typeface="Calibri"/>
                <a:cs typeface="Calibri"/>
                <a:sym typeface="Calibri"/>
              </a:rPr>
              <a:t>Ποια από τις παρακάτω προτάσεις περιγράφει καλύτερα την παιδαγωγική γνώση στην ψηφιακή εκπαίδευση;</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A) </a:t>
            </a:r>
            <a:r>
              <a:rPr lang="sl-SI" sz="1200">
                <a:solidFill>
                  <a:schemeClr val="dk1"/>
                </a:solidFill>
                <a:latin typeface="Calibri"/>
                <a:ea typeface="Calibri"/>
                <a:cs typeface="Calibri"/>
                <a:sym typeface="Calibri"/>
              </a:rPr>
              <a:t>Γνώση ψηφιακών εργαλείων και πλατφορμών</a:t>
            </a:r>
            <a:r>
              <a:rPr b="0" i="0" lang="sl-SI" sz="12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highlight>
                  <a:srgbClr val="00FF00"/>
                </a:highlight>
                <a:latin typeface="Calibri"/>
                <a:ea typeface="Calibri"/>
                <a:cs typeface="Calibri"/>
                <a:sym typeface="Calibri"/>
              </a:rPr>
              <a:t>B) </a:t>
            </a:r>
            <a:r>
              <a:rPr lang="sl-SI" sz="1200">
                <a:solidFill>
                  <a:schemeClr val="dk1"/>
                </a:solidFill>
                <a:highlight>
                  <a:srgbClr val="00FF00"/>
                </a:highlight>
                <a:latin typeface="Calibri"/>
                <a:ea typeface="Calibri"/>
                <a:cs typeface="Calibri"/>
                <a:sym typeface="Calibri"/>
              </a:rPr>
              <a:t>Γνώση διδακτικών στρατηγικών και του τρόπου μάθησης των ενηλίκων</a:t>
            </a:r>
            <a:r>
              <a:rPr b="0" i="0" lang="sl-SI" sz="1200" u="none" cap="none" strike="noStrike">
                <a:solidFill>
                  <a:schemeClr val="dk1"/>
                </a:solidFill>
                <a:highlight>
                  <a:srgbClr val="00FF00"/>
                </a:highlight>
                <a:latin typeface="Calibri"/>
                <a:ea typeface="Calibri"/>
                <a:cs typeface="Calibri"/>
                <a:sym typeface="Calibri"/>
              </a:rPr>
              <a:t>.</a:t>
            </a:r>
            <a:endParaRPr b="0" i="0" sz="1400" u="none" cap="none" strike="noStrike">
              <a:solidFill>
                <a:srgbClr val="000000"/>
              </a:solidFill>
              <a:highlight>
                <a:srgbClr val="00FF00"/>
              </a:highlight>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rPr lang="sl-SI" sz="1200">
                <a:solidFill>
                  <a:schemeClr val="dk1"/>
                </a:solidFill>
                <a:latin typeface="Calibri"/>
                <a:ea typeface="Calibri"/>
                <a:cs typeface="Calibri"/>
                <a:sym typeface="Calibri"/>
              </a:rPr>
              <a:t>Γ</a:t>
            </a:r>
            <a:r>
              <a:rPr b="0" i="0" lang="sl-SI" sz="1200" u="none" cap="none" strike="noStrike">
                <a:solidFill>
                  <a:schemeClr val="dk1"/>
                </a:solidFill>
                <a:latin typeface="Calibri"/>
                <a:ea typeface="Calibri"/>
                <a:cs typeface="Calibri"/>
                <a:sym typeface="Calibri"/>
              </a:rPr>
              <a:t>) </a:t>
            </a:r>
            <a:r>
              <a:rPr lang="sl-SI" sz="1200">
                <a:solidFill>
                  <a:schemeClr val="dk1"/>
                </a:solidFill>
                <a:latin typeface="Calibri"/>
                <a:ea typeface="Calibri"/>
                <a:cs typeface="Calibri"/>
                <a:sym typeface="Calibri"/>
              </a:rPr>
              <a:t>Γνώση λογισμικού αξιολόγησης</a:t>
            </a:r>
            <a:r>
              <a:rPr b="0" i="0" lang="sl-SI" sz="12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rPr lang="sl-SI" sz="1200">
                <a:solidFill>
                  <a:schemeClr val="dk1"/>
                </a:solidFill>
                <a:latin typeface="Calibri"/>
                <a:ea typeface="Calibri"/>
                <a:cs typeface="Calibri"/>
                <a:sym typeface="Calibri"/>
              </a:rPr>
              <a:t>Δ</a:t>
            </a:r>
            <a:r>
              <a:rPr b="0" i="0" lang="sl-SI" sz="1200" u="none" cap="none" strike="noStrike">
                <a:solidFill>
                  <a:schemeClr val="dk1"/>
                </a:solidFill>
                <a:latin typeface="Calibri"/>
                <a:ea typeface="Calibri"/>
                <a:cs typeface="Calibri"/>
                <a:sym typeface="Calibri"/>
              </a:rPr>
              <a:t>) </a:t>
            </a:r>
            <a:r>
              <a:rPr lang="sl-SI" sz="1200">
                <a:solidFill>
                  <a:schemeClr val="dk1"/>
                </a:solidFill>
                <a:latin typeface="Calibri"/>
                <a:ea typeface="Calibri"/>
                <a:cs typeface="Calibri"/>
                <a:sym typeface="Calibri"/>
              </a:rPr>
              <a:t>Γνώση μορφών διαδικτυακού περιεχομένου</a:t>
            </a:r>
            <a:r>
              <a:rPr b="0" i="0" lang="sl-SI" sz="12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lang="sl-SI" sz="1200">
                <a:solidFill>
                  <a:schemeClr val="dk1"/>
                </a:solidFill>
                <a:latin typeface="Calibri"/>
                <a:ea typeface="Calibri"/>
                <a:cs typeface="Calibri"/>
                <a:sym typeface="Calibri"/>
              </a:rPr>
              <a:t>Αιτιολόγηση</a:t>
            </a:r>
            <a:r>
              <a:rPr b="0" i="0" lang="sl-SI" sz="1200" u="none" cap="none" strike="noStrike">
                <a:solidFill>
                  <a:schemeClr val="dk1"/>
                </a:solidFill>
                <a:latin typeface="Calibri"/>
                <a:ea typeface="Calibri"/>
                <a:cs typeface="Calibri"/>
                <a:sym typeface="Calibri"/>
              </a:rPr>
              <a:t>: </a:t>
            </a:r>
            <a:r>
              <a:rPr lang="sl-SI" sz="1200">
                <a:solidFill>
                  <a:schemeClr val="dk1"/>
                </a:solidFill>
                <a:latin typeface="Calibri"/>
                <a:ea typeface="Calibri"/>
                <a:cs typeface="Calibri"/>
                <a:sym typeface="Calibri"/>
              </a:rPr>
              <a:t>Η παιδαγωγική γνώση εστιάζει στον τρόπο με τον οποίο σχεδιάζεται και διευκολύνεται η μάθηση, ανεξάρτητα από την τεχνολογία που χρησιμοποιείται</a:t>
            </a:r>
            <a:r>
              <a:rPr b="0" i="0" lang="sl-SI" sz="1200" u="none" cap="none" strike="noStrike">
                <a:solidFill>
                  <a:schemeClr val="dk1"/>
                </a:solidFill>
                <a:latin typeface="Calibri"/>
                <a:ea typeface="Calibri"/>
                <a:cs typeface="Calibri"/>
                <a:sym typeface="Calibri"/>
              </a:rPr>
              <a:t>.</a:t>
            </a:r>
            <a:endParaRPr b="0" i="0" sz="1200" u="none" cap="none" strike="noStrike">
              <a:solidFill>
                <a:schemeClr val="dk1"/>
              </a:solidFill>
              <a:latin typeface="Calibri"/>
              <a:ea typeface="Calibri"/>
              <a:cs typeface="Calibri"/>
              <a:sym typeface="Calibri"/>
            </a:endParaRPr>
          </a:p>
        </p:txBody>
      </p:sp>
      <p:pic>
        <p:nvPicPr>
          <p:cNvPr id="521" name="Google Shape;521;p14"/>
          <p:cNvPicPr preferRelativeResize="0"/>
          <p:nvPr/>
        </p:nvPicPr>
        <p:blipFill rotWithShape="1">
          <a:blip r:embed="rId4">
            <a:alphaModFix/>
          </a:blip>
          <a:srcRect b="0" l="0" r="0" t="0"/>
          <a:stretch/>
        </p:blipFill>
        <p:spPr>
          <a:xfrm>
            <a:off x="6913994" y="700391"/>
            <a:ext cx="4295411" cy="3304162"/>
          </a:xfrm>
          <a:prstGeom prst="rect">
            <a:avLst/>
          </a:prstGeom>
          <a:noFill/>
          <a:ln>
            <a:noFill/>
          </a:ln>
        </p:spPr>
      </p:pic>
      <p:sp>
        <p:nvSpPr>
          <p:cNvPr id="522" name="Google Shape;522;p14"/>
          <p:cNvSpPr txBox="1"/>
          <p:nvPr/>
        </p:nvSpPr>
        <p:spPr>
          <a:xfrm>
            <a:off x="8524523" y="4551575"/>
            <a:ext cx="1338000" cy="2463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2"/>
              </a:buClr>
              <a:buSzPts val="1000"/>
              <a:buFont typeface="Arial"/>
              <a:buNone/>
            </a:pPr>
            <a:r>
              <a:rPr lang="sl-SI" sz="1000">
                <a:solidFill>
                  <a:schemeClr val="dk2"/>
                </a:solidFill>
                <a:latin typeface="Calibri"/>
                <a:ea typeface="Calibri"/>
                <a:cs typeface="Calibri"/>
                <a:sym typeface="Calibri"/>
              </a:rPr>
              <a:t>Εικόνα από  Freepik</a:t>
            </a:r>
            <a:endParaRPr sz="1000">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26" name="Shape 526"/>
        <p:cNvGrpSpPr/>
        <p:nvPr/>
      </p:nvGrpSpPr>
      <p:grpSpPr>
        <a:xfrm>
          <a:off x="0" y="0"/>
          <a:ext cx="0" cy="0"/>
          <a:chOff x="0" y="0"/>
          <a:chExt cx="0" cy="0"/>
        </a:xfrm>
      </p:grpSpPr>
      <p:sp>
        <p:nvSpPr>
          <p:cNvPr id="527" name="Google Shape;527;p15"/>
          <p:cNvSpPr txBox="1"/>
          <p:nvPr/>
        </p:nvSpPr>
        <p:spPr>
          <a:xfrm>
            <a:off x="1034819" y="976434"/>
            <a:ext cx="2079600" cy="4617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2"/>
              </a:buClr>
              <a:buSzPts val="2400"/>
              <a:buFont typeface="Arial"/>
              <a:buNone/>
            </a:pPr>
            <a:r>
              <a:rPr b="1" lang="sl-SI" sz="2400">
                <a:solidFill>
                  <a:srgbClr val="C52B87"/>
                </a:solidFill>
                <a:latin typeface="Calibri"/>
                <a:ea typeface="Calibri"/>
                <a:cs typeface="Calibri"/>
                <a:sym typeface="Calibri"/>
              </a:rPr>
              <a:t>Αξιολόγηση</a:t>
            </a:r>
            <a:endParaRPr b="1" sz="2400">
              <a:solidFill>
                <a:srgbClr val="C52B87"/>
              </a:solidFill>
              <a:latin typeface="Calibri"/>
              <a:ea typeface="Calibri"/>
              <a:cs typeface="Calibri"/>
              <a:sym typeface="Calibri"/>
            </a:endParaRPr>
          </a:p>
        </p:txBody>
      </p:sp>
      <p:sp>
        <p:nvSpPr>
          <p:cNvPr id="528" name="Google Shape;528;p15"/>
          <p:cNvSpPr/>
          <p:nvPr/>
        </p:nvSpPr>
        <p:spPr>
          <a:xfrm>
            <a:off x="982595" y="1574685"/>
            <a:ext cx="4745344" cy="5286022"/>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0000"/>
              </a:buClr>
              <a:buSzPts val="1200"/>
              <a:buFont typeface="Arial"/>
              <a:buNone/>
            </a:pPr>
            <a:r>
              <a:rPr lang="sl-SI" sz="1200">
                <a:solidFill>
                  <a:schemeClr val="dk1"/>
                </a:solidFill>
                <a:latin typeface="Calibri"/>
                <a:ea typeface="Calibri"/>
                <a:cs typeface="Calibri"/>
                <a:sym typeface="Calibri"/>
              </a:rPr>
              <a:t>Ε</a:t>
            </a:r>
            <a:r>
              <a:rPr b="0" i="0" lang="sl-SI" sz="1200" u="none" cap="none" strike="noStrike">
                <a:solidFill>
                  <a:schemeClr val="dk1"/>
                </a:solidFill>
                <a:latin typeface="Calibri"/>
                <a:ea typeface="Calibri"/>
                <a:cs typeface="Calibri"/>
                <a:sym typeface="Calibri"/>
              </a:rPr>
              <a:t>2: </a:t>
            </a:r>
            <a:r>
              <a:rPr lang="sl-SI" sz="1200">
                <a:solidFill>
                  <a:schemeClr val="dk1"/>
                </a:solidFill>
                <a:latin typeface="Calibri"/>
                <a:ea typeface="Calibri"/>
                <a:cs typeface="Calibri"/>
                <a:sym typeface="Calibri"/>
              </a:rPr>
              <a:t>Σε τι αναφέρεται κυρίως η Τεχνολογική Γνώση στην ψηφιακή παιδαγωγική;</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A) </a:t>
            </a:r>
            <a:r>
              <a:rPr lang="sl-SI" sz="1200">
                <a:solidFill>
                  <a:schemeClr val="dk1"/>
                </a:solidFill>
                <a:latin typeface="Calibri"/>
                <a:ea typeface="Calibri"/>
                <a:cs typeface="Calibri"/>
                <a:sym typeface="Calibri"/>
              </a:rPr>
              <a:t>Σε προηγμένες τεχνικές δεξιότητες για τη χρήση σύνθετου λογισμικού</a:t>
            </a:r>
            <a:r>
              <a:rPr b="0" i="0" lang="sl-SI" sz="12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B) </a:t>
            </a:r>
            <a:r>
              <a:rPr lang="sl-SI" sz="1200">
                <a:solidFill>
                  <a:schemeClr val="dk1"/>
                </a:solidFill>
                <a:highlight>
                  <a:srgbClr val="00FF00"/>
                </a:highlight>
                <a:latin typeface="Calibri"/>
                <a:ea typeface="Calibri"/>
                <a:cs typeface="Calibri"/>
                <a:sym typeface="Calibri"/>
              </a:rPr>
              <a:t>Στην κατανόηση και τη στοχευμένη χρήση ψηφιακών εργαλείων για την υποστήριξη της μάθησης</a:t>
            </a:r>
            <a:r>
              <a:rPr b="0" i="0" lang="sl-SI" sz="1200" u="none" cap="none" strike="noStrike">
                <a:solidFill>
                  <a:schemeClr val="dk1"/>
                </a:solidFill>
                <a:highlight>
                  <a:srgbClr val="00FF00"/>
                </a:highlight>
                <a:latin typeface="Calibri"/>
                <a:ea typeface="Calibri"/>
                <a:cs typeface="Calibri"/>
                <a:sym typeface="Calibri"/>
              </a:rPr>
              <a:t>.</a:t>
            </a:r>
            <a:r>
              <a:rPr b="0" i="0" lang="sl-SI" sz="12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rPr lang="sl-SI" sz="1200">
                <a:solidFill>
                  <a:schemeClr val="dk1"/>
                </a:solidFill>
                <a:latin typeface="Calibri"/>
                <a:ea typeface="Calibri"/>
                <a:cs typeface="Calibri"/>
                <a:sym typeface="Calibri"/>
              </a:rPr>
              <a:t>Γ</a:t>
            </a:r>
            <a:r>
              <a:rPr b="0" i="0" lang="sl-SI" sz="1200" u="none" cap="none" strike="noStrike">
                <a:solidFill>
                  <a:schemeClr val="dk1"/>
                </a:solidFill>
                <a:latin typeface="Calibri"/>
                <a:ea typeface="Calibri"/>
                <a:cs typeface="Calibri"/>
                <a:sym typeface="Calibri"/>
              </a:rPr>
              <a:t>) </a:t>
            </a:r>
            <a:r>
              <a:rPr lang="sl-SI" sz="1200">
                <a:solidFill>
                  <a:schemeClr val="dk1"/>
                </a:solidFill>
                <a:latin typeface="Calibri"/>
                <a:ea typeface="Calibri"/>
                <a:cs typeface="Calibri"/>
                <a:sym typeface="Calibri"/>
              </a:rPr>
              <a:t>Στη γνώση των ψηφιακών δεξιοτήτων των σπουδαστών/σπουδαστριών</a:t>
            </a:r>
            <a:r>
              <a:rPr b="0" i="0" lang="sl-SI" sz="12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rPr lang="sl-SI" sz="1200">
                <a:solidFill>
                  <a:schemeClr val="dk1"/>
                </a:solidFill>
                <a:latin typeface="Calibri"/>
                <a:ea typeface="Calibri"/>
                <a:cs typeface="Calibri"/>
                <a:sym typeface="Calibri"/>
              </a:rPr>
              <a:t>Δ</a:t>
            </a:r>
            <a:r>
              <a:rPr b="0" i="0" lang="sl-SI" sz="1200" u="none" cap="none" strike="noStrike">
                <a:solidFill>
                  <a:schemeClr val="dk1"/>
                </a:solidFill>
                <a:latin typeface="Calibri"/>
                <a:ea typeface="Calibri"/>
                <a:cs typeface="Calibri"/>
                <a:sym typeface="Calibri"/>
              </a:rPr>
              <a:t>) </a:t>
            </a:r>
            <a:r>
              <a:rPr lang="sl-SI" sz="1200">
                <a:solidFill>
                  <a:schemeClr val="dk1"/>
                </a:solidFill>
                <a:latin typeface="Calibri"/>
                <a:ea typeface="Calibri"/>
                <a:cs typeface="Calibri"/>
                <a:sym typeface="Calibri"/>
              </a:rPr>
              <a:t>Στην ικανότητα αυτοματοποίησης της διδασκαλίας και της αξιολόγησης</a:t>
            </a:r>
            <a:r>
              <a:rPr b="0" i="0" lang="sl-SI" sz="12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l">
              <a:lnSpc>
                <a:spcPct val="150000"/>
              </a:lnSpc>
              <a:spcBef>
                <a:spcPts val="0"/>
              </a:spcBef>
              <a:spcAft>
                <a:spcPts val="0"/>
              </a:spcAft>
              <a:buClr>
                <a:srgbClr val="000000"/>
              </a:buClr>
              <a:buSzPts val="1200"/>
              <a:buFont typeface="Arial"/>
              <a:buNone/>
            </a:pPr>
            <a:r>
              <a:rPr lang="sl-SI" sz="1200">
                <a:solidFill>
                  <a:schemeClr val="dk1"/>
                </a:solidFill>
                <a:latin typeface="Calibri"/>
                <a:ea typeface="Calibri"/>
                <a:cs typeface="Calibri"/>
                <a:sym typeface="Calibri"/>
              </a:rPr>
              <a:t>Αιτιολόγηση</a:t>
            </a:r>
            <a:r>
              <a:rPr b="0" i="0" lang="sl-SI" sz="1200" u="none" cap="none" strike="noStrike">
                <a:solidFill>
                  <a:schemeClr val="dk1"/>
                </a:solidFill>
                <a:latin typeface="Calibri"/>
                <a:ea typeface="Calibri"/>
                <a:cs typeface="Calibri"/>
                <a:sym typeface="Calibri"/>
              </a:rPr>
              <a:t>: </a:t>
            </a:r>
            <a:r>
              <a:rPr lang="sl-SI" sz="1200">
                <a:solidFill>
                  <a:schemeClr val="dk1"/>
                </a:solidFill>
                <a:latin typeface="Calibri"/>
                <a:ea typeface="Calibri"/>
                <a:cs typeface="Calibri"/>
                <a:sym typeface="Calibri"/>
              </a:rPr>
              <a:t>Η Τεχνολογική Γνώση εστιάζει στην κατανόηση του τρόπου με τον οποίο τα ψηφιακά εργαλεία μπορούν να επιλεγούν και να χρησιμοποιηθούν με ουσιαστικό τρόπο για την υποστήριξη των παιδαγωγικών στόχων, και όχι στην τεχνική εξειδίκευση</a:t>
            </a:r>
            <a:r>
              <a:rPr b="0" i="0" lang="sl-SI" sz="12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p:txBody>
      </p:sp>
      <p:pic>
        <p:nvPicPr>
          <p:cNvPr id="529" name="Google Shape;529;p15"/>
          <p:cNvPicPr preferRelativeResize="0"/>
          <p:nvPr/>
        </p:nvPicPr>
        <p:blipFill rotWithShape="1">
          <a:blip r:embed="rId4">
            <a:alphaModFix/>
          </a:blip>
          <a:srcRect b="0" l="0" r="0" t="0"/>
          <a:stretch/>
        </p:blipFill>
        <p:spPr>
          <a:xfrm>
            <a:off x="6982003" y="557640"/>
            <a:ext cx="4298053" cy="3304318"/>
          </a:xfrm>
          <a:prstGeom prst="rect">
            <a:avLst/>
          </a:prstGeom>
          <a:noFill/>
          <a:ln>
            <a:noFill/>
          </a:ln>
        </p:spPr>
      </p:pic>
      <p:sp>
        <p:nvSpPr>
          <p:cNvPr id="530" name="Google Shape;530;p15"/>
          <p:cNvSpPr txBox="1"/>
          <p:nvPr/>
        </p:nvSpPr>
        <p:spPr>
          <a:xfrm>
            <a:off x="8761700" y="3861950"/>
            <a:ext cx="30000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sl-SI" sz="1000">
                <a:solidFill>
                  <a:schemeClr val="dk2"/>
                </a:solidFill>
                <a:latin typeface="Calibri"/>
                <a:ea typeface="Calibri"/>
                <a:cs typeface="Calibri"/>
                <a:sym typeface="Calibri"/>
              </a:rPr>
              <a:t>Εικόνα από  Freepik</a:t>
            </a:r>
            <a:endParaRPr sz="1000">
              <a:solidFill>
                <a:schemeClr val="dk2"/>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34" name="Shape 534"/>
        <p:cNvGrpSpPr/>
        <p:nvPr/>
      </p:nvGrpSpPr>
      <p:grpSpPr>
        <a:xfrm>
          <a:off x="0" y="0"/>
          <a:ext cx="0" cy="0"/>
          <a:chOff x="0" y="0"/>
          <a:chExt cx="0" cy="0"/>
        </a:xfrm>
      </p:grpSpPr>
      <p:sp>
        <p:nvSpPr>
          <p:cNvPr id="535" name="Google Shape;535;p16"/>
          <p:cNvSpPr txBox="1"/>
          <p:nvPr/>
        </p:nvSpPr>
        <p:spPr>
          <a:xfrm>
            <a:off x="1034819" y="976434"/>
            <a:ext cx="2079737" cy="461665"/>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2"/>
              </a:buClr>
              <a:buSzPts val="2400"/>
              <a:buFont typeface="Arial"/>
              <a:buNone/>
            </a:pPr>
            <a:r>
              <a:rPr b="1" lang="sl-SI" sz="2400">
                <a:solidFill>
                  <a:srgbClr val="C52B87"/>
                </a:solidFill>
                <a:latin typeface="Calibri"/>
                <a:ea typeface="Calibri"/>
                <a:cs typeface="Calibri"/>
                <a:sym typeface="Calibri"/>
              </a:rPr>
              <a:t>Αξιολόγηση</a:t>
            </a:r>
            <a:endParaRPr b="0" i="0" sz="1400" u="none" cap="none" strike="noStrike">
              <a:solidFill>
                <a:srgbClr val="000000"/>
              </a:solidFill>
              <a:latin typeface="Arial"/>
              <a:ea typeface="Arial"/>
              <a:cs typeface="Arial"/>
              <a:sym typeface="Arial"/>
            </a:endParaRPr>
          </a:p>
        </p:txBody>
      </p:sp>
      <p:sp>
        <p:nvSpPr>
          <p:cNvPr id="536" name="Google Shape;536;p16"/>
          <p:cNvSpPr/>
          <p:nvPr/>
        </p:nvSpPr>
        <p:spPr>
          <a:xfrm>
            <a:off x="982595" y="1574685"/>
            <a:ext cx="4745344" cy="4455025"/>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0000"/>
              </a:buClr>
              <a:buSzPts val="1200"/>
              <a:buFont typeface="Arial"/>
              <a:buNone/>
            </a:pPr>
            <a:r>
              <a:rPr lang="sl-SI" sz="1200">
                <a:solidFill>
                  <a:schemeClr val="dk1"/>
                </a:solidFill>
                <a:latin typeface="Calibri"/>
                <a:ea typeface="Calibri"/>
                <a:cs typeface="Calibri"/>
                <a:sym typeface="Calibri"/>
              </a:rPr>
              <a:t>Ε</a:t>
            </a:r>
            <a:r>
              <a:rPr b="0" i="0" lang="sl-SI" sz="1200" u="none" cap="none" strike="noStrike">
                <a:solidFill>
                  <a:schemeClr val="dk1"/>
                </a:solidFill>
                <a:latin typeface="Calibri"/>
                <a:ea typeface="Calibri"/>
                <a:cs typeface="Calibri"/>
                <a:sym typeface="Calibri"/>
              </a:rPr>
              <a:t>3: </a:t>
            </a:r>
            <a:r>
              <a:rPr lang="sl-SI" sz="1200">
                <a:solidFill>
                  <a:schemeClr val="dk1"/>
                </a:solidFill>
                <a:latin typeface="Calibri"/>
                <a:ea typeface="Calibri"/>
                <a:cs typeface="Calibri"/>
                <a:sym typeface="Calibri"/>
              </a:rPr>
              <a:t>Ποια πρακτική αντιπροσωπεύει καλύτερα την επαγγελματική ψηφιακή εμπλοκή σύμφωνα με το DigCompEdu;</a:t>
            </a:r>
            <a:r>
              <a:rPr b="0" i="0" lang="sl-SI" sz="12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A) </a:t>
            </a:r>
            <a:r>
              <a:rPr lang="sl-SI" sz="1200">
                <a:solidFill>
                  <a:schemeClr val="dk1"/>
                </a:solidFill>
                <a:latin typeface="Calibri"/>
                <a:ea typeface="Calibri"/>
                <a:cs typeface="Calibri"/>
                <a:sym typeface="Calibri"/>
              </a:rPr>
              <a:t>Η χρήση ψηφιακών εργαλείων αποκλειστικά για την παροχή μαθησιακού περιεχομένου</a:t>
            </a:r>
            <a:r>
              <a:rPr b="0" i="0" lang="sl-SI" sz="12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B) </a:t>
            </a:r>
            <a:r>
              <a:rPr lang="sl-SI" sz="1200">
                <a:solidFill>
                  <a:schemeClr val="dk1"/>
                </a:solidFill>
                <a:latin typeface="Calibri"/>
                <a:ea typeface="Calibri"/>
                <a:cs typeface="Calibri"/>
                <a:sym typeface="Calibri"/>
              </a:rPr>
              <a:t>Η διεκπεραίωση διοικητικών εργασιών με ψηφιακά μέσα</a:t>
            </a:r>
            <a:r>
              <a:rPr b="0" i="0" lang="sl-SI" sz="12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rPr lang="sl-SI" sz="1200">
                <a:solidFill>
                  <a:schemeClr val="dk1"/>
                </a:solidFill>
                <a:latin typeface="Calibri"/>
                <a:ea typeface="Calibri"/>
                <a:cs typeface="Calibri"/>
                <a:sym typeface="Calibri"/>
              </a:rPr>
              <a:t>Γ</a:t>
            </a:r>
            <a:r>
              <a:rPr b="0" i="0" lang="sl-SI" sz="1200" u="none" cap="none" strike="noStrike">
                <a:solidFill>
                  <a:schemeClr val="dk1"/>
                </a:solidFill>
                <a:latin typeface="Calibri"/>
                <a:ea typeface="Calibri"/>
                <a:cs typeface="Calibri"/>
                <a:sym typeface="Calibri"/>
              </a:rPr>
              <a:t>) </a:t>
            </a:r>
            <a:r>
              <a:rPr lang="sl-SI" sz="1200">
                <a:solidFill>
                  <a:schemeClr val="dk1"/>
                </a:solidFill>
                <a:highlight>
                  <a:srgbClr val="00FF00"/>
                </a:highlight>
                <a:latin typeface="Calibri"/>
                <a:ea typeface="Calibri"/>
                <a:cs typeface="Calibri"/>
                <a:sym typeface="Calibri"/>
              </a:rPr>
              <a:t>Η συνεργασία με συναδέλφους/συναδέλφισσες, η αναστοχαστική πρακτική και η συμμετοχή σε ψηφιακή επαγγελματική ανάπτυξη</a:t>
            </a:r>
            <a:r>
              <a:rPr b="0" i="0" lang="sl-SI" sz="1200" u="none" cap="none" strike="noStrike">
                <a:solidFill>
                  <a:schemeClr val="dk1"/>
                </a:solidFill>
                <a:highlight>
                  <a:srgbClr val="00FF00"/>
                </a:highlight>
                <a:latin typeface="Calibri"/>
                <a:ea typeface="Calibri"/>
                <a:cs typeface="Calibri"/>
                <a:sym typeface="Calibri"/>
              </a:rPr>
              <a:t>.</a:t>
            </a:r>
            <a:endParaRPr b="0" i="0" sz="1400" u="none" cap="none" strike="noStrike">
              <a:solidFill>
                <a:srgbClr val="000000"/>
              </a:solidFill>
              <a:highlight>
                <a:srgbClr val="00FF00"/>
              </a:highlight>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rPr lang="sl-SI" sz="1200">
                <a:solidFill>
                  <a:schemeClr val="dk1"/>
                </a:solidFill>
                <a:latin typeface="Calibri"/>
                <a:ea typeface="Calibri"/>
                <a:cs typeface="Calibri"/>
                <a:sym typeface="Calibri"/>
              </a:rPr>
              <a:t>Δ</a:t>
            </a:r>
            <a:r>
              <a:rPr b="0" i="0" lang="sl-SI" sz="1200" u="none" cap="none" strike="noStrike">
                <a:solidFill>
                  <a:schemeClr val="dk1"/>
                </a:solidFill>
                <a:latin typeface="Calibri"/>
                <a:ea typeface="Calibri"/>
                <a:cs typeface="Calibri"/>
                <a:sym typeface="Calibri"/>
              </a:rPr>
              <a:t>) </a:t>
            </a:r>
            <a:r>
              <a:rPr lang="sl-SI" sz="1200">
                <a:solidFill>
                  <a:schemeClr val="dk1"/>
                </a:solidFill>
                <a:latin typeface="Calibri"/>
                <a:ea typeface="Calibri"/>
                <a:cs typeface="Calibri"/>
                <a:sym typeface="Calibri"/>
              </a:rPr>
              <a:t>Η αντικατάσταση της δια ζώσης διδασκαλίας με διαδικτυακό υλικό</a:t>
            </a:r>
            <a:r>
              <a:rPr b="0" i="0" lang="sl-SI" sz="12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l">
              <a:lnSpc>
                <a:spcPct val="150000"/>
              </a:lnSpc>
              <a:spcBef>
                <a:spcPts val="0"/>
              </a:spcBef>
              <a:spcAft>
                <a:spcPts val="0"/>
              </a:spcAft>
              <a:buClr>
                <a:srgbClr val="000000"/>
              </a:buClr>
              <a:buSzPts val="1200"/>
              <a:buFont typeface="Arial"/>
              <a:buNone/>
            </a:pPr>
            <a:r>
              <a:rPr lang="sl-SI" sz="1200">
                <a:solidFill>
                  <a:schemeClr val="dk1"/>
                </a:solidFill>
                <a:latin typeface="Calibri"/>
                <a:ea typeface="Calibri"/>
                <a:cs typeface="Calibri"/>
                <a:sym typeface="Calibri"/>
              </a:rPr>
              <a:t>Αιτιολόγηση</a:t>
            </a:r>
            <a:r>
              <a:rPr b="0" i="0" lang="sl-SI" sz="1200" u="none" cap="none" strike="noStrike">
                <a:solidFill>
                  <a:schemeClr val="dk1"/>
                </a:solidFill>
                <a:latin typeface="Calibri"/>
                <a:ea typeface="Calibri"/>
                <a:cs typeface="Calibri"/>
                <a:sym typeface="Calibri"/>
              </a:rPr>
              <a:t>: </a:t>
            </a:r>
            <a:r>
              <a:rPr lang="sl-SI" sz="1200">
                <a:solidFill>
                  <a:schemeClr val="dk1"/>
                </a:solidFill>
                <a:latin typeface="Calibri"/>
                <a:ea typeface="Calibri"/>
                <a:cs typeface="Calibri"/>
                <a:sym typeface="Calibri"/>
              </a:rPr>
              <a:t>Η επαγγελματική ψηφιακή εμπλοκή περιλαμβάνει συνεργασία, επικοινωνία, αναστοχαστική πρακτική και συνεχή επαγγελματική ανάπτυξη με την υποστήριξη ψηφιακών τεχνολογιών</a:t>
            </a:r>
            <a:r>
              <a:rPr b="0" i="0" lang="sl-SI" sz="1200" u="none" cap="none" strike="noStrike">
                <a:solidFill>
                  <a:schemeClr val="dk1"/>
                </a:solidFill>
                <a:latin typeface="Calibri"/>
                <a:ea typeface="Calibri"/>
                <a:cs typeface="Calibri"/>
                <a:sym typeface="Calibri"/>
              </a:rPr>
              <a:t>.</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p:txBody>
      </p:sp>
      <p:pic>
        <p:nvPicPr>
          <p:cNvPr id="537" name="Google Shape;537;p16"/>
          <p:cNvPicPr preferRelativeResize="0"/>
          <p:nvPr/>
        </p:nvPicPr>
        <p:blipFill rotWithShape="1">
          <a:blip r:embed="rId4">
            <a:alphaModFix/>
          </a:blip>
          <a:srcRect b="0" l="0" r="0" t="0"/>
          <a:stretch/>
        </p:blipFill>
        <p:spPr>
          <a:xfrm>
            <a:off x="6928419" y="804076"/>
            <a:ext cx="4298053" cy="3304318"/>
          </a:xfrm>
          <a:prstGeom prst="rect">
            <a:avLst/>
          </a:prstGeom>
          <a:noFill/>
          <a:ln>
            <a:noFill/>
          </a:ln>
        </p:spPr>
      </p:pic>
      <p:sp>
        <p:nvSpPr>
          <p:cNvPr id="538" name="Google Shape;538;p16"/>
          <p:cNvSpPr txBox="1"/>
          <p:nvPr/>
        </p:nvSpPr>
        <p:spPr>
          <a:xfrm>
            <a:off x="8489750" y="4027475"/>
            <a:ext cx="30000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sl-SI" sz="1000">
                <a:solidFill>
                  <a:schemeClr val="dk2"/>
                </a:solidFill>
                <a:latin typeface="Calibri"/>
                <a:ea typeface="Calibri"/>
                <a:cs typeface="Calibri"/>
                <a:sym typeface="Calibri"/>
              </a:rPr>
              <a:t>Εικόνα από  Freepik</a:t>
            </a:r>
            <a:endParaRPr sz="1000">
              <a:solidFill>
                <a:schemeClr val="dk2"/>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42" name="Shape 542"/>
        <p:cNvGrpSpPr/>
        <p:nvPr/>
      </p:nvGrpSpPr>
      <p:grpSpPr>
        <a:xfrm>
          <a:off x="0" y="0"/>
          <a:ext cx="0" cy="0"/>
          <a:chOff x="0" y="0"/>
          <a:chExt cx="0" cy="0"/>
        </a:xfrm>
      </p:grpSpPr>
      <p:sp>
        <p:nvSpPr>
          <p:cNvPr id="543" name="Google Shape;543;p17"/>
          <p:cNvSpPr txBox="1"/>
          <p:nvPr/>
        </p:nvSpPr>
        <p:spPr>
          <a:xfrm>
            <a:off x="1034819" y="976434"/>
            <a:ext cx="2079737" cy="461665"/>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2"/>
              </a:buClr>
              <a:buSzPts val="2400"/>
              <a:buFont typeface="Arial"/>
              <a:buNone/>
            </a:pPr>
            <a:r>
              <a:rPr b="1" lang="sl-SI" sz="2400">
                <a:solidFill>
                  <a:srgbClr val="C52B87"/>
                </a:solidFill>
                <a:latin typeface="Calibri"/>
                <a:ea typeface="Calibri"/>
                <a:cs typeface="Calibri"/>
                <a:sym typeface="Calibri"/>
              </a:rPr>
              <a:t>Αξιολόγηση</a:t>
            </a:r>
            <a:endParaRPr b="0" i="0" sz="1400" u="none" cap="none" strike="noStrike">
              <a:solidFill>
                <a:srgbClr val="000000"/>
              </a:solidFill>
              <a:latin typeface="Arial"/>
              <a:ea typeface="Arial"/>
              <a:cs typeface="Arial"/>
              <a:sym typeface="Arial"/>
            </a:endParaRPr>
          </a:p>
        </p:txBody>
      </p:sp>
      <p:sp>
        <p:nvSpPr>
          <p:cNvPr id="544" name="Google Shape;544;p17"/>
          <p:cNvSpPr/>
          <p:nvPr/>
        </p:nvSpPr>
        <p:spPr>
          <a:xfrm>
            <a:off x="982595" y="1574685"/>
            <a:ext cx="4745344" cy="4247276"/>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0000"/>
              </a:buClr>
              <a:buSzPts val="1200"/>
              <a:buFont typeface="Arial"/>
              <a:buNone/>
            </a:pPr>
            <a:r>
              <a:rPr lang="sl-SI" sz="1200">
                <a:solidFill>
                  <a:schemeClr val="dk1"/>
                </a:solidFill>
                <a:latin typeface="Calibri"/>
                <a:ea typeface="Calibri"/>
                <a:cs typeface="Calibri"/>
                <a:sym typeface="Calibri"/>
              </a:rPr>
              <a:t>Ε</a:t>
            </a:r>
            <a:r>
              <a:rPr b="0" i="0" lang="sl-SI" sz="1200" u="none" cap="none" strike="noStrike">
                <a:solidFill>
                  <a:schemeClr val="dk1"/>
                </a:solidFill>
                <a:latin typeface="Calibri"/>
                <a:ea typeface="Calibri"/>
                <a:cs typeface="Calibri"/>
                <a:sym typeface="Calibri"/>
              </a:rPr>
              <a:t>4: </a:t>
            </a:r>
            <a:r>
              <a:rPr lang="sl-SI" sz="1200">
                <a:solidFill>
                  <a:schemeClr val="dk1"/>
                </a:solidFill>
                <a:latin typeface="Calibri"/>
                <a:ea typeface="Calibri"/>
                <a:cs typeface="Calibri"/>
                <a:sym typeface="Calibri"/>
              </a:rPr>
              <a:t>Γιατί η αναστοχαστική πρακτική είναι σημαντική στην ψηφιακή παιδαγωγική για τους/τις εκπαιδευτές/εκπαιδεύτριες ενηλίκων;</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A) </a:t>
            </a:r>
            <a:r>
              <a:rPr lang="sl-SI" sz="1200">
                <a:solidFill>
                  <a:schemeClr val="dk1"/>
                </a:solidFill>
                <a:latin typeface="Calibri"/>
                <a:ea typeface="Calibri"/>
                <a:cs typeface="Calibri"/>
                <a:sym typeface="Calibri"/>
              </a:rPr>
              <a:t>Βοηθά στη μείωση της χρήσης των ψηφιακών τεχνολογιών</a:t>
            </a:r>
            <a:r>
              <a:rPr b="0" i="0" lang="sl-SI" sz="12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B) </a:t>
            </a:r>
            <a:r>
              <a:rPr lang="sl-SI" sz="1200">
                <a:solidFill>
                  <a:schemeClr val="dk1"/>
                </a:solidFill>
                <a:latin typeface="Calibri"/>
                <a:ea typeface="Calibri"/>
                <a:cs typeface="Calibri"/>
                <a:sym typeface="Calibri"/>
              </a:rPr>
              <a:t>Αντικαθιστά την ανάγκη για επαγγελματική κατάρτιση</a:t>
            </a:r>
            <a:r>
              <a:rPr b="0" i="0" lang="sl-SI" sz="12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200"/>
              <a:buFont typeface="Arial"/>
              <a:buNone/>
            </a:pPr>
            <a:r>
              <a:rPr lang="sl-SI" sz="1200">
                <a:solidFill>
                  <a:schemeClr val="dk1"/>
                </a:solidFill>
                <a:latin typeface="Calibri"/>
                <a:ea typeface="Calibri"/>
                <a:cs typeface="Calibri"/>
                <a:sym typeface="Calibri"/>
              </a:rPr>
              <a:t>Γ</a:t>
            </a:r>
            <a:r>
              <a:rPr b="0" i="0" lang="sl-SI" sz="1200" u="none" cap="none" strike="noStrike">
                <a:solidFill>
                  <a:schemeClr val="dk1"/>
                </a:solidFill>
                <a:latin typeface="Calibri"/>
                <a:ea typeface="Calibri"/>
                <a:cs typeface="Calibri"/>
                <a:sym typeface="Calibri"/>
              </a:rPr>
              <a:t>) </a:t>
            </a:r>
            <a:r>
              <a:rPr lang="sl-SI" sz="1200">
                <a:solidFill>
                  <a:schemeClr val="dk1"/>
                </a:solidFill>
                <a:highlight>
                  <a:srgbClr val="00FF00"/>
                </a:highlight>
                <a:latin typeface="Calibri"/>
                <a:ea typeface="Calibri"/>
                <a:cs typeface="Calibri"/>
                <a:sym typeface="Calibri"/>
              </a:rPr>
              <a:t>Υποστηρίζει τη συνεχή βελτίωση της διδακτικής πρακτικής και την ενημερωμένη χρήση της τεχνολογίας</a:t>
            </a:r>
            <a:r>
              <a:rPr b="0" i="0" lang="sl-SI" sz="1200" u="none" cap="none" strike="noStrike">
                <a:solidFill>
                  <a:schemeClr val="dk1"/>
                </a:solidFill>
                <a:highlight>
                  <a:srgbClr val="00FF00"/>
                </a:highlight>
                <a:latin typeface="Calibri"/>
                <a:ea typeface="Calibri"/>
                <a:cs typeface="Calibri"/>
                <a:sym typeface="Calibri"/>
              </a:rPr>
              <a:t>.</a:t>
            </a:r>
            <a:endParaRPr b="0" i="0" sz="1400" u="none" cap="none" strike="noStrike">
              <a:solidFill>
                <a:srgbClr val="000000"/>
              </a:solidFill>
              <a:highlight>
                <a:srgbClr val="00FF00"/>
              </a:highlight>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rPr lang="sl-SI" sz="1200">
                <a:solidFill>
                  <a:schemeClr val="dk1"/>
                </a:solidFill>
                <a:latin typeface="Calibri"/>
                <a:ea typeface="Calibri"/>
                <a:cs typeface="Calibri"/>
                <a:sym typeface="Calibri"/>
              </a:rPr>
              <a:t>Δ</a:t>
            </a:r>
            <a:r>
              <a:rPr b="0" i="0" lang="sl-SI" sz="1200" u="none" cap="none" strike="noStrike">
                <a:solidFill>
                  <a:schemeClr val="dk1"/>
                </a:solidFill>
                <a:latin typeface="Calibri"/>
                <a:ea typeface="Calibri"/>
                <a:cs typeface="Calibri"/>
                <a:sym typeface="Calibri"/>
              </a:rPr>
              <a:t>) </a:t>
            </a:r>
            <a:r>
              <a:rPr lang="sl-SI" sz="1200">
                <a:solidFill>
                  <a:schemeClr val="dk1"/>
                </a:solidFill>
                <a:latin typeface="Calibri"/>
                <a:ea typeface="Calibri"/>
                <a:cs typeface="Calibri"/>
                <a:sym typeface="Calibri"/>
              </a:rPr>
              <a:t>Εστιάζει αποκλειστικά στη συλλογή ανατροφοδότησης από τους/τις σπουδαστές/σπουδάστριες</a:t>
            </a:r>
            <a:r>
              <a:rPr b="0" i="0" lang="sl-SI" sz="12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l">
              <a:lnSpc>
                <a:spcPct val="150000"/>
              </a:lnSpc>
              <a:spcBef>
                <a:spcPts val="0"/>
              </a:spcBef>
              <a:spcAft>
                <a:spcPts val="0"/>
              </a:spcAft>
              <a:buClr>
                <a:srgbClr val="000000"/>
              </a:buClr>
              <a:buSzPts val="1200"/>
              <a:buFont typeface="Arial"/>
              <a:buNone/>
            </a:pPr>
            <a:r>
              <a:rPr lang="sl-SI" sz="1200">
                <a:solidFill>
                  <a:schemeClr val="dk1"/>
                </a:solidFill>
                <a:latin typeface="Calibri"/>
                <a:ea typeface="Calibri"/>
                <a:cs typeface="Calibri"/>
                <a:sym typeface="Calibri"/>
              </a:rPr>
              <a:t>Αιτιολόγηση</a:t>
            </a:r>
            <a:r>
              <a:rPr b="0" i="0" lang="sl-SI" sz="1200" u="none" cap="none" strike="noStrike">
                <a:solidFill>
                  <a:schemeClr val="dk1"/>
                </a:solidFill>
                <a:latin typeface="Calibri"/>
                <a:ea typeface="Calibri"/>
                <a:cs typeface="Calibri"/>
                <a:sym typeface="Calibri"/>
              </a:rPr>
              <a:t>: </a:t>
            </a:r>
            <a:r>
              <a:rPr lang="sl-SI" sz="1200">
                <a:solidFill>
                  <a:schemeClr val="dk1"/>
                </a:solidFill>
                <a:latin typeface="Calibri"/>
                <a:ea typeface="Calibri"/>
                <a:cs typeface="Calibri"/>
                <a:sym typeface="Calibri"/>
              </a:rPr>
              <a:t>Η αναστοχαστική πρακτική επιτρέπει στους/στις εκπαιδευτές/εκπαιδεύτριες να αξιολογούν κριτικά τις διδακτικές τους αποφάσεις, να μαθαίνουν από την εμπειρία και να βελτιώνουν συνεχώς τον τρόπο με τον οποίο οι ψηφιακές τεχνολογίες υποστηρίζουν τη μάθηση</a:t>
            </a:r>
            <a:r>
              <a:rPr b="0" i="0" lang="sl-SI" sz="1200" u="none" cap="none" strike="noStrike">
                <a:solidFill>
                  <a:schemeClr val="dk1"/>
                </a:solidFill>
                <a:latin typeface="Calibri"/>
                <a:ea typeface="Calibri"/>
                <a:cs typeface="Calibri"/>
                <a:sym typeface="Calibri"/>
              </a:rPr>
              <a:t>.</a:t>
            </a:r>
            <a:endParaRPr b="0" i="0" sz="1200" u="none" cap="none" strike="noStrike">
              <a:solidFill>
                <a:schemeClr val="dk1"/>
              </a:solidFill>
              <a:latin typeface="Calibri"/>
              <a:ea typeface="Calibri"/>
              <a:cs typeface="Calibri"/>
              <a:sym typeface="Calibri"/>
            </a:endParaRPr>
          </a:p>
        </p:txBody>
      </p:sp>
      <p:pic>
        <p:nvPicPr>
          <p:cNvPr id="545" name="Google Shape;545;p17"/>
          <p:cNvPicPr preferRelativeResize="0"/>
          <p:nvPr/>
        </p:nvPicPr>
        <p:blipFill rotWithShape="1">
          <a:blip r:embed="rId4">
            <a:alphaModFix/>
          </a:blip>
          <a:srcRect b="0" l="0" r="0" t="0"/>
          <a:stretch/>
        </p:blipFill>
        <p:spPr>
          <a:xfrm>
            <a:off x="6742054" y="654918"/>
            <a:ext cx="4298053" cy="3304318"/>
          </a:xfrm>
          <a:prstGeom prst="rect">
            <a:avLst/>
          </a:prstGeom>
          <a:noFill/>
          <a:ln>
            <a:noFill/>
          </a:ln>
        </p:spPr>
      </p:pic>
      <p:sp>
        <p:nvSpPr>
          <p:cNvPr id="546" name="Google Shape;546;p17"/>
          <p:cNvSpPr txBox="1"/>
          <p:nvPr/>
        </p:nvSpPr>
        <p:spPr>
          <a:xfrm>
            <a:off x="8489750" y="4027475"/>
            <a:ext cx="30000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sl-SI" sz="1000">
                <a:solidFill>
                  <a:schemeClr val="dk2"/>
                </a:solidFill>
                <a:latin typeface="Calibri"/>
                <a:ea typeface="Calibri"/>
                <a:cs typeface="Calibri"/>
                <a:sym typeface="Calibri"/>
              </a:rPr>
              <a:t>Εικόνα από  Freepik</a:t>
            </a:r>
            <a:endParaRPr sz="1000">
              <a:solidFill>
                <a:schemeClr val="dk2"/>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50" name="Shape 550"/>
        <p:cNvGrpSpPr/>
        <p:nvPr/>
      </p:nvGrpSpPr>
      <p:grpSpPr>
        <a:xfrm>
          <a:off x="0" y="0"/>
          <a:ext cx="0" cy="0"/>
          <a:chOff x="0" y="0"/>
          <a:chExt cx="0" cy="0"/>
        </a:xfrm>
      </p:grpSpPr>
      <p:sp>
        <p:nvSpPr>
          <p:cNvPr id="551" name="Google Shape;551;p18"/>
          <p:cNvSpPr txBox="1"/>
          <p:nvPr/>
        </p:nvSpPr>
        <p:spPr>
          <a:xfrm>
            <a:off x="1034819" y="976434"/>
            <a:ext cx="2079737" cy="461665"/>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2"/>
              </a:buClr>
              <a:buSzPts val="2400"/>
              <a:buFont typeface="Arial"/>
              <a:buNone/>
            </a:pPr>
            <a:r>
              <a:rPr b="1" lang="sl-SI" sz="2400">
                <a:solidFill>
                  <a:srgbClr val="C52B87"/>
                </a:solidFill>
                <a:latin typeface="Calibri"/>
                <a:ea typeface="Calibri"/>
                <a:cs typeface="Calibri"/>
                <a:sym typeface="Calibri"/>
              </a:rPr>
              <a:t>Αξιολόγηση</a:t>
            </a:r>
            <a:endParaRPr b="0" i="0" sz="1400" u="none" cap="none" strike="noStrike">
              <a:solidFill>
                <a:srgbClr val="000000"/>
              </a:solidFill>
              <a:latin typeface="Arial"/>
              <a:ea typeface="Arial"/>
              <a:cs typeface="Arial"/>
              <a:sym typeface="Arial"/>
            </a:endParaRPr>
          </a:p>
        </p:txBody>
      </p:sp>
      <p:sp>
        <p:nvSpPr>
          <p:cNvPr id="552" name="Google Shape;552;p18"/>
          <p:cNvSpPr/>
          <p:nvPr/>
        </p:nvSpPr>
        <p:spPr>
          <a:xfrm>
            <a:off x="982595" y="1574685"/>
            <a:ext cx="4745344" cy="4455025"/>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Clr>
                <a:srgbClr val="000000"/>
              </a:buClr>
              <a:buSzPts val="1200"/>
              <a:buFont typeface="Arial"/>
              <a:buNone/>
            </a:pPr>
            <a:r>
              <a:rPr lang="sl-SI" sz="1200">
                <a:solidFill>
                  <a:schemeClr val="dk1"/>
                </a:solidFill>
                <a:latin typeface="Calibri"/>
                <a:ea typeface="Calibri"/>
                <a:cs typeface="Calibri"/>
                <a:sym typeface="Calibri"/>
              </a:rPr>
              <a:t>Ε</a:t>
            </a:r>
            <a:r>
              <a:rPr b="0" i="0" lang="sl-SI" sz="1200" u="none" cap="none" strike="noStrike">
                <a:solidFill>
                  <a:schemeClr val="dk1"/>
                </a:solidFill>
                <a:latin typeface="Calibri"/>
                <a:ea typeface="Calibri"/>
                <a:cs typeface="Calibri"/>
                <a:sym typeface="Calibri"/>
              </a:rPr>
              <a:t>5: </a:t>
            </a:r>
            <a:r>
              <a:rPr lang="sl-SI" sz="1200">
                <a:solidFill>
                  <a:schemeClr val="dk1"/>
                </a:solidFill>
                <a:latin typeface="Calibri"/>
                <a:ea typeface="Calibri"/>
                <a:cs typeface="Calibri"/>
                <a:sym typeface="Calibri"/>
              </a:rPr>
              <a:t>Ποια προσέγγιση υποστηρίζει καλύτερα την αποτελεσματική ψηφιακή παιδαγωγική στην εκπαίδευση ενηλίκων;</a:t>
            </a:r>
            <a:r>
              <a:rPr b="0" i="0" lang="sl-SI" sz="12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A) </a:t>
            </a:r>
            <a:r>
              <a:rPr lang="sl-SI" sz="1200">
                <a:solidFill>
                  <a:schemeClr val="dk1"/>
                </a:solidFill>
                <a:latin typeface="Calibri"/>
                <a:ea typeface="Calibri"/>
                <a:cs typeface="Calibri"/>
                <a:sym typeface="Calibri"/>
              </a:rPr>
              <a:t>Να επιλέγουμε πρώτα τα ψηφιακά εργαλεία και να προσαρμόζουμε τη διδασκαλία στη συνέχεια</a:t>
            </a:r>
            <a:r>
              <a:rPr b="0" i="0" lang="sl-SI" sz="12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rPr b="0" i="0" lang="sl-SI" sz="1200" u="none" cap="none" strike="noStrike">
                <a:solidFill>
                  <a:schemeClr val="dk1"/>
                </a:solidFill>
                <a:latin typeface="Calibri"/>
                <a:ea typeface="Calibri"/>
                <a:cs typeface="Calibri"/>
                <a:sym typeface="Calibri"/>
              </a:rPr>
              <a:t>B) </a:t>
            </a:r>
            <a:r>
              <a:rPr lang="sl-SI" sz="1200">
                <a:solidFill>
                  <a:schemeClr val="dk1"/>
                </a:solidFill>
                <a:latin typeface="Calibri"/>
                <a:ea typeface="Calibri"/>
                <a:cs typeface="Calibri"/>
                <a:sym typeface="Calibri"/>
              </a:rPr>
              <a:t>Να χρησιμοποιούμε όσο το δυνατόν περισσότερα ψηφιακά εργαλεία για να αυξήσουμε τη συμμετοχή των σπουδαστών/σπουδαστριών</a:t>
            </a:r>
            <a:r>
              <a:rPr b="0" i="0" lang="sl-SI" sz="12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rPr lang="sl-SI" sz="1200">
                <a:solidFill>
                  <a:schemeClr val="dk1"/>
                </a:solidFill>
                <a:latin typeface="Calibri"/>
                <a:ea typeface="Calibri"/>
                <a:cs typeface="Calibri"/>
                <a:sym typeface="Calibri"/>
              </a:rPr>
              <a:t>Γ</a:t>
            </a:r>
            <a:r>
              <a:rPr b="0" i="0" lang="sl-SI" sz="1200" u="none" cap="none" strike="noStrike">
                <a:solidFill>
                  <a:schemeClr val="dk1"/>
                </a:solidFill>
                <a:latin typeface="Calibri"/>
                <a:ea typeface="Calibri"/>
                <a:cs typeface="Calibri"/>
                <a:sym typeface="Calibri"/>
              </a:rPr>
              <a:t>) </a:t>
            </a:r>
            <a:r>
              <a:rPr lang="sl-SI" sz="1200">
                <a:solidFill>
                  <a:schemeClr val="dk1"/>
                </a:solidFill>
                <a:latin typeface="Calibri"/>
                <a:ea typeface="Calibri"/>
                <a:cs typeface="Calibri"/>
                <a:sym typeface="Calibri"/>
              </a:rPr>
              <a:t>Να αφήνουμε την τεχνολογία να καθορίζει τις μεθόδους διδασκαλίας</a:t>
            </a:r>
            <a:r>
              <a:rPr b="0" i="0" lang="sl-SI" sz="12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rPr lang="sl-SI" sz="1200">
                <a:solidFill>
                  <a:schemeClr val="dk1"/>
                </a:solidFill>
                <a:latin typeface="Calibri"/>
                <a:ea typeface="Calibri"/>
                <a:cs typeface="Calibri"/>
                <a:sym typeface="Calibri"/>
              </a:rPr>
              <a:t>Δ</a:t>
            </a:r>
            <a:r>
              <a:rPr b="0" i="0" lang="sl-SI" sz="1200" u="none" cap="none" strike="noStrike">
                <a:solidFill>
                  <a:schemeClr val="dk1"/>
                </a:solidFill>
                <a:latin typeface="Calibri"/>
                <a:ea typeface="Calibri"/>
                <a:cs typeface="Calibri"/>
                <a:sym typeface="Calibri"/>
              </a:rPr>
              <a:t>) </a:t>
            </a:r>
            <a:r>
              <a:rPr lang="sl-SI" sz="1200">
                <a:solidFill>
                  <a:schemeClr val="dk1"/>
                </a:solidFill>
                <a:highlight>
                  <a:srgbClr val="00FF00"/>
                </a:highlight>
                <a:latin typeface="Calibri"/>
                <a:ea typeface="Calibri"/>
                <a:cs typeface="Calibri"/>
                <a:sym typeface="Calibri"/>
              </a:rPr>
              <a:t>Να ξεκινάμε από τους παιδαγωγικούς στόχους και να επιλέγουμε την τεχνολογία που θα τους υποστηρίξει</a:t>
            </a:r>
            <a:r>
              <a:rPr b="0" i="0" lang="sl-SI" sz="1200" u="none" cap="none" strike="noStrike">
                <a:solidFill>
                  <a:schemeClr val="dk1"/>
                </a:solidFill>
                <a:highlight>
                  <a:srgbClr val="00FF00"/>
                </a:highlight>
                <a:latin typeface="Calibri"/>
                <a:ea typeface="Calibri"/>
                <a:cs typeface="Calibri"/>
                <a:sym typeface="Calibri"/>
              </a:rPr>
              <a:t>.</a:t>
            </a:r>
            <a:endParaRPr b="0" i="0" sz="1400" u="none" cap="none" strike="noStrike">
              <a:solidFill>
                <a:srgbClr val="000000"/>
              </a:solidFill>
              <a:highlight>
                <a:srgbClr val="00FF00"/>
              </a:highlight>
              <a:latin typeface="Arial"/>
              <a:ea typeface="Arial"/>
              <a:cs typeface="Arial"/>
              <a:sym typeface="Arial"/>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l">
              <a:lnSpc>
                <a:spcPct val="150000"/>
              </a:lnSpc>
              <a:spcBef>
                <a:spcPts val="0"/>
              </a:spcBef>
              <a:spcAft>
                <a:spcPts val="0"/>
              </a:spcAft>
              <a:buClr>
                <a:srgbClr val="000000"/>
              </a:buClr>
              <a:buSzPts val="1200"/>
              <a:buFont typeface="Arial"/>
              <a:buNone/>
            </a:pPr>
            <a:r>
              <a:rPr lang="sl-SI" sz="1200">
                <a:solidFill>
                  <a:schemeClr val="dk1"/>
                </a:solidFill>
                <a:latin typeface="Calibri"/>
                <a:ea typeface="Calibri"/>
                <a:cs typeface="Calibri"/>
                <a:sym typeface="Calibri"/>
              </a:rPr>
              <a:t>Αιτιολόγηση</a:t>
            </a:r>
            <a:r>
              <a:rPr b="0" i="0" lang="sl-SI" sz="1200" u="none" cap="none" strike="noStrike">
                <a:solidFill>
                  <a:schemeClr val="dk1"/>
                </a:solidFill>
                <a:latin typeface="Calibri"/>
                <a:ea typeface="Calibri"/>
                <a:cs typeface="Calibri"/>
                <a:sym typeface="Calibri"/>
              </a:rPr>
              <a:t>: </a:t>
            </a:r>
            <a:r>
              <a:rPr lang="sl-SI" sz="1200">
                <a:solidFill>
                  <a:schemeClr val="dk1"/>
                </a:solidFill>
                <a:latin typeface="Calibri"/>
                <a:ea typeface="Calibri"/>
                <a:cs typeface="Calibri"/>
                <a:sym typeface="Calibri"/>
              </a:rPr>
              <a:t>Η αποτελεσματική ψηφιακή παιδαγωγική ξεκινά με σαφείς παιδαγωγικούς στόχους. Η τεχνολογία πρέπει να επιλέγεται και να χρησιμοποιείται μόνο για την υποστήριξη των μαθησιακών στόχων, όχι για να καθοδηγεί τις διδακτικές αποφάσεις</a:t>
            </a:r>
            <a:r>
              <a:rPr b="0" i="0" lang="sl-SI" sz="1200" u="none" cap="none" strike="noStrike">
                <a:solidFill>
                  <a:schemeClr val="dk1"/>
                </a:solidFill>
                <a:latin typeface="Calibri"/>
                <a:ea typeface="Calibri"/>
                <a:cs typeface="Calibri"/>
                <a:sym typeface="Calibri"/>
              </a:rPr>
              <a:t>.</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p:txBody>
      </p:sp>
      <p:pic>
        <p:nvPicPr>
          <p:cNvPr id="553" name="Google Shape;553;p18"/>
          <p:cNvPicPr preferRelativeResize="0"/>
          <p:nvPr/>
        </p:nvPicPr>
        <p:blipFill rotWithShape="1">
          <a:blip r:embed="rId4">
            <a:alphaModFix/>
          </a:blip>
          <a:srcRect b="0" l="0" r="0" t="0"/>
          <a:stretch/>
        </p:blipFill>
        <p:spPr>
          <a:xfrm>
            <a:off x="6859128" y="614611"/>
            <a:ext cx="4298053" cy="3304318"/>
          </a:xfrm>
          <a:prstGeom prst="rect">
            <a:avLst/>
          </a:prstGeom>
          <a:noFill/>
          <a:ln>
            <a:noFill/>
          </a:ln>
        </p:spPr>
      </p:pic>
      <p:sp>
        <p:nvSpPr>
          <p:cNvPr id="554" name="Google Shape;554;p18"/>
          <p:cNvSpPr txBox="1"/>
          <p:nvPr/>
        </p:nvSpPr>
        <p:spPr>
          <a:xfrm>
            <a:off x="8489750" y="4027475"/>
            <a:ext cx="30000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sl-SI" sz="1000">
                <a:solidFill>
                  <a:schemeClr val="dk2"/>
                </a:solidFill>
                <a:latin typeface="Calibri"/>
                <a:ea typeface="Calibri"/>
                <a:cs typeface="Calibri"/>
                <a:sym typeface="Calibri"/>
              </a:rPr>
              <a:t>Εικόνα από  Freepik</a:t>
            </a:r>
            <a:endParaRPr sz="1000">
              <a:solidFill>
                <a:schemeClr val="dk2"/>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58" name="Shape 558"/>
        <p:cNvGrpSpPr/>
        <p:nvPr/>
      </p:nvGrpSpPr>
      <p:grpSpPr>
        <a:xfrm>
          <a:off x="0" y="0"/>
          <a:ext cx="0" cy="0"/>
          <a:chOff x="0" y="0"/>
          <a:chExt cx="0" cy="0"/>
        </a:xfrm>
      </p:grpSpPr>
      <p:sp>
        <p:nvSpPr>
          <p:cNvPr id="559" name="Google Shape;559;p19"/>
          <p:cNvSpPr txBox="1"/>
          <p:nvPr/>
        </p:nvSpPr>
        <p:spPr>
          <a:xfrm>
            <a:off x="6213604" y="859578"/>
            <a:ext cx="44721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lang="sl-SI" sz="2400">
                <a:solidFill>
                  <a:srgbClr val="C52B87"/>
                </a:solidFill>
                <a:latin typeface="Calibri"/>
                <a:ea typeface="Calibri"/>
                <a:cs typeface="Calibri"/>
                <a:sym typeface="Calibri"/>
              </a:rPr>
              <a:t>Ερωτήσεις Αυτοανασκόπησης</a:t>
            </a:r>
            <a:endParaRPr b="0" i="0" sz="1400" u="none" cap="none" strike="noStrike">
              <a:solidFill>
                <a:srgbClr val="000000"/>
              </a:solidFill>
              <a:latin typeface="Arial"/>
              <a:ea typeface="Arial"/>
              <a:cs typeface="Arial"/>
              <a:sym typeface="Arial"/>
            </a:endParaRPr>
          </a:p>
        </p:txBody>
      </p:sp>
      <p:sp>
        <p:nvSpPr>
          <p:cNvPr id="560" name="Google Shape;560;p19"/>
          <p:cNvSpPr/>
          <p:nvPr/>
        </p:nvSpPr>
        <p:spPr>
          <a:xfrm>
            <a:off x="6213604" y="1470792"/>
            <a:ext cx="5746382" cy="416263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lang="sl-SI" sz="1600">
                <a:solidFill>
                  <a:srgbClr val="5F625F"/>
                </a:solidFill>
                <a:latin typeface="Calibri"/>
                <a:ea typeface="Calibri"/>
                <a:cs typeface="Calibri"/>
                <a:sym typeface="Calibri"/>
              </a:rPr>
              <a:t>Αφιερώστε λίγο χρόνο για να αναλογιστείτε όσα μάθατε από αυτή την ενότητα</a:t>
            </a:r>
            <a:r>
              <a:rPr b="0" i="0" lang="sl-SI" sz="1600" u="none" cap="none" strike="noStrike">
                <a:solidFill>
                  <a:srgbClr val="5F625F"/>
                </a:solidFill>
                <a:latin typeface="Calibri"/>
                <a:ea typeface="Calibri"/>
                <a:cs typeface="Calibri"/>
                <a:sym typeface="Calibri"/>
              </a:rPr>
              <a:t>.</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600"/>
              <a:buFont typeface="Arial"/>
              <a:buChar char="•"/>
            </a:pPr>
            <a:r>
              <a:rPr lang="sl-SI" sz="1600">
                <a:solidFill>
                  <a:srgbClr val="5F625F"/>
                </a:solidFill>
                <a:latin typeface="Calibri"/>
                <a:ea typeface="Calibri"/>
                <a:cs typeface="Calibri"/>
                <a:sym typeface="Calibri"/>
              </a:rPr>
              <a:t>Σε ποιον τομέα της ψηφιακής παιδαγωγικής σας αισθάνεστε πιο σίγουροι/σίγουρες μετά την ολοκλήρωση αυτής της ενότητας;</a:t>
            </a:r>
            <a:r>
              <a:rPr b="0" i="0" lang="sl-SI" sz="1600" u="none" cap="none" strike="noStrike">
                <a:solidFill>
                  <a:srgbClr val="5F625F"/>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184150" lvl="0" marL="28575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600"/>
              <a:buFont typeface="Arial"/>
              <a:buChar char="•"/>
            </a:pPr>
            <a:r>
              <a:rPr lang="sl-SI" sz="1600">
                <a:solidFill>
                  <a:srgbClr val="5F625F"/>
                </a:solidFill>
                <a:latin typeface="Calibri"/>
                <a:ea typeface="Calibri"/>
                <a:cs typeface="Calibri"/>
                <a:sym typeface="Calibri"/>
              </a:rPr>
              <a:t>Σε ποιον τομέα θα θέλατε να αναπτύξετε περαιτέρω τις παιδαγωγικές ή τεχνολογικές σας πρακτικές;</a:t>
            </a:r>
            <a:endParaRPr b="0" i="0" sz="1600" u="none" cap="none" strike="noStrike">
              <a:solidFill>
                <a:srgbClr val="5F625F"/>
              </a:solidFill>
              <a:latin typeface="Calibri"/>
              <a:ea typeface="Calibri"/>
              <a:cs typeface="Calibri"/>
              <a:sym typeface="Calibri"/>
            </a:endParaRPr>
          </a:p>
          <a:p>
            <a:pPr indent="-184150" lvl="0" marL="28575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600"/>
              <a:buFont typeface="Arial"/>
              <a:buChar char="•"/>
            </a:pPr>
            <a:r>
              <a:rPr lang="sl-SI" sz="1600">
                <a:solidFill>
                  <a:srgbClr val="5F625F"/>
                </a:solidFill>
                <a:latin typeface="Calibri"/>
                <a:ea typeface="Calibri"/>
                <a:cs typeface="Calibri"/>
                <a:sym typeface="Calibri"/>
              </a:rPr>
              <a:t>Ποια συγκεκριμένη ενέργεια σκοπεύετε να αναλάβετε στη διδασκαλία σας ή στην επαγγελματική σας συνεργασία στο εγγύς μέλλον;</a:t>
            </a:r>
            <a:endParaRPr b="0" i="0" sz="1600" u="none" cap="none" strike="noStrike">
              <a:solidFill>
                <a:srgbClr val="5F625F"/>
              </a:solidFill>
              <a:latin typeface="Calibri"/>
              <a:ea typeface="Calibri"/>
              <a:cs typeface="Calibri"/>
              <a:sym typeface="Calibri"/>
            </a:endParaRPr>
          </a:p>
          <a:p>
            <a:pPr indent="-184150" lvl="0" marL="28575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sl-SI" sz="1800" u="none" cap="none" strike="noStrike">
                <a:solidFill>
                  <a:schemeClr val="dk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p:txBody>
      </p:sp>
      <p:pic>
        <p:nvPicPr>
          <p:cNvPr id="561" name="Google Shape;561;p19"/>
          <p:cNvPicPr preferRelativeResize="0"/>
          <p:nvPr/>
        </p:nvPicPr>
        <p:blipFill rotWithShape="1">
          <a:blip r:embed="rId4">
            <a:alphaModFix/>
          </a:blip>
          <a:srcRect b="0" l="0" r="0" t="0"/>
          <a:stretch/>
        </p:blipFill>
        <p:spPr>
          <a:xfrm>
            <a:off x="621695" y="864291"/>
            <a:ext cx="3737172" cy="3810330"/>
          </a:xfrm>
          <a:prstGeom prst="rect">
            <a:avLst/>
          </a:prstGeom>
          <a:noFill/>
          <a:ln>
            <a:noFill/>
          </a:ln>
        </p:spPr>
      </p:pic>
      <p:sp>
        <p:nvSpPr>
          <p:cNvPr id="562" name="Google Shape;562;p19"/>
          <p:cNvSpPr txBox="1"/>
          <p:nvPr/>
        </p:nvSpPr>
        <p:spPr>
          <a:xfrm>
            <a:off x="1501650" y="4760575"/>
            <a:ext cx="30000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sl-SI" sz="1000">
                <a:solidFill>
                  <a:schemeClr val="dk2"/>
                </a:solidFill>
                <a:latin typeface="Calibri"/>
                <a:ea typeface="Calibri"/>
                <a:cs typeface="Calibri"/>
                <a:sym typeface="Calibri"/>
              </a:rPr>
              <a:t>Εικόνα από  Freepik</a:t>
            </a:r>
            <a:endParaRPr sz="1000">
              <a:solidFill>
                <a:schemeClr val="dk2"/>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06" name="Shape 406"/>
        <p:cNvGrpSpPr/>
        <p:nvPr/>
      </p:nvGrpSpPr>
      <p:grpSpPr>
        <a:xfrm>
          <a:off x="0" y="0"/>
          <a:ext cx="0" cy="0"/>
          <a:chOff x="0" y="0"/>
          <a:chExt cx="0" cy="0"/>
        </a:xfrm>
      </p:grpSpPr>
      <p:sp>
        <p:nvSpPr>
          <p:cNvPr id="407" name="Google Shape;407;p2"/>
          <p:cNvSpPr txBox="1"/>
          <p:nvPr>
            <p:ph type="title"/>
          </p:nvPr>
        </p:nvSpPr>
        <p:spPr>
          <a:xfrm>
            <a:off x="7443734" y="1017916"/>
            <a:ext cx="3657600" cy="665787"/>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C52B87"/>
              </a:buClr>
              <a:buSzPts val="2600"/>
              <a:buFont typeface="Calibri"/>
              <a:buNone/>
            </a:pPr>
            <a:r>
              <a:rPr lang="sl-SI">
                <a:solidFill>
                  <a:srgbClr val="C52B87"/>
                </a:solidFill>
                <a:latin typeface="Calibri"/>
                <a:ea typeface="Calibri"/>
                <a:cs typeface="Calibri"/>
                <a:sym typeface="Calibri"/>
              </a:rPr>
              <a:t>Στόχος της Ενότητας</a:t>
            </a:r>
            <a:endParaRPr/>
          </a:p>
        </p:txBody>
      </p:sp>
      <p:pic>
        <p:nvPicPr>
          <p:cNvPr id="408" name="Google Shape;408;p2"/>
          <p:cNvPicPr preferRelativeResize="0"/>
          <p:nvPr>
            <p:ph idx="2" type="pic"/>
          </p:nvPr>
        </p:nvPicPr>
        <p:blipFill rotWithShape="1">
          <a:blip r:embed="rId4">
            <a:alphaModFix/>
          </a:blip>
          <a:srcRect b="0" l="1233" r="1234" t="0"/>
          <a:stretch/>
        </p:blipFill>
        <p:spPr>
          <a:xfrm>
            <a:off x="1917227" y="1258111"/>
            <a:ext cx="3359582" cy="3221241"/>
          </a:xfrm>
          <a:prstGeom prst="rect">
            <a:avLst/>
          </a:prstGeom>
          <a:noFill/>
          <a:ln>
            <a:noFill/>
          </a:ln>
        </p:spPr>
      </p:pic>
      <p:sp>
        <p:nvSpPr>
          <p:cNvPr id="409" name="Google Shape;409;p2"/>
          <p:cNvSpPr txBox="1"/>
          <p:nvPr>
            <p:ph idx="1" type="body"/>
          </p:nvPr>
        </p:nvSpPr>
        <p:spPr>
          <a:xfrm>
            <a:off x="7443734" y="1791533"/>
            <a:ext cx="3657600" cy="22860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1600"/>
              <a:buNone/>
            </a:pPr>
            <a:r>
              <a:rPr lang="sl-SI">
                <a:solidFill>
                  <a:srgbClr val="5F625F"/>
                </a:solidFill>
                <a:latin typeface="Calibri"/>
                <a:ea typeface="Calibri"/>
                <a:cs typeface="Calibri"/>
                <a:sym typeface="Calibri"/>
              </a:rPr>
              <a:t>• </a:t>
            </a:r>
            <a:r>
              <a:rPr lang="sl-SI">
                <a:solidFill>
                  <a:srgbClr val="5F625F"/>
                </a:solidFill>
                <a:latin typeface="Calibri"/>
                <a:ea typeface="Calibri"/>
                <a:cs typeface="Calibri"/>
                <a:sym typeface="Calibri"/>
              </a:rPr>
              <a:t>Ενίσχυση των θεμελίων της ψηφιακής μάθησης</a:t>
            </a:r>
            <a:endParaRPr>
              <a:solidFill>
                <a:srgbClr val="5F625F"/>
              </a:solidFill>
              <a:latin typeface="Calibri"/>
              <a:ea typeface="Calibri"/>
              <a:cs typeface="Calibri"/>
              <a:sym typeface="Calibri"/>
            </a:endParaRPr>
          </a:p>
          <a:p>
            <a:pPr indent="0" lvl="0" marL="0" rtl="0" algn="l">
              <a:lnSpc>
                <a:spcPct val="100000"/>
              </a:lnSpc>
              <a:spcBef>
                <a:spcPts val="0"/>
              </a:spcBef>
              <a:spcAft>
                <a:spcPts val="0"/>
              </a:spcAft>
              <a:buSzPts val="1600"/>
              <a:buNone/>
            </a:pPr>
            <a:r>
              <a:rPr lang="sl-SI">
                <a:solidFill>
                  <a:srgbClr val="5F625F"/>
                </a:solidFill>
                <a:latin typeface="Calibri"/>
                <a:ea typeface="Calibri"/>
                <a:cs typeface="Calibri"/>
                <a:sym typeface="Calibri"/>
              </a:rPr>
              <a:t>• </a:t>
            </a:r>
            <a:r>
              <a:rPr lang="sl-SI">
                <a:solidFill>
                  <a:srgbClr val="5F625F"/>
                </a:solidFill>
                <a:latin typeface="Calibri"/>
                <a:ea typeface="Calibri"/>
                <a:cs typeface="Calibri"/>
                <a:sym typeface="Calibri"/>
              </a:rPr>
              <a:t>Ανάπτυξη παιδαγωγικών και τεχνολογικών γνώσεων</a:t>
            </a:r>
            <a:endParaRPr>
              <a:solidFill>
                <a:srgbClr val="5F625F"/>
              </a:solidFill>
              <a:latin typeface="Calibri"/>
              <a:ea typeface="Calibri"/>
              <a:cs typeface="Calibri"/>
              <a:sym typeface="Calibri"/>
            </a:endParaRPr>
          </a:p>
          <a:p>
            <a:pPr indent="0" lvl="0" marL="0" rtl="0" algn="l">
              <a:lnSpc>
                <a:spcPct val="100000"/>
              </a:lnSpc>
              <a:spcBef>
                <a:spcPts val="0"/>
              </a:spcBef>
              <a:spcAft>
                <a:spcPts val="0"/>
              </a:spcAft>
              <a:buSzPts val="1600"/>
              <a:buNone/>
            </a:pPr>
            <a:r>
              <a:rPr lang="sl-SI">
                <a:solidFill>
                  <a:srgbClr val="5F625F"/>
                </a:solidFill>
                <a:latin typeface="Calibri"/>
                <a:ea typeface="Calibri"/>
                <a:cs typeface="Calibri"/>
                <a:sym typeface="Calibri"/>
              </a:rPr>
              <a:t>• </a:t>
            </a:r>
            <a:r>
              <a:rPr lang="sl-SI">
                <a:solidFill>
                  <a:srgbClr val="5F625F"/>
                </a:solidFill>
                <a:latin typeface="Calibri"/>
                <a:ea typeface="Calibri"/>
                <a:cs typeface="Calibri"/>
                <a:sym typeface="Calibri"/>
              </a:rPr>
              <a:t>Υποστήριξη της αναστοχαστικής πρακτικής και της συνεργασίας</a:t>
            </a:r>
            <a:endParaRPr>
              <a:solidFill>
                <a:srgbClr val="5F625F"/>
              </a:solidFill>
              <a:latin typeface="Calibri"/>
              <a:ea typeface="Calibri"/>
              <a:cs typeface="Calibri"/>
              <a:sym typeface="Calibri"/>
            </a:endParaRPr>
          </a:p>
          <a:p>
            <a:pPr indent="0" lvl="0" marL="0" rtl="0" algn="l">
              <a:lnSpc>
                <a:spcPct val="100000"/>
              </a:lnSpc>
              <a:spcBef>
                <a:spcPts val="0"/>
              </a:spcBef>
              <a:spcAft>
                <a:spcPts val="0"/>
              </a:spcAft>
              <a:buSzPts val="1600"/>
              <a:buNone/>
            </a:pPr>
            <a:r>
              <a:rPr lang="sl-SI">
                <a:solidFill>
                  <a:srgbClr val="5F625F"/>
                </a:solidFill>
                <a:latin typeface="Calibri"/>
                <a:ea typeface="Calibri"/>
                <a:cs typeface="Calibri"/>
                <a:sym typeface="Calibri"/>
              </a:rPr>
              <a:t>• </a:t>
            </a:r>
            <a:r>
              <a:rPr lang="sl-SI">
                <a:solidFill>
                  <a:srgbClr val="5F625F"/>
                </a:solidFill>
                <a:latin typeface="Calibri"/>
                <a:ea typeface="Calibri"/>
                <a:cs typeface="Calibri"/>
                <a:sym typeface="Calibri"/>
              </a:rPr>
              <a:t>Εστίαση στα πλαίσια της εκπαίδευσης ενηλίκων</a:t>
            </a:r>
            <a:endParaRPr>
              <a:solidFill>
                <a:srgbClr val="5F625F"/>
              </a:solidFill>
            </a:endParaRPr>
          </a:p>
        </p:txBody>
      </p:sp>
      <p:sp>
        <p:nvSpPr>
          <p:cNvPr id="410" name="Google Shape;410;p2"/>
          <p:cNvSpPr txBox="1"/>
          <p:nvPr/>
        </p:nvSpPr>
        <p:spPr>
          <a:xfrm>
            <a:off x="3013347" y="5129725"/>
            <a:ext cx="1658400" cy="246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lang="sl-SI" sz="1000">
                <a:latin typeface="Calibri"/>
                <a:ea typeface="Calibri"/>
                <a:cs typeface="Calibri"/>
                <a:sym typeface="Calibri"/>
              </a:rPr>
              <a:t>Εικόνα από</a:t>
            </a:r>
            <a:r>
              <a:rPr b="0" i="0" lang="sl-SI" sz="1000" u="none" cap="none" strike="noStrike">
                <a:solidFill>
                  <a:srgbClr val="000000"/>
                </a:solidFill>
                <a:latin typeface="Calibri"/>
                <a:ea typeface="Calibri"/>
                <a:cs typeface="Calibri"/>
                <a:sym typeface="Calibri"/>
              </a:rPr>
              <a:t> Pixabay</a:t>
            </a:r>
            <a:endParaRPr b="0" i="0" sz="1000" u="none" cap="none" strike="noStrike">
              <a:solidFill>
                <a:srgbClr val="000000"/>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66" name="Shape 566"/>
        <p:cNvGrpSpPr/>
        <p:nvPr/>
      </p:nvGrpSpPr>
      <p:grpSpPr>
        <a:xfrm>
          <a:off x="0" y="0"/>
          <a:ext cx="0" cy="0"/>
          <a:chOff x="0" y="0"/>
          <a:chExt cx="0" cy="0"/>
        </a:xfrm>
      </p:grpSpPr>
      <p:sp>
        <p:nvSpPr>
          <p:cNvPr id="567" name="Google Shape;567;p20"/>
          <p:cNvSpPr txBox="1"/>
          <p:nvPr/>
        </p:nvSpPr>
        <p:spPr>
          <a:xfrm>
            <a:off x="869876" y="857806"/>
            <a:ext cx="1972463"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lang="sl-SI" sz="2400">
                <a:solidFill>
                  <a:srgbClr val="C52B87"/>
                </a:solidFill>
                <a:latin typeface="Calibri"/>
                <a:ea typeface="Calibri"/>
                <a:cs typeface="Calibri"/>
                <a:sym typeface="Calibri"/>
              </a:rPr>
              <a:t>Βιβλιογραφία</a:t>
            </a:r>
            <a:endParaRPr b="0" i="0" sz="1400" u="none" cap="none" strike="noStrike">
              <a:solidFill>
                <a:srgbClr val="000000"/>
              </a:solidFill>
              <a:latin typeface="Arial"/>
              <a:ea typeface="Arial"/>
              <a:cs typeface="Arial"/>
              <a:sym typeface="Arial"/>
            </a:endParaRPr>
          </a:p>
        </p:txBody>
      </p:sp>
      <p:sp>
        <p:nvSpPr>
          <p:cNvPr id="568" name="Google Shape;568;p20"/>
          <p:cNvSpPr/>
          <p:nvPr/>
        </p:nvSpPr>
        <p:spPr>
          <a:xfrm>
            <a:off x="869876" y="1451959"/>
            <a:ext cx="8014720" cy="296230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sl-SI" sz="1800" u="none" cap="none" strike="noStrike">
                <a:solidFill>
                  <a:srgbClr val="5F625F"/>
                </a:solidFill>
                <a:latin typeface="Calibri"/>
                <a:ea typeface="Calibri"/>
                <a:cs typeface="Calibri"/>
                <a:sym typeface="Calibri"/>
              </a:rPr>
              <a:t>Redecker, C. (2017). European framework for the digital competence of educators: DigCompEdu. Publications Office of the European Union. </a:t>
            </a:r>
            <a:r>
              <a:rPr b="0" i="0" lang="sl-SI" sz="1800" u="sng" cap="none" strike="noStrike">
                <a:solidFill>
                  <a:srgbClr val="5F625F"/>
                </a:solidFill>
                <a:latin typeface="Calibri"/>
                <a:ea typeface="Calibri"/>
                <a:cs typeface="Calibri"/>
                <a:sym typeface="Calibri"/>
                <a:hlinkClick r:id="rId4">
                  <a:extLst>
                    <a:ext uri="{A12FA001-AC4F-418D-AE19-62706E023703}">
                      <ahyp:hlinkClr val="tx"/>
                    </a:ext>
                  </a:extLst>
                </a:hlinkClick>
              </a:rPr>
              <a:t>https://doi.org/10.2760/159770</a:t>
            </a:r>
            <a:endParaRPr b="0" i="0" sz="18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sl-SI" sz="1800" u="none" cap="none" strike="noStrike">
                <a:solidFill>
                  <a:srgbClr val="5F625F"/>
                </a:solidFill>
                <a:latin typeface="Calibri"/>
                <a:ea typeface="Calibri"/>
                <a:cs typeface="Calibri"/>
                <a:sym typeface="Calibri"/>
              </a:rPr>
              <a:t>Mishra, P., &amp; Koehler, M. J. (2006). Technological pedagogical content knowledge: A framework for teacher knowledge. Teachers College Record, 108(6), 1017–1054.</a:t>
            </a:r>
            <a:endParaRPr b="0" i="0" sz="18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sl-SI" sz="1800" u="none" cap="none" strike="noStrike">
                <a:solidFill>
                  <a:srgbClr val="5F625F"/>
                </a:solidFill>
                <a:latin typeface="Calibri"/>
                <a:ea typeface="Calibri"/>
                <a:cs typeface="Calibri"/>
                <a:sym typeface="Calibri"/>
              </a:rPr>
              <a:t>DIGITALLI Consortium. (2024). DIGITALLI toolkit (WP2): Human capital perspective and self-reflection tools. Erasmus+ KA220-ADU Project. </a:t>
            </a:r>
            <a:endParaRPr b="0" i="0" sz="1400" u="none" cap="none" strike="noStrike">
              <a:solidFill>
                <a:srgbClr val="5F625F"/>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5F625F"/>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72" name="Shape 572"/>
        <p:cNvGrpSpPr/>
        <p:nvPr/>
      </p:nvGrpSpPr>
      <p:grpSpPr>
        <a:xfrm>
          <a:off x="0" y="0"/>
          <a:ext cx="0" cy="0"/>
          <a:chOff x="0" y="0"/>
          <a:chExt cx="0" cy="0"/>
        </a:xfrm>
      </p:grpSpPr>
      <p:sp>
        <p:nvSpPr>
          <p:cNvPr id="573" name="Google Shape;573;p21"/>
          <p:cNvSpPr txBox="1"/>
          <p:nvPr/>
        </p:nvSpPr>
        <p:spPr>
          <a:xfrm>
            <a:off x="1034819" y="976434"/>
            <a:ext cx="1960793"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lang="sl-SI" sz="2400">
                <a:solidFill>
                  <a:srgbClr val="C52B87"/>
                </a:solidFill>
                <a:latin typeface="Calibri"/>
                <a:ea typeface="Calibri"/>
                <a:cs typeface="Calibri"/>
                <a:sym typeface="Calibri"/>
              </a:rPr>
              <a:t>Συμπέρασμα</a:t>
            </a:r>
            <a:endParaRPr b="0" i="0" sz="1400" u="none" cap="none" strike="noStrike">
              <a:solidFill>
                <a:srgbClr val="000000"/>
              </a:solidFill>
              <a:latin typeface="Arial"/>
              <a:ea typeface="Arial"/>
              <a:cs typeface="Arial"/>
              <a:sym typeface="Arial"/>
            </a:endParaRPr>
          </a:p>
        </p:txBody>
      </p:sp>
      <p:sp>
        <p:nvSpPr>
          <p:cNvPr id="574" name="Google Shape;574;p21"/>
          <p:cNvSpPr/>
          <p:nvPr/>
        </p:nvSpPr>
        <p:spPr>
          <a:xfrm>
            <a:off x="982595" y="1574685"/>
            <a:ext cx="4745344" cy="279303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600"/>
              <a:buFont typeface="Arial"/>
              <a:buNone/>
            </a:pPr>
            <a:r>
              <a:rPr lang="sl-SI" sz="1600">
                <a:solidFill>
                  <a:srgbClr val="5F625F"/>
                </a:solidFill>
                <a:latin typeface="Calibri"/>
                <a:ea typeface="Calibri"/>
                <a:cs typeface="Calibri"/>
                <a:sym typeface="Calibri"/>
              </a:rPr>
              <a:t>Αυτή η ενότητα επικεντρώθηκε στα θεμέλια της ψηφιακής παιδαγωγικής στην εκπαίδευση ενηλίκων, υπογραμμίζοντας τη σημασία της παιδαγωγικής γνώσης, της τεχνολογικής γνώσης και της επαγγελματικής ενασχόλησης με τον ψηφιακό κόσμο</a:t>
            </a:r>
            <a:r>
              <a:rPr b="0" i="0" lang="sl-SI" sz="1600" u="none" cap="none" strike="noStrike">
                <a:solidFill>
                  <a:srgbClr val="5F625F"/>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600"/>
              <a:buFont typeface="Arial"/>
              <a:buNone/>
            </a:pPr>
            <a:r>
              <a:rPr lang="sl-SI" sz="1600">
                <a:solidFill>
                  <a:srgbClr val="5F625F"/>
                </a:solidFill>
                <a:latin typeface="Calibri"/>
                <a:ea typeface="Calibri"/>
                <a:cs typeface="Calibri"/>
                <a:sym typeface="Calibri"/>
              </a:rPr>
              <a:t>Εξερευνήσατε τον τρόπο με τον οποίο η παιδαγωγική πρέπει να καθοδηγεί τη χρήση των ψηφιακών τεχνολογιών, πώς η αναστοχαστική σκέψη υποστηρίζει τη συνεχή βελτίωση και πώς η συνεργασία συμβάλλει στην επαγγελματική ανάπτυξη</a:t>
            </a:r>
            <a:r>
              <a:rPr b="0" i="0" lang="sl-SI" sz="1600" u="none" cap="none" strike="noStrike">
                <a:solidFill>
                  <a:srgbClr val="5F625F"/>
                </a:solidFill>
                <a:latin typeface="Calibri"/>
                <a:ea typeface="Calibri"/>
                <a:cs typeface="Calibri"/>
                <a:sym typeface="Calibri"/>
              </a:rPr>
              <a:t>.</a:t>
            </a:r>
            <a:endParaRPr b="0" i="0" sz="1400" u="none" cap="none" strike="noStrike">
              <a:solidFill>
                <a:srgbClr val="000000"/>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578" name="Shape 578"/>
        <p:cNvGrpSpPr/>
        <p:nvPr/>
      </p:nvGrpSpPr>
      <p:grpSpPr>
        <a:xfrm>
          <a:off x="0" y="0"/>
          <a:ext cx="0" cy="0"/>
          <a:chOff x="0" y="0"/>
          <a:chExt cx="0" cy="0"/>
        </a:xfrm>
      </p:grpSpPr>
      <p:sp>
        <p:nvSpPr>
          <p:cNvPr id="579" name="Google Shape;579;p22"/>
          <p:cNvSpPr txBox="1"/>
          <p:nvPr/>
        </p:nvSpPr>
        <p:spPr>
          <a:xfrm>
            <a:off x="1034819" y="976434"/>
            <a:ext cx="4398300" cy="1569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lang="sl-SI" sz="2400">
                <a:solidFill>
                  <a:srgbClr val="C52B87"/>
                </a:solidFill>
                <a:latin typeface="Calibri"/>
                <a:ea typeface="Calibri"/>
                <a:cs typeface="Calibri"/>
                <a:sym typeface="Calibri"/>
              </a:rPr>
              <a:t>Συγχαρητήρια για την ολοκλήρωση της Ενότητας 1: Ενίσχυση της ψηφιακής παιδαγωγικής!</a:t>
            </a:r>
            <a:endParaRPr b="0" i="0" sz="1400" u="none" cap="none" strike="noStrike">
              <a:solidFill>
                <a:srgbClr val="000000"/>
              </a:solidFill>
              <a:latin typeface="Arial"/>
              <a:ea typeface="Arial"/>
              <a:cs typeface="Arial"/>
              <a:sym typeface="Arial"/>
            </a:endParaRPr>
          </a:p>
        </p:txBody>
      </p:sp>
      <p:pic>
        <p:nvPicPr>
          <p:cNvPr id="580" name="Google Shape;580;p22"/>
          <p:cNvPicPr preferRelativeResize="0"/>
          <p:nvPr/>
        </p:nvPicPr>
        <p:blipFill rotWithShape="1">
          <a:blip r:embed="rId4">
            <a:alphaModFix/>
          </a:blip>
          <a:srcRect b="0" l="0" r="0" t="0"/>
          <a:stretch/>
        </p:blipFill>
        <p:spPr>
          <a:xfrm>
            <a:off x="6025453" y="1271080"/>
            <a:ext cx="5037920" cy="3359285"/>
          </a:xfrm>
          <a:prstGeom prst="rect">
            <a:avLst/>
          </a:prstGeom>
          <a:noFill/>
          <a:ln>
            <a:noFill/>
          </a:ln>
        </p:spPr>
      </p:pic>
      <p:sp>
        <p:nvSpPr>
          <p:cNvPr id="581" name="Google Shape;581;p22"/>
          <p:cNvSpPr txBox="1"/>
          <p:nvPr/>
        </p:nvSpPr>
        <p:spPr>
          <a:xfrm>
            <a:off x="7883938" y="4524100"/>
            <a:ext cx="30000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sl-SI" sz="1000">
                <a:solidFill>
                  <a:schemeClr val="dk2"/>
                </a:solidFill>
                <a:latin typeface="Calibri"/>
                <a:ea typeface="Calibri"/>
                <a:cs typeface="Calibri"/>
                <a:sym typeface="Calibri"/>
              </a:rPr>
              <a:t>Εικόνα από  Freepik</a:t>
            </a:r>
            <a:endParaRPr sz="1000">
              <a:solidFill>
                <a:schemeClr val="dk2"/>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chemeClr val="lt1"/>
            </a:gs>
            <a:gs pos="52999">
              <a:srgbClr val="F5E0D5"/>
            </a:gs>
            <a:gs pos="100000">
              <a:srgbClr val="F2F2F2">
                <a:alpha val="64313"/>
              </a:srgbClr>
            </a:gs>
          </a:gsLst>
          <a:lin ang="5400000" scaled="0"/>
        </a:gradFill>
      </p:bgPr>
    </p:bg>
    <p:spTree>
      <p:nvGrpSpPr>
        <p:cNvPr id="586" name="Shape 586"/>
        <p:cNvGrpSpPr/>
        <p:nvPr/>
      </p:nvGrpSpPr>
      <p:grpSpPr>
        <a:xfrm>
          <a:off x="0" y="0"/>
          <a:ext cx="0" cy="0"/>
          <a:chOff x="0" y="0"/>
          <a:chExt cx="0" cy="0"/>
        </a:xfrm>
      </p:grpSpPr>
      <p:pic>
        <p:nvPicPr>
          <p:cNvPr id="587" name="Google Shape;587;p23"/>
          <p:cNvPicPr preferRelativeResize="0"/>
          <p:nvPr/>
        </p:nvPicPr>
        <p:blipFill rotWithShape="1">
          <a:blip r:embed="rId3">
            <a:alphaModFix/>
          </a:blip>
          <a:srcRect b="0" l="0" r="0" t="0"/>
          <a:stretch/>
        </p:blipFill>
        <p:spPr>
          <a:xfrm>
            <a:off x="8865752" y="5818900"/>
            <a:ext cx="1746138" cy="389585"/>
          </a:xfrm>
          <a:prstGeom prst="rect">
            <a:avLst/>
          </a:prstGeom>
          <a:noFill/>
          <a:ln>
            <a:noFill/>
          </a:ln>
        </p:spPr>
      </p:pic>
      <p:pic>
        <p:nvPicPr>
          <p:cNvPr id="588" name="Google Shape;588;p23"/>
          <p:cNvPicPr preferRelativeResize="0"/>
          <p:nvPr/>
        </p:nvPicPr>
        <p:blipFill rotWithShape="1">
          <a:blip r:embed="rId4">
            <a:alphaModFix/>
          </a:blip>
          <a:srcRect b="40848" l="8165" r="3992" t="22296"/>
          <a:stretch/>
        </p:blipFill>
        <p:spPr>
          <a:xfrm>
            <a:off x="8057569" y="2301049"/>
            <a:ext cx="3300687" cy="1384904"/>
          </a:xfrm>
          <a:prstGeom prst="rect">
            <a:avLst/>
          </a:prstGeom>
          <a:noFill/>
          <a:ln>
            <a:noFill/>
          </a:ln>
        </p:spPr>
      </p:pic>
      <p:sp>
        <p:nvSpPr>
          <p:cNvPr id="589" name="Google Shape;589;p23"/>
          <p:cNvSpPr/>
          <p:nvPr/>
        </p:nvSpPr>
        <p:spPr>
          <a:xfrm>
            <a:off x="7718335" y="6208485"/>
            <a:ext cx="4040973" cy="46166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800"/>
              <a:buFont typeface="Arial"/>
              <a:buNone/>
            </a:pPr>
            <a:r>
              <a:rPr b="1" i="1" lang="sl-SI" sz="800" u="none" cap="none" strike="noStrike">
                <a:solidFill>
                  <a:srgbClr val="222C34"/>
                </a:solidFill>
                <a:latin typeface="Calibri"/>
                <a:ea typeface="Calibri"/>
                <a:cs typeface="Calibri"/>
                <a:sym typeface="Calibri"/>
              </a:rPr>
              <a:t>„Funded by the European Union. Views and opinions expressed are however those of the author(s) only and do not necessarily reflect those of the European Union or OeAD-GmbH. Neither the European Union nor the granting authority can be held responsible for them.“</a:t>
            </a:r>
            <a:endParaRPr b="0" i="0" sz="800" u="none" cap="none" strike="noStrike">
              <a:solidFill>
                <a:schemeClr val="dk1"/>
              </a:solidFill>
              <a:latin typeface="Calibri"/>
              <a:ea typeface="Calibri"/>
              <a:cs typeface="Calibri"/>
              <a:sym typeface="Calibri"/>
            </a:endParaRPr>
          </a:p>
        </p:txBody>
      </p:sp>
      <p:pic>
        <p:nvPicPr>
          <p:cNvPr descr="CIK_Trebnje_logo" id="590" name="Google Shape;590;p23"/>
          <p:cNvPicPr preferRelativeResize="0"/>
          <p:nvPr/>
        </p:nvPicPr>
        <p:blipFill rotWithShape="1">
          <a:blip r:embed="rId5">
            <a:alphaModFix/>
          </a:blip>
          <a:srcRect b="0" l="0" r="0" t="0"/>
          <a:stretch/>
        </p:blipFill>
        <p:spPr>
          <a:xfrm>
            <a:off x="4001638" y="4518456"/>
            <a:ext cx="1840992" cy="1035058"/>
          </a:xfrm>
          <a:prstGeom prst="rect">
            <a:avLst/>
          </a:prstGeom>
          <a:noFill/>
          <a:ln>
            <a:noFill/>
          </a:ln>
        </p:spPr>
      </p:pic>
      <p:pic>
        <p:nvPicPr>
          <p:cNvPr descr="UNIC-logo" id="591" name="Google Shape;591;p23"/>
          <p:cNvPicPr preferRelativeResize="0"/>
          <p:nvPr/>
        </p:nvPicPr>
        <p:blipFill rotWithShape="1">
          <a:blip r:embed="rId6">
            <a:alphaModFix/>
          </a:blip>
          <a:srcRect b="10188" l="4622" r="5218" t="8711"/>
          <a:stretch/>
        </p:blipFill>
        <p:spPr>
          <a:xfrm>
            <a:off x="1271470" y="3730728"/>
            <a:ext cx="1215698" cy="1257260"/>
          </a:xfrm>
          <a:prstGeom prst="rect">
            <a:avLst/>
          </a:prstGeom>
          <a:noFill/>
          <a:ln>
            <a:noFill/>
          </a:ln>
        </p:spPr>
      </p:pic>
      <p:pic>
        <p:nvPicPr>
          <p:cNvPr descr="Rural-Hub-Logo (6)" id="592" name="Google Shape;592;p23"/>
          <p:cNvPicPr preferRelativeResize="0"/>
          <p:nvPr/>
        </p:nvPicPr>
        <p:blipFill rotWithShape="1">
          <a:blip r:embed="rId7">
            <a:alphaModFix/>
          </a:blip>
          <a:srcRect b="0" l="0" r="0" t="0"/>
          <a:stretch/>
        </p:blipFill>
        <p:spPr>
          <a:xfrm>
            <a:off x="4430064" y="2732210"/>
            <a:ext cx="1540000" cy="658553"/>
          </a:xfrm>
          <a:prstGeom prst="rect">
            <a:avLst/>
          </a:prstGeom>
          <a:noFill/>
          <a:ln>
            <a:noFill/>
          </a:ln>
        </p:spPr>
      </p:pic>
      <p:pic>
        <p:nvPicPr>
          <p:cNvPr descr="CRDT360_Logo-01" id="593" name="Google Shape;593;p23"/>
          <p:cNvPicPr preferRelativeResize="0"/>
          <p:nvPr/>
        </p:nvPicPr>
        <p:blipFill rotWithShape="1">
          <a:blip r:embed="rId8">
            <a:alphaModFix/>
          </a:blip>
          <a:srcRect b="0" l="0" r="0" t="0"/>
          <a:stretch/>
        </p:blipFill>
        <p:spPr>
          <a:xfrm>
            <a:off x="751809" y="2111132"/>
            <a:ext cx="2692431" cy="545571"/>
          </a:xfrm>
          <a:prstGeom prst="rect">
            <a:avLst/>
          </a:prstGeom>
          <a:noFill/>
          <a:ln>
            <a:noFill/>
          </a:ln>
        </p:spPr>
      </p:pic>
      <p:pic>
        <p:nvPicPr>
          <p:cNvPr descr="Meta4 Logo png" id="594" name="Google Shape;594;p23"/>
          <p:cNvPicPr preferRelativeResize="0"/>
          <p:nvPr/>
        </p:nvPicPr>
        <p:blipFill rotWithShape="1">
          <a:blip r:embed="rId9">
            <a:alphaModFix/>
          </a:blip>
          <a:srcRect b="0" l="0" r="0" t="0"/>
          <a:stretch/>
        </p:blipFill>
        <p:spPr>
          <a:xfrm>
            <a:off x="3846576" y="1019756"/>
            <a:ext cx="1850419" cy="615696"/>
          </a:xfrm>
          <a:prstGeom prst="rect">
            <a:avLst/>
          </a:prstGeom>
          <a:noFill/>
          <a:ln>
            <a:noFill/>
          </a:ln>
        </p:spPr>
      </p:pic>
      <p:sp>
        <p:nvSpPr>
          <p:cNvPr id="595" name="Google Shape;595;p23"/>
          <p:cNvSpPr/>
          <p:nvPr/>
        </p:nvSpPr>
        <p:spPr>
          <a:xfrm>
            <a:off x="694944" y="3228753"/>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96" name="Google Shape;596;p23"/>
          <p:cNvSpPr/>
          <p:nvPr/>
        </p:nvSpPr>
        <p:spPr>
          <a:xfrm>
            <a:off x="694944" y="3685953"/>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97" name="Google Shape;597;p23"/>
          <p:cNvSpPr/>
          <p:nvPr/>
        </p:nvSpPr>
        <p:spPr>
          <a:xfrm>
            <a:off x="1207249" y="6236925"/>
            <a:ext cx="3714900" cy="2805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200"/>
              <a:buFont typeface="Calibri"/>
              <a:buNone/>
            </a:pPr>
            <a:r>
              <a:rPr lang="sl-SI" sz="1200">
                <a:solidFill>
                  <a:schemeClr val="dk1"/>
                </a:solidFill>
                <a:latin typeface="Calibri"/>
                <a:ea typeface="Calibri"/>
                <a:cs typeface="Calibri"/>
                <a:sym typeface="Calibri"/>
              </a:rPr>
              <a:t>Αριθμός έργου:</a:t>
            </a:r>
            <a:r>
              <a:rPr b="1" i="0" lang="sl-SI" sz="1200" u="none" cap="none" strike="noStrike">
                <a:solidFill>
                  <a:schemeClr val="dk1"/>
                </a:solidFill>
                <a:latin typeface="Calibri"/>
                <a:ea typeface="Calibri"/>
                <a:cs typeface="Calibri"/>
                <a:sym typeface="Calibri"/>
              </a:rPr>
              <a:t>2024-1-AT01-KA220-ADU-000254167</a:t>
            </a:r>
            <a:endParaRPr b="0" i="0" sz="1200" u="none" cap="none" strike="noStrike">
              <a:solidFill>
                <a:schemeClr val="dk1"/>
              </a:solidFill>
              <a:latin typeface="Arial"/>
              <a:ea typeface="Arial"/>
              <a:cs typeface="Arial"/>
              <a:sym typeface="Arial"/>
            </a:endParaRPr>
          </a:p>
        </p:txBody>
      </p:sp>
      <p:sp>
        <p:nvSpPr>
          <p:cNvPr id="598" name="Google Shape;598;p23"/>
          <p:cNvSpPr txBox="1"/>
          <p:nvPr/>
        </p:nvSpPr>
        <p:spPr>
          <a:xfrm>
            <a:off x="499188" y="814873"/>
            <a:ext cx="1544564" cy="373297"/>
          </a:xfrm>
          <a:prstGeom prst="rect">
            <a:avLst/>
          </a:prstGeom>
          <a:noFill/>
          <a:ln>
            <a:noFill/>
          </a:ln>
        </p:spPr>
        <p:txBody>
          <a:bodyPr anchorCtr="0" anchor="b" bIns="45700" lIns="91425" spcFirstLastPara="1" rIns="91425" wrap="square" tIns="45700">
            <a:normAutofit/>
          </a:bodyPr>
          <a:lstStyle/>
          <a:p>
            <a:pPr indent="0" lvl="0" marL="0" marR="0" rtl="0" algn="l">
              <a:lnSpc>
                <a:spcPct val="100000"/>
              </a:lnSpc>
              <a:spcBef>
                <a:spcPts val="0"/>
              </a:spcBef>
              <a:spcAft>
                <a:spcPts val="0"/>
              </a:spcAft>
              <a:buClr>
                <a:schemeClr val="dk1"/>
              </a:buClr>
              <a:buSzPts val="1200"/>
              <a:buFont typeface="Calibri"/>
              <a:buNone/>
            </a:pPr>
            <a:r>
              <a:rPr b="1" lang="sl-SI" sz="1200">
                <a:solidFill>
                  <a:schemeClr val="dk1"/>
                </a:solidFill>
                <a:latin typeface="Calibri"/>
                <a:ea typeface="Calibri"/>
                <a:cs typeface="Calibri"/>
                <a:sym typeface="Calibri"/>
              </a:rPr>
              <a:t>Εταίροι του έργου</a:t>
            </a:r>
            <a:r>
              <a:rPr b="1" i="0" lang="sl-SI" sz="1200" u="none" cap="none" strike="noStrike">
                <a:solidFill>
                  <a:schemeClr val="dk1"/>
                </a:solidFill>
                <a:latin typeface="Calibri"/>
                <a:ea typeface="Calibri"/>
                <a:cs typeface="Calibri"/>
                <a:sym typeface="Calibri"/>
              </a:rPr>
              <a:t>: </a:t>
            </a:r>
            <a:endParaRPr b="0" i="0" sz="1200" u="none" cap="none" strike="noStrike">
              <a:solidFill>
                <a:schemeClr val="dk1"/>
              </a:solidFill>
              <a:latin typeface="Arial"/>
              <a:ea typeface="Arial"/>
              <a:cs typeface="Arial"/>
              <a:sym typeface="Arial"/>
            </a:endParaRPr>
          </a:p>
        </p:txBody>
      </p:sp>
      <p:pic>
        <p:nvPicPr>
          <p:cNvPr descr="A black background with a black square&#10;&#10;AI-generated content may be incorrect." id="599" name="Google Shape;599;p23"/>
          <p:cNvPicPr preferRelativeResize="0"/>
          <p:nvPr/>
        </p:nvPicPr>
        <p:blipFill rotWithShape="1">
          <a:blip r:embed="rId10">
            <a:alphaModFix/>
          </a:blip>
          <a:srcRect b="0" l="0" r="0" t="0"/>
          <a:stretch/>
        </p:blipFill>
        <p:spPr>
          <a:xfrm>
            <a:off x="5970064" y="6251555"/>
            <a:ext cx="880092" cy="375523"/>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14" name="Shape 414"/>
        <p:cNvGrpSpPr/>
        <p:nvPr/>
      </p:nvGrpSpPr>
      <p:grpSpPr>
        <a:xfrm>
          <a:off x="0" y="0"/>
          <a:ext cx="0" cy="0"/>
          <a:chOff x="0" y="0"/>
          <a:chExt cx="0" cy="0"/>
        </a:xfrm>
      </p:grpSpPr>
      <p:sp>
        <p:nvSpPr>
          <p:cNvPr id="415" name="Google Shape;415;p3"/>
          <p:cNvSpPr txBox="1"/>
          <p:nvPr>
            <p:ph type="title"/>
          </p:nvPr>
        </p:nvSpPr>
        <p:spPr>
          <a:xfrm>
            <a:off x="844525" y="759125"/>
            <a:ext cx="3886200" cy="6657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rgbClr val="C52B87"/>
              </a:buClr>
              <a:buSzPct val="100000"/>
              <a:buFont typeface="Calibri"/>
              <a:buNone/>
            </a:pPr>
            <a:r>
              <a:rPr lang="sl-SI">
                <a:solidFill>
                  <a:srgbClr val="C52B87"/>
                </a:solidFill>
                <a:latin typeface="Calibri"/>
                <a:ea typeface="Calibri"/>
                <a:cs typeface="Calibri"/>
                <a:sym typeface="Calibri"/>
              </a:rPr>
              <a:t>Μαθησιακά </a:t>
            </a:r>
            <a:r>
              <a:rPr lang="sl-SI">
                <a:solidFill>
                  <a:srgbClr val="0070C0"/>
                </a:solidFill>
                <a:latin typeface="Calibri"/>
                <a:ea typeface="Calibri"/>
                <a:cs typeface="Calibri"/>
                <a:sym typeface="Calibri"/>
              </a:rPr>
              <a:t>Αποτελέσματα</a:t>
            </a:r>
            <a:endParaRPr/>
          </a:p>
        </p:txBody>
      </p:sp>
      <p:sp>
        <p:nvSpPr>
          <p:cNvPr id="416" name="Google Shape;416;p3"/>
          <p:cNvSpPr txBox="1"/>
          <p:nvPr>
            <p:ph idx="1" type="body"/>
          </p:nvPr>
        </p:nvSpPr>
        <p:spPr>
          <a:xfrm>
            <a:off x="715125" y="1550002"/>
            <a:ext cx="3657600" cy="38442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1600"/>
              <a:buNone/>
            </a:pPr>
            <a:r>
              <a:rPr lang="sl-SI">
                <a:solidFill>
                  <a:srgbClr val="5F625F"/>
                </a:solidFill>
                <a:latin typeface="Calibri"/>
                <a:ea typeface="Calibri"/>
                <a:cs typeface="Calibri"/>
                <a:sym typeface="Calibri"/>
              </a:rPr>
              <a:t>Μετά την ολοκλήρωση αυτής της ενότητας, θα έχετε αποκτήσει τις ακόλουθες γνώσεις, δεξιότητες και αντιλήψεις</a:t>
            </a:r>
            <a:r>
              <a:rPr lang="sl-SI">
                <a:solidFill>
                  <a:srgbClr val="5F625F"/>
                </a:solidFill>
                <a:latin typeface="Calibri"/>
                <a:ea typeface="Calibri"/>
                <a:cs typeface="Calibri"/>
                <a:sym typeface="Calibri"/>
              </a:rPr>
              <a:t>: </a:t>
            </a:r>
            <a:endParaRPr/>
          </a:p>
          <a:p>
            <a:pPr indent="-285750" lvl="0" marL="285750" rtl="0" algn="l">
              <a:lnSpc>
                <a:spcPct val="90000"/>
              </a:lnSpc>
              <a:spcBef>
                <a:spcPts val="1200"/>
              </a:spcBef>
              <a:spcAft>
                <a:spcPts val="0"/>
              </a:spcAft>
              <a:buSzPts val="1600"/>
              <a:buFont typeface="Arial"/>
              <a:buChar char="•"/>
            </a:pPr>
            <a:r>
              <a:rPr lang="sl-SI">
                <a:solidFill>
                  <a:srgbClr val="5F625F"/>
                </a:solidFill>
                <a:latin typeface="Calibri"/>
                <a:ea typeface="Calibri"/>
                <a:cs typeface="Calibri"/>
                <a:sym typeface="Calibri"/>
              </a:rPr>
              <a:t>Μαθησιακός Στόχος 1: Κατανόηση του ρόλου της παιδαγωγικής και της τεχνολογίας στην ψηφιακή διδασκαλία</a:t>
            </a:r>
            <a:r>
              <a:rPr lang="sl-SI">
                <a:solidFill>
                  <a:srgbClr val="5F625F"/>
                </a:solidFill>
                <a:latin typeface="Calibri"/>
                <a:ea typeface="Calibri"/>
                <a:cs typeface="Calibri"/>
                <a:sym typeface="Calibri"/>
              </a:rPr>
              <a:t> </a:t>
            </a:r>
            <a:endParaRPr/>
          </a:p>
          <a:p>
            <a:pPr indent="-285750" lvl="0" marL="285750" rtl="0" algn="l">
              <a:lnSpc>
                <a:spcPct val="90000"/>
              </a:lnSpc>
              <a:spcBef>
                <a:spcPts val="1200"/>
              </a:spcBef>
              <a:spcAft>
                <a:spcPts val="0"/>
              </a:spcAft>
              <a:buSzPts val="1600"/>
              <a:buFont typeface="Arial"/>
              <a:buChar char="•"/>
            </a:pPr>
            <a:r>
              <a:rPr lang="sl-SI">
                <a:solidFill>
                  <a:srgbClr val="5F625F"/>
                </a:solidFill>
                <a:latin typeface="Calibri"/>
                <a:ea typeface="Calibri"/>
                <a:cs typeface="Calibri"/>
                <a:sym typeface="Calibri"/>
              </a:rPr>
              <a:t>Μαθησιακός Στόχος 2: Αναστοχασμός σχετικά με τη δική σας πρακτική στην ψηφιακή διδασκαλία</a:t>
            </a:r>
            <a:endParaRPr>
              <a:solidFill>
                <a:srgbClr val="5F625F"/>
              </a:solidFill>
              <a:latin typeface="Calibri"/>
              <a:ea typeface="Calibri"/>
              <a:cs typeface="Calibri"/>
              <a:sym typeface="Calibri"/>
            </a:endParaRPr>
          </a:p>
          <a:p>
            <a:pPr indent="-285750" lvl="0" marL="285750" rtl="0" algn="l">
              <a:lnSpc>
                <a:spcPct val="90000"/>
              </a:lnSpc>
              <a:spcBef>
                <a:spcPts val="1200"/>
              </a:spcBef>
              <a:spcAft>
                <a:spcPts val="0"/>
              </a:spcAft>
              <a:buSzPts val="1600"/>
              <a:buFont typeface="Arial"/>
              <a:buChar char="•"/>
            </a:pPr>
            <a:r>
              <a:rPr lang="sl-SI">
                <a:solidFill>
                  <a:srgbClr val="5F625F"/>
                </a:solidFill>
                <a:latin typeface="Calibri"/>
                <a:ea typeface="Calibri"/>
                <a:cs typeface="Calibri"/>
                <a:sym typeface="Calibri"/>
              </a:rPr>
              <a:t>Μαθησιακός Στόχος 3: Εντοπισμός ευκαιριών για επαγγελματική ανάπτυξη</a:t>
            </a:r>
            <a:endParaRPr/>
          </a:p>
        </p:txBody>
      </p:sp>
      <p:pic>
        <p:nvPicPr>
          <p:cNvPr id="417" name="Google Shape;417;p3"/>
          <p:cNvPicPr preferRelativeResize="0"/>
          <p:nvPr/>
        </p:nvPicPr>
        <p:blipFill rotWithShape="1">
          <a:blip r:embed="rId4">
            <a:alphaModFix/>
          </a:blip>
          <a:srcRect b="0" l="0" r="0" t="0"/>
          <a:stretch/>
        </p:blipFill>
        <p:spPr>
          <a:xfrm>
            <a:off x="6285690" y="142672"/>
            <a:ext cx="4912468" cy="4912468"/>
          </a:xfrm>
          <a:prstGeom prst="rect">
            <a:avLst/>
          </a:prstGeom>
          <a:noFill/>
          <a:ln>
            <a:noFill/>
          </a:ln>
        </p:spPr>
      </p:pic>
      <p:sp>
        <p:nvSpPr>
          <p:cNvPr id="418" name="Google Shape;418;p3"/>
          <p:cNvSpPr txBox="1"/>
          <p:nvPr/>
        </p:nvSpPr>
        <p:spPr>
          <a:xfrm>
            <a:off x="8035051" y="4901250"/>
            <a:ext cx="13071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lang="sl-SI" sz="1000">
                <a:latin typeface="Calibri"/>
                <a:ea typeface="Calibri"/>
                <a:cs typeface="Calibri"/>
                <a:sym typeface="Calibri"/>
              </a:rPr>
              <a:t>Εικόνα από </a:t>
            </a:r>
            <a:r>
              <a:rPr b="0" i="0" lang="sl-SI" sz="1000" u="none" cap="none" strike="noStrike">
                <a:solidFill>
                  <a:srgbClr val="000000"/>
                </a:solidFill>
                <a:latin typeface="Calibri"/>
                <a:ea typeface="Calibri"/>
                <a:cs typeface="Calibri"/>
                <a:sym typeface="Calibri"/>
              </a:rPr>
              <a:t> Freepik</a:t>
            </a:r>
            <a:endParaRPr b="0" i="0" sz="1000" u="none" cap="none" strike="noStrike">
              <a:solidFill>
                <a:srgbClr val="000000"/>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22" name="Shape 422"/>
        <p:cNvGrpSpPr/>
        <p:nvPr/>
      </p:nvGrpSpPr>
      <p:grpSpPr>
        <a:xfrm>
          <a:off x="0" y="0"/>
          <a:ext cx="0" cy="0"/>
          <a:chOff x="0" y="0"/>
          <a:chExt cx="0" cy="0"/>
        </a:xfrm>
      </p:grpSpPr>
      <p:sp>
        <p:nvSpPr>
          <p:cNvPr id="423" name="Google Shape;423;p4"/>
          <p:cNvSpPr txBox="1"/>
          <p:nvPr>
            <p:ph type="title"/>
          </p:nvPr>
        </p:nvSpPr>
        <p:spPr>
          <a:xfrm>
            <a:off x="4229100" y="77638"/>
            <a:ext cx="3733800" cy="1142385"/>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0070C0"/>
              </a:buClr>
              <a:buSzPts val="3200"/>
              <a:buFont typeface="Calibri"/>
              <a:buNone/>
            </a:pPr>
            <a:r>
              <a:rPr lang="sl-SI">
                <a:solidFill>
                  <a:srgbClr val="0070C0"/>
                </a:solidFill>
                <a:latin typeface="Calibri"/>
                <a:ea typeface="Calibri"/>
                <a:cs typeface="Calibri"/>
                <a:sym typeface="Calibri"/>
              </a:rPr>
              <a:t>Επισκόπηση </a:t>
            </a:r>
            <a:r>
              <a:rPr lang="sl-SI">
                <a:solidFill>
                  <a:srgbClr val="C52B87"/>
                </a:solidFill>
                <a:latin typeface="Calibri"/>
                <a:ea typeface="Calibri"/>
                <a:cs typeface="Calibri"/>
                <a:sym typeface="Calibri"/>
              </a:rPr>
              <a:t>Ενότητας</a:t>
            </a:r>
            <a:endParaRPr>
              <a:solidFill>
                <a:srgbClr val="C52B87"/>
              </a:solidFill>
              <a:latin typeface="Calibri"/>
              <a:ea typeface="Calibri"/>
              <a:cs typeface="Calibri"/>
              <a:sym typeface="Calibri"/>
            </a:endParaRPr>
          </a:p>
        </p:txBody>
      </p:sp>
      <p:sp>
        <p:nvSpPr>
          <p:cNvPr id="424" name="Google Shape;424;p4"/>
          <p:cNvSpPr txBox="1"/>
          <p:nvPr/>
        </p:nvSpPr>
        <p:spPr>
          <a:xfrm>
            <a:off x="1052600" y="1404236"/>
            <a:ext cx="3297300" cy="2308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lang="sl-SI" sz="1600">
                <a:latin typeface="Calibri"/>
                <a:ea typeface="Calibri"/>
                <a:cs typeface="Calibri"/>
                <a:sym typeface="Calibri"/>
              </a:rPr>
              <a:t>Εκπαίδευση Ενηλίκων σε Ψηφιακά Περιβάλλοντα</a:t>
            </a:r>
            <a:endParaRPr b="1" i="0" sz="16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lang="sl-SI" sz="1600">
                <a:latin typeface="Calibri"/>
                <a:ea typeface="Calibri"/>
                <a:cs typeface="Calibri"/>
                <a:sym typeface="Calibri"/>
              </a:rPr>
              <a:t>Οι ενήλικες σπουδαστές/ σπουδάστριες φέρνουν μαζί τους εμπειρία και σαφείς στόχους στη μάθηση. Η ψηφιακή μάθηση πρέπει να είναι σχετική, πρακτική και να ενισχύει την αυτονομία.</a:t>
            </a:r>
            <a:endParaRPr i="0" sz="1600" u="none" cap="none" strike="noStrike">
              <a:solidFill>
                <a:srgbClr val="5F625F"/>
              </a:solidFill>
              <a:latin typeface="Calibri"/>
              <a:ea typeface="Calibri"/>
              <a:cs typeface="Calibri"/>
              <a:sym typeface="Calibri"/>
            </a:endParaRPr>
          </a:p>
        </p:txBody>
      </p:sp>
      <p:sp>
        <p:nvSpPr>
          <p:cNvPr id="425" name="Google Shape;425;p4"/>
          <p:cNvSpPr txBox="1"/>
          <p:nvPr/>
        </p:nvSpPr>
        <p:spPr>
          <a:xfrm>
            <a:off x="1218125" y="3897220"/>
            <a:ext cx="32973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lang="sl-SI" sz="1800">
                <a:solidFill>
                  <a:schemeClr val="dk1"/>
                </a:solidFill>
                <a:latin typeface="Calibri"/>
                <a:ea typeface="Calibri"/>
                <a:cs typeface="Calibri"/>
                <a:sym typeface="Calibri"/>
              </a:rPr>
              <a:t>Τεχνολογική Γνώση</a:t>
            </a:r>
            <a:endParaRPr b="1" i="0" sz="1400" u="none" cap="none" strike="noStrike">
              <a:solidFill>
                <a:srgbClr val="000000"/>
              </a:solidFil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lang="sl-SI" sz="1600">
                <a:solidFill>
                  <a:srgbClr val="5F625F"/>
                </a:solidFill>
                <a:latin typeface="Calibri"/>
                <a:ea typeface="Calibri"/>
                <a:cs typeface="Calibri"/>
                <a:sym typeface="Calibri"/>
              </a:rPr>
              <a:t>Οι τεχνολογικές γνώσεις αναφέρονται στην κατανόηση και τη στοχευμένη χρήση ψηφιακών εργαλείων. Η έμφαση δίνεται στην υποστήριξη της μάθησης και όχι στα ίδια τα εργαλεία</a:t>
            </a:r>
            <a:r>
              <a:rPr b="0" i="0" lang="sl-SI" sz="1600" u="none" cap="none" strike="noStrike">
                <a:solidFill>
                  <a:srgbClr val="5F625F"/>
                </a:solidFill>
                <a:latin typeface="Calibri"/>
                <a:ea typeface="Calibri"/>
                <a:cs typeface="Calibri"/>
                <a:sym typeface="Calibri"/>
              </a:rPr>
              <a:t>.</a:t>
            </a:r>
            <a:endParaRPr b="0" i="0" sz="1600" u="none" cap="none" strike="noStrike">
              <a:solidFill>
                <a:srgbClr val="5F625F"/>
              </a:solidFill>
              <a:latin typeface="Calibri"/>
              <a:ea typeface="Calibri"/>
              <a:cs typeface="Calibri"/>
              <a:sym typeface="Calibri"/>
            </a:endParaRPr>
          </a:p>
        </p:txBody>
      </p:sp>
      <p:sp>
        <p:nvSpPr>
          <p:cNvPr id="426" name="Google Shape;426;p4"/>
          <p:cNvSpPr txBox="1"/>
          <p:nvPr/>
        </p:nvSpPr>
        <p:spPr>
          <a:xfrm>
            <a:off x="6872379" y="1431985"/>
            <a:ext cx="32973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lang="sl-SI" sz="1800">
                <a:solidFill>
                  <a:schemeClr val="dk1"/>
                </a:solidFill>
                <a:latin typeface="Calibri"/>
                <a:ea typeface="Calibri"/>
                <a:cs typeface="Calibri"/>
                <a:sym typeface="Calibri"/>
              </a:rPr>
              <a:t>Παιδαγωγική Γνώση</a:t>
            </a:r>
            <a:endParaRPr b="1" i="0" sz="1400" u="none" cap="none" strike="noStrike">
              <a:solidFill>
                <a:srgbClr val="000000"/>
              </a:solidFil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lang="sl-SI" sz="1600">
                <a:solidFill>
                  <a:srgbClr val="5F625F"/>
                </a:solidFill>
                <a:latin typeface="Calibri"/>
                <a:ea typeface="Calibri"/>
                <a:cs typeface="Calibri"/>
                <a:sym typeface="Calibri"/>
              </a:rPr>
              <a:t>Η παιδαγωγική γνώση επικεντρώνεται στον τρόπο με τον οποίο σχεδιάζεται και διευκολύνεται η μάθηση. Σε ψηφιακά περιβάλλοντα, η παιδαγωγική καθοδηγεί τη χρήση της τεχνολογίας</a:t>
            </a:r>
            <a:r>
              <a:rPr b="0" i="0" lang="sl-SI" sz="1600" u="none" cap="none" strike="noStrike">
                <a:solidFill>
                  <a:srgbClr val="5F625F"/>
                </a:solidFill>
                <a:latin typeface="Calibri"/>
                <a:ea typeface="Calibri"/>
                <a:cs typeface="Calibri"/>
                <a:sym typeface="Calibri"/>
              </a:rPr>
              <a:t>.</a:t>
            </a:r>
            <a:endParaRPr b="0" i="0" sz="1600" u="none" cap="none" strike="noStrike">
              <a:solidFill>
                <a:schemeClr val="dk1"/>
              </a:solidFill>
              <a:latin typeface="Calibri"/>
              <a:ea typeface="Calibri"/>
              <a:cs typeface="Calibri"/>
              <a:sym typeface="Calibri"/>
            </a:endParaRPr>
          </a:p>
        </p:txBody>
      </p:sp>
      <p:sp>
        <p:nvSpPr>
          <p:cNvPr id="427" name="Google Shape;427;p4"/>
          <p:cNvSpPr txBox="1"/>
          <p:nvPr/>
        </p:nvSpPr>
        <p:spPr>
          <a:xfrm>
            <a:off x="6872379" y="3620220"/>
            <a:ext cx="3297300" cy="2401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lang="sl-SI" sz="1800">
                <a:solidFill>
                  <a:schemeClr val="dk1"/>
                </a:solidFill>
                <a:latin typeface="Calibri"/>
                <a:ea typeface="Calibri"/>
                <a:cs typeface="Calibri"/>
                <a:sym typeface="Calibri"/>
              </a:rPr>
              <a:t>Επαγγελματική δέσμευση και αναστοχασμός</a:t>
            </a:r>
            <a:endParaRPr b="1" sz="18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lang="sl-SI" sz="1600">
                <a:solidFill>
                  <a:srgbClr val="5F625F"/>
                </a:solidFill>
                <a:latin typeface="Calibri"/>
                <a:ea typeface="Calibri"/>
                <a:cs typeface="Calibri"/>
                <a:sym typeface="Calibri"/>
              </a:rPr>
              <a:t>Η επαγγελματική δέσμευση περιλαμβάνει τη συνεργασία, την επικοινωνία και τη συνεχή ανάπτυξη. Ο αναστοχασμός συμβάλλει στη βελτίωση της ψηφιακής διδακτικής πρακτικής</a:t>
            </a:r>
            <a:r>
              <a:rPr b="0" i="0" lang="sl-SI" sz="1600" u="none" cap="none" strike="noStrike">
                <a:solidFill>
                  <a:srgbClr val="5F625F"/>
                </a:solidFill>
                <a:latin typeface="Calibri"/>
                <a:ea typeface="Calibri"/>
                <a:cs typeface="Calibri"/>
                <a:sym typeface="Calibri"/>
              </a:rPr>
              <a:t>.</a:t>
            </a:r>
            <a:endParaRPr b="0" i="0" sz="1600" u="none" cap="none" strike="noStrike">
              <a:solidFill>
                <a:srgbClr val="5F625F"/>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31" name="Shape 431"/>
        <p:cNvGrpSpPr/>
        <p:nvPr/>
      </p:nvGrpSpPr>
      <p:grpSpPr>
        <a:xfrm>
          <a:off x="0" y="0"/>
          <a:ext cx="0" cy="0"/>
          <a:chOff x="0" y="0"/>
          <a:chExt cx="0" cy="0"/>
        </a:xfrm>
      </p:grpSpPr>
      <p:sp>
        <p:nvSpPr>
          <p:cNvPr id="432" name="Google Shape;432;p5"/>
          <p:cNvSpPr txBox="1"/>
          <p:nvPr/>
        </p:nvSpPr>
        <p:spPr>
          <a:xfrm>
            <a:off x="568482" y="4879"/>
            <a:ext cx="9601200" cy="1142385"/>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000000"/>
              </a:buClr>
              <a:buSzPts val="2600"/>
              <a:buFont typeface="Arial"/>
              <a:buNone/>
            </a:pPr>
            <a:r>
              <a:rPr b="1" lang="sl-SI" sz="2600">
                <a:solidFill>
                  <a:srgbClr val="C52B87"/>
                </a:solidFill>
                <a:latin typeface="Calibri"/>
                <a:ea typeface="Calibri"/>
                <a:cs typeface="Calibri"/>
                <a:sym typeface="Calibri"/>
              </a:rPr>
              <a:t>Μελέτη περίπτωσης: Πλαίσιο και πρόκληση</a:t>
            </a:r>
            <a:endParaRPr b="1" sz="2600">
              <a:solidFill>
                <a:srgbClr val="C52B87"/>
              </a:solidFill>
              <a:latin typeface="Calibri"/>
              <a:ea typeface="Calibri"/>
              <a:cs typeface="Calibri"/>
              <a:sym typeface="Calibri"/>
            </a:endParaRPr>
          </a:p>
        </p:txBody>
      </p:sp>
      <p:sp>
        <p:nvSpPr>
          <p:cNvPr id="433" name="Google Shape;433;p5"/>
          <p:cNvSpPr txBox="1"/>
          <p:nvPr/>
        </p:nvSpPr>
        <p:spPr>
          <a:xfrm>
            <a:off x="568474" y="1195525"/>
            <a:ext cx="6148800" cy="1385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lang="sl-SI" sz="2800">
                <a:solidFill>
                  <a:srgbClr val="343434"/>
                </a:solidFill>
                <a:latin typeface="Calibri"/>
                <a:ea typeface="Calibri"/>
                <a:cs typeface="Calibri"/>
                <a:sym typeface="Calibri"/>
              </a:rPr>
              <a:t>Ξεκινώντας τον ψηφιακό μετασχηματισμό σε ένα Κέντρο Εκπαίδευσης Ενηλίκων</a:t>
            </a:r>
            <a:endParaRPr b="1" i="0" sz="2800" u="none" cap="none" strike="noStrike">
              <a:solidFill>
                <a:srgbClr val="343434"/>
              </a:solidFill>
              <a:latin typeface="Calibri"/>
              <a:ea typeface="Calibri"/>
              <a:cs typeface="Calibri"/>
              <a:sym typeface="Calibri"/>
            </a:endParaRPr>
          </a:p>
        </p:txBody>
      </p:sp>
      <p:sp>
        <p:nvSpPr>
          <p:cNvPr id="434" name="Google Shape;434;p5"/>
          <p:cNvSpPr/>
          <p:nvPr/>
        </p:nvSpPr>
        <p:spPr>
          <a:xfrm>
            <a:off x="568476" y="2705488"/>
            <a:ext cx="5459400" cy="1815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600"/>
              <a:buFont typeface="Arial"/>
              <a:buNone/>
            </a:pPr>
            <a:r>
              <a:rPr lang="sl-SI" sz="1600">
                <a:solidFill>
                  <a:srgbClr val="5F625F"/>
                </a:solidFill>
                <a:latin typeface="Calibri"/>
                <a:ea typeface="Calibri"/>
                <a:cs typeface="Calibri"/>
                <a:sym typeface="Calibri"/>
              </a:rPr>
              <a:t>Ένα μικρό κέντρο εκπαίδευσης ενηλίκων απευθύνεται σε ένα ευρύ φάσμα ενηλίκων σπουδαστών/σπουδαστριών, μεταξύ των οποίων άτομα από αγροτικές περιοχές και σπουδαστές/σπουδάστριες με περιορισμένες ευκαιρίες. Οι εκπαιδευτικοί έχουν διαφορετικό επαγγελματικό υπόβαθρο και ποικίλα επίπεδα εμπειρίας στην ψηφιακή διδασκαλία. Τα ψηφιακά εργαλεία χρησιμοποιούνται κυρίως για διοικητικές εργασίες και βασική επικοινωνία, ενώ το δυναμικό τους όσον αφορά την υποστήριξη της μάθησης, της αναστοχαστικής σκέψης και της συνεργασίας δεν έχει ακόμη αξιοποιηθεί πλήρως</a:t>
            </a:r>
            <a:r>
              <a:rPr b="0" i="0" lang="sl-SI" sz="1600" u="none" cap="none" strike="noStrike">
                <a:solidFill>
                  <a:srgbClr val="5F625F"/>
                </a:solidFill>
                <a:latin typeface="Calibri"/>
                <a:ea typeface="Calibri"/>
                <a:cs typeface="Calibri"/>
                <a:sym typeface="Calibri"/>
              </a:rPr>
              <a:t>.</a:t>
            </a:r>
            <a:endParaRPr b="0" i="0" sz="1600" u="none" cap="none" strike="noStrike">
              <a:solidFill>
                <a:srgbClr val="5F625F"/>
              </a:solidFill>
              <a:latin typeface="Calibri"/>
              <a:ea typeface="Calibri"/>
              <a:cs typeface="Calibri"/>
              <a:sym typeface="Calibri"/>
            </a:endParaRPr>
          </a:p>
        </p:txBody>
      </p:sp>
      <p:pic>
        <p:nvPicPr>
          <p:cNvPr id="435" name="Google Shape;435;p5"/>
          <p:cNvPicPr preferRelativeResize="0"/>
          <p:nvPr/>
        </p:nvPicPr>
        <p:blipFill rotWithShape="1">
          <a:blip r:embed="rId4">
            <a:alphaModFix/>
          </a:blip>
          <a:srcRect b="0" l="0" r="0" t="0"/>
          <a:stretch/>
        </p:blipFill>
        <p:spPr>
          <a:xfrm>
            <a:off x="6619960" y="1271277"/>
            <a:ext cx="5003558" cy="2814342"/>
          </a:xfrm>
          <a:prstGeom prst="rect">
            <a:avLst/>
          </a:prstGeom>
          <a:noFill/>
          <a:ln>
            <a:noFill/>
          </a:ln>
        </p:spPr>
      </p:pic>
      <p:sp>
        <p:nvSpPr>
          <p:cNvPr id="436" name="Google Shape;436;p5"/>
          <p:cNvSpPr txBox="1"/>
          <p:nvPr/>
        </p:nvSpPr>
        <p:spPr>
          <a:xfrm>
            <a:off x="8584576" y="4617400"/>
            <a:ext cx="14670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lang="sl-SI" sz="1000">
                <a:latin typeface="Calibri"/>
                <a:ea typeface="Calibri"/>
                <a:cs typeface="Calibri"/>
                <a:sym typeface="Calibri"/>
              </a:rPr>
              <a:t>Εικόνα από </a:t>
            </a:r>
            <a:r>
              <a:rPr b="0" i="0" lang="sl-SI" sz="1000" u="none" cap="none" strike="noStrike">
                <a:solidFill>
                  <a:srgbClr val="000000"/>
                </a:solidFill>
                <a:latin typeface="Calibri"/>
                <a:ea typeface="Calibri"/>
                <a:cs typeface="Calibri"/>
                <a:sym typeface="Calibri"/>
              </a:rPr>
              <a:t> Freepik</a:t>
            </a:r>
            <a:endParaRPr b="0" i="0" sz="1000" u="none" cap="none" strike="noStrike">
              <a:solidFill>
                <a:srgbClr val="000000"/>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40" name="Shape 440"/>
        <p:cNvGrpSpPr/>
        <p:nvPr/>
      </p:nvGrpSpPr>
      <p:grpSpPr>
        <a:xfrm>
          <a:off x="0" y="0"/>
          <a:ext cx="0" cy="0"/>
          <a:chOff x="0" y="0"/>
          <a:chExt cx="0" cy="0"/>
        </a:xfrm>
      </p:grpSpPr>
      <p:sp>
        <p:nvSpPr>
          <p:cNvPr id="441" name="Google Shape;441;p6"/>
          <p:cNvSpPr txBox="1"/>
          <p:nvPr>
            <p:ph type="title"/>
          </p:nvPr>
        </p:nvSpPr>
        <p:spPr>
          <a:xfrm>
            <a:off x="450011" y="232912"/>
            <a:ext cx="9601200" cy="1142385"/>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C52B87"/>
              </a:buClr>
              <a:buSzPts val="2600"/>
              <a:buNone/>
            </a:pPr>
            <a:r>
              <a:rPr lang="sl-SI">
                <a:solidFill>
                  <a:srgbClr val="C52B87"/>
                </a:solidFill>
                <a:latin typeface="Calibri"/>
                <a:ea typeface="Calibri"/>
                <a:cs typeface="Calibri"/>
                <a:sym typeface="Calibri"/>
              </a:rPr>
              <a:t>Μελέτη περίπτωσης: Παιδαγωγική προοπτική</a:t>
            </a:r>
            <a:endParaRPr>
              <a:solidFill>
                <a:srgbClr val="C52B87"/>
              </a:solidFill>
              <a:latin typeface="Calibri"/>
              <a:ea typeface="Calibri"/>
              <a:cs typeface="Calibri"/>
              <a:sym typeface="Calibri"/>
            </a:endParaRPr>
          </a:p>
          <a:p>
            <a:pPr indent="0" lvl="0" marL="0" rtl="0" algn="l">
              <a:lnSpc>
                <a:spcPct val="90000"/>
              </a:lnSpc>
              <a:spcBef>
                <a:spcPts val="0"/>
              </a:spcBef>
              <a:spcAft>
                <a:spcPts val="0"/>
              </a:spcAft>
              <a:buClr>
                <a:srgbClr val="C52B87"/>
              </a:buClr>
              <a:buSzPts val="2600"/>
              <a:buNone/>
            </a:pPr>
            <a:r>
              <a:t/>
            </a:r>
            <a:endParaRPr>
              <a:solidFill>
                <a:srgbClr val="C52B87"/>
              </a:solidFill>
              <a:latin typeface="Calibri"/>
              <a:ea typeface="Calibri"/>
              <a:cs typeface="Calibri"/>
              <a:sym typeface="Calibri"/>
            </a:endParaRPr>
          </a:p>
        </p:txBody>
      </p:sp>
      <p:sp>
        <p:nvSpPr>
          <p:cNvPr id="442" name="Google Shape;442;p6"/>
          <p:cNvSpPr/>
          <p:nvPr/>
        </p:nvSpPr>
        <p:spPr>
          <a:xfrm>
            <a:off x="541400" y="1718398"/>
            <a:ext cx="5035791" cy="1815841"/>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600"/>
              <a:buFont typeface="Arial"/>
              <a:buNone/>
            </a:pPr>
            <a:r>
              <a:rPr lang="sl-SI" sz="1600">
                <a:solidFill>
                  <a:srgbClr val="5F625F"/>
                </a:solidFill>
                <a:latin typeface="Calibri"/>
                <a:ea typeface="Calibri"/>
                <a:cs typeface="Calibri"/>
                <a:sym typeface="Calibri"/>
              </a:rPr>
              <a:t>Οι εκπαιδευτικοί αναγνωρίζουν την ανάγκη βελτίωσης των ψηφιακών διδακτικών πρακτικών, αλλά δεν ξέρουν από πού να αρχίσουν. Κάποιοι/Κάποιες εστιάζουν κυρίως στα εργαλεία, ενώ άλλοι/άλλες αποφεύγουν την τεχνολογία λόγω αβεβαιότητας σχετικά με την παιδαγωγική και έλλειψης αυτοπεποίθησης. Η επαγγελματική συνεργασία και ο συλλογικός προβληματισμός είναι περιορισμένοι, παρόλο που οι εκπαιδευτικοί εκφράζουν ενδιαφέρον να μάθουν ο ένας/μία από τον/την άλλον/άλλη και να αναπτύξουν από κοινού τις ψηφιακές τους ικανότητες.</a:t>
            </a:r>
            <a:endParaRPr b="0" i="0" sz="1600" u="none" cap="none" strike="noStrike">
              <a:solidFill>
                <a:srgbClr val="5F625F"/>
              </a:solidFill>
              <a:latin typeface="Calibri"/>
              <a:ea typeface="Calibri"/>
              <a:cs typeface="Calibri"/>
              <a:sym typeface="Calibri"/>
            </a:endParaRPr>
          </a:p>
        </p:txBody>
      </p:sp>
      <p:pic>
        <p:nvPicPr>
          <p:cNvPr id="443" name="Google Shape;443;p6"/>
          <p:cNvPicPr preferRelativeResize="0"/>
          <p:nvPr/>
        </p:nvPicPr>
        <p:blipFill rotWithShape="1">
          <a:blip r:embed="rId4">
            <a:alphaModFix/>
          </a:blip>
          <a:srcRect b="0" l="0" r="0" t="0"/>
          <a:stretch/>
        </p:blipFill>
        <p:spPr>
          <a:xfrm>
            <a:off x="6614811" y="1089693"/>
            <a:ext cx="5003558" cy="2814342"/>
          </a:xfrm>
          <a:prstGeom prst="rect">
            <a:avLst/>
          </a:prstGeom>
          <a:noFill/>
          <a:ln>
            <a:noFill/>
          </a:ln>
        </p:spPr>
      </p:pic>
      <p:sp>
        <p:nvSpPr>
          <p:cNvPr id="444" name="Google Shape;444;p6"/>
          <p:cNvSpPr txBox="1"/>
          <p:nvPr/>
        </p:nvSpPr>
        <p:spPr>
          <a:xfrm>
            <a:off x="8611649" y="4488450"/>
            <a:ext cx="1439700" cy="2463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2"/>
              </a:buClr>
              <a:buSzPts val="1000"/>
              <a:buFont typeface="Arial"/>
              <a:buNone/>
            </a:pPr>
            <a:r>
              <a:rPr lang="sl-SI" sz="1000">
                <a:solidFill>
                  <a:schemeClr val="dk2"/>
                </a:solidFill>
                <a:latin typeface="Calibri"/>
                <a:ea typeface="Calibri"/>
                <a:cs typeface="Calibri"/>
                <a:sym typeface="Calibri"/>
              </a:rPr>
              <a:t>Εικόνα από  Freepik</a:t>
            </a:r>
            <a:endParaRPr sz="1000">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48" name="Shape 448"/>
        <p:cNvGrpSpPr/>
        <p:nvPr/>
      </p:nvGrpSpPr>
      <p:grpSpPr>
        <a:xfrm>
          <a:off x="0" y="0"/>
          <a:ext cx="0" cy="0"/>
          <a:chOff x="0" y="0"/>
          <a:chExt cx="0" cy="0"/>
        </a:xfrm>
      </p:grpSpPr>
      <p:pic>
        <p:nvPicPr>
          <p:cNvPr id="449" name="Google Shape;449;p7"/>
          <p:cNvPicPr preferRelativeResize="0"/>
          <p:nvPr>
            <p:ph idx="2" type="pic"/>
          </p:nvPr>
        </p:nvPicPr>
        <p:blipFill rotWithShape="1">
          <a:blip r:embed="rId4">
            <a:alphaModFix/>
          </a:blip>
          <a:srcRect b="0" l="16142" r="16142" t="0"/>
          <a:stretch/>
        </p:blipFill>
        <p:spPr>
          <a:xfrm>
            <a:off x="7704191" y="652180"/>
            <a:ext cx="3735536" cy="3808674"/>
          </a:xfrm>
          <a:prstGeom prst="rect">
            <a:avLst/>
          </a:prstGeom>
          <a:noFill/>
          <a:ln>
            <a:noFill/>
          </a:ln>
        </p:spPr>
      </p:pic>
      <p:sp>
        <p:nvSpPr>
          <p:cNvPr id="450" name="Google Shape;450;p7"/>
          <p:cNvSpPr txBox="1"/>
          <p:nvPr/>
        </p:nvSpPr>
        <p:spPr>
          <a:xfrm>
            <a:off x="440975" y="469925"/>
            <a:ext cx="71277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lang="sl-SI" sz="2400">
                <a:solidFill>
                  <a:srgbClr val="C52B87"/>
                </a:solidFill>
              </a:rPr>
              <a:t>Μελέτη περίπτωσης: Ερωτήσεις για προβληματισμό </a:t>
            </a:r>
            <a:endParaRPr b="1" sz="2400">
              <a:solidFill>
                <a:srgbClr val="C52B87"/>
              </a:solidFill>
            </a:endParaRPr>
          </a:p>
          <a:p>
            <a:pPr indent="0" lvl="0" marL="0" marR="0" rtl="0" algn="l">
              <a:lnSpc>
                <a:spcPct val="100000"/>
              </a:lnSpc>
              <a:spcBef>
                <a:spcPts val="0"/>
              </a:spcBef>
              <a:spcAft>
                <a:spcPts val="0"/>
              </a:spcAft>
              <a:buClr>
                <a:srgbClr val="000000"/>
              </a:buClr>
              <a:buSzPts val="2400"/>
              <a:buFont typeface="Arial"/>
              <a:buNone/>
            </a:pPr>
            <a:r>
              <a:t/>
            </a:r>
            <a:endParaRPr b="1" sz="2400">
              <a:solidFill>
                <a:srgbClr val="C52B87"/>
              </a:solidFill>
            </a:endParaRPr>
          </a:p>
        </p:txBody>
      </p:sp>
      <p:sp>
        <p:nvSpPr>
          <p:cNvPr id="451" name="Google Shape;451;p7"/>
          <p:cNvSpPr/>
          <p:nvPr/>
        </p:nvSpPr>
        <p:spPr>
          <a:xfrm>
            <a:off x="509526" y="1521700"/>
            <a:ext cx="5746382" cy="2654532"/>
          </a:xfrm>
          <a:prstGeom prst="rect">
            <a:avLst/>
          </a:prstGeom>
          <a:noFill/>
          <a:ln>
            <a:noFill/>
          </a:ln>
        </p:spPr>
        <p:txBody>
          <a:bodyPr anchorCtr="0" anchor="t" bIns="45700" lIns="91425" spcFirstLastPara="1" rIns="91425" wrap="square" tIns="45700">
            <a:spAutoFit/>
          </a:bodyPr>
          <a:lstStyle/>
          <a:p>
            <a:pPr indent="-171450" lvl="0" marL="171450" marR="0" rtl="0" algn="l">
              <a:lnSpc>
                <a:spcPct val="100000"/>
              </a:lnSpc>
              <a:spcBef>
                <a:spcPts val="0"/>
              </a:spcBef>
              <a:spcAft>
                <a:spcPts val="0"/>
              </a:spcAft>
              <a:buClr>
                <a:srgbClr val="5F625F"/>
              </a:buClr>
              <a:buSzPts val="1600"/>
              <a:buFont typeface="Arial"/>
              <a:buChar char="•"/>
            </a:pPr>
            <a:r>
              <a:rPr lang="sl-SI" sz="1600">
                <a:solidFill>
                  <a:srgbClr val="5F625F"/>
                </a:solidFill>
                <a:latin typeface="Calibri"/>
                <a:ea typeface="Calibri"/>
                <a:cs typeface="Calibri"/>
                <a:sym typeface="Calibri"/>
              </a:rPr>
              <a:t>Ποιες προκλήσεις σχετικές με την ψηφιακή παιδαγωγική μπορείτε να εντοπίσετε στην συγκεκριμένη περίπτωση;</a:t>
            </a:r>
            <a:r>
              <a:rPr b="0" i="0" lang="sl-SI" sz="1600" u="none" cap="none" strike="noStrike">
                <a:solidFill>
                  <a:srgbClr val="5F625F"/>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5F625F"/>
              </a:buClr>
              <a:buSzPts val="1600"/>
              <a:buFont typeface="Arial"/>
              <a:buChar char="•"/>
            </a:pPr>
            <a:r>
              <a:rPr lang="sl-SI" sz="1600">
                <a:solidFill>
                  <a:srgbClr val="5F625F"/>
                </a:solidFill>
                <a:latin typeface="Calibri"/>
                <a:ea typeface="Calibri"/>
                <a:cs typeface="Calibri"/>
                <a:sym typeface="Calibri"/>
              </a:rPr>
              <a:t>Πώς εκδηλώνονται σήμερα η παιδαγωγική γνώση και η τεχνολογική γνώση στην πρακτική των εκπαιδευτικών;</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b="0" i="0" lang="sl-SI" sz="1600" u="none" cap="none" strike="noStrike">
                <a:solidFill>
                  <a:srgbClr val="5F625F"/>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5F625F"/>
              </a:buClr>
              <a:buSzPts val="1600"/>
              <a:buFont typeface="Arial"/>
              <a:buChar char="•"/>
            </a:pPr>
            <a:r>
              <a:rPr lang="sl-SI" sz="1600">
                <a:solidFill>
                  <a:srgbClr val="5F625F"/>
                </a:solidFill>
                <a:latin typeface="Calibri"/>
                <a:ea typeface="Calibri"/>
                <a:cs typeface="Calibri"/>
                <a:sym typeface="Calibri"/>
              </a:rPr>
              <a:t>Με ποιους τρόπους θα μπορούσε η επαγγελματική συνεργασία και ο αναστοχασμός να υποστηρίξουν την ανάπτυξη της ψηφιακής διδασκαλίας σε αυτό το πλαίσιο;</a:t>
            </a:r>
            <a:endParaRPr b="0" i="0" sz="1600" u="none" cap="none" strike="noStrike">
              <a:solidFill>
                <a:srgbClr val="5F625F"/>
              </a:solidFill>
              <a:latin typeface="Calibri"/>
              <a:ea typeface="Calibri"/>
              <a:cs typeface="Calibri"/>
              <a:sym typeface="Calibri"/>
            </a:endParaRPr>
          </a:p>
          <a:p>
            <a:pPr indent="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p:txBody>
      </p:sp>
      <p:sp>
        <p:nvSpPr>
          <p:cNvPr id="452" name="Google Shape;452;p7"/>
          <p:cNvSpPr txBox="1"/>
          <p:nvPr/>
        </p:nvSpPr>
        <p:spPr>
          <a:xfrm>
            <a:off x="9034802" y="5000775"/>
            <a:ext cx="1312500" cy="2463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2"/>
              </a:buClr>
              <a:buSzPts val="1000"/>
              <a:buFont typeface="Arial"/>
              <a:buNone/>
            </a:pPr>
            <a:r>
              <a:rPr lang="sl-SI" sz="1000">
                <a:solidFill>
                  <a:schemeClr val="dk2"/>
                </a:solidFill>
                <a:latin typeface="Calibri"/>
                <a:ea typeface="Calibri"/>
                <a:cs typeface="Calibri"/>
                <a:sym typeface="Calibri"/>
              </a:rPr>
              <a:t>Εικόνα από  Freepik</a:t>
            </a:r>
            <a:endParaRPr sz="1000">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56" name="Shape 456"/>
        <p:cNvGrpSpPr/>
        <p:nvPr/>
      </p:nvGrpSpPr>
      <p:grpSpPr>
        <a:xfrm>
          <a:off x="0" y="0"/>
          <a:ext cx="0" cy="0"/>
          <a:chOff x="0" y="0"/>
          <a:chExt cx="0" cy="0"/>
        </a:xfrm>
      </p:grpSpPr>
      <p:pic>
        <p:nvPicPr>
          <p:cNvPr id="457" name="Google Shape;457;p8"/>
          <p:cNvPicPr preferRelativeResize="0"/>
          <p:nvPr>
            <p:ph idx="2" type="pic"/>
          </p:nvPr>
        </p:nvPicPr>
        <p:blipFill rotWithShape="1">
          <a:blip r:embed="rId4">
            <a:alphaModFix/>
          </a:blip>
          <a:srcRect b="0" l="14746" r="14745" t="0"/>
          <a:stretch/>
        </p:blipFill>
        <p:spPr>
          <a:xfrm>
            <a:off x="1142022" y="765242"/>
            <a:ext cx="4497706" cy="4145301"/>
          </a:xfrm>
          <a:prstGeom prst="rect">
            <a:avLst/>
          </a:prstGeom>
          <a:noFill/>
          <a:ln>
            <a:noFill/>
          </a:ln>
        </p:spPr>
      </p:pic>
      <p:sp>
        <p:nvSpPr>
          <p:cNvPr id="458" name="Google Shape;458;p8"/>
          <p:cNvSpPr txBox="1"/>
          <p:nvPr/>
        </p:nvSpPr>
        <p:spPr>
          <a:xfrm>
            <a:off x="6823699" y="663250"/>
            <a:ext cx="5368200" cy="831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lang="sl-SI" sz="2400">
                <a:solidFill>
                  <a:srgbClr val="0070C0"/>
                </a:solidFill>
                <a:latin typeface="Calibri"/>
                <a:ea typeface="Calibri"/>
                <a:cs typeface="Calibri"/>
                <a:sym typeface="Calibri"/>
              </a:rPr>
              <a:t>Δραστηριότητα 1: </a:t>
            </a:r>
            <a:endParaRPr b="1" sz="2400">
              <a:solidFill>
                <a:srgbClr val="0070C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rPr b="1" lang="sl-SI" sz="2400">
                <a:solidFill>
                  <a:srgbClr val="0070C0"/>
                </a:solidFill>
                <a:latin typeface="Calibri"/>
                <a:ea typeface="Calibri"/>
                <a:cs typeface="Calibri"/>
                <a:sym typeface="Calibri"/>
              </a:rPr>
              <a:t>Ο ψηφιακός μου χάρτης παιδαγωγικής</a:t>
            </a:r>
            <a:endParaRPr b="1" sz="2400">
              <a:solidFill>
                <a:srgbClr val="0070C0"/>
              </a:solidFill>
              <a:latin typeface="Calibri"/>
              <a:ea typeface="Calibri"/>
              <a:cs typeface="Calibri"/>
              <a:sym typeface="Calibri"/>
            </a:endParaRPr>
          </a:p>
        </p:txBody>
      </p:sp>
      <p:sp>
        <p:nvSpPr>
          <p:cNvPr id="459" name="Google Shape;459;p8"/>
          <p:cNvSpPr/>
          <p:nvPr/>
        </p:nvSpPr>
        <p:spPr>
          <a:xfrm>
            <a:off x="6712957" y="1886462"/>
            <a:ext cx="4888898" cy="17773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lang="sl-SI" sz="1600">
                <a:solidFill>
                  <a:srgbClr val="5F625F"/>
                </a:solidFill>
                <a:latin typeface="Calibri"/>
                <a:ea typeface="Calibri"/>
                <a:cs typeface="Calibri"/>
                <a:sym typeface="Calibri"/>
              </a:rPr>
              <a:t>Αυτή η δραστηριότητα σας προσκαλεί να αναστοχαστείτε σχετικά με τις τρέχουσες ψηφιακές διδακτικές και επαγγελματικές σας πρακτικές. Θα διερευνήσετε πώς τα ψηφιακά εργαλεία που χρησιμοποιείτε συνδέονται με τους παιδαγωγικούς στόχους και την επαγγελματική σας δέσμευση. Η έμφαση δίνεται στην κατανόηση του γιατί και του πώς χρησιμοποιείται η τεχνολογία, και όχι στην αξιολόγηση συγκεκριμένων εργαλείων</a:t>
            </a:r>
            <a:r>
              <a:rPr b="0" i="0" lang="sl-SI" sz="1600" u="none" cap="none" strike="noStrike">
                <a:solidFill>
                  <a:srgbClr val="5F625F"/>
                </a:solidFill>
                <a:latin typeface="Calibri"/>
                <a:ea typeface="Calibri"/>
                <a:cs typeface="Calibri"/>
                <a:sym typeface="Calibri"/>
              </a:rPr>
              <a:t>.</a:t>
            </a:r>
            <a:endParaRPr b="0" i="0" sz="1100" u="none" cap="none" strike="noStrike">
              <a:solidFill>
                <a:schemeClr val="dk1"/>
              </a:solidFill>
              <a:latin typeface="Calibri"/>
              <a:ea typeface="Calibri"/>
              <a:cs typeface="Calibri"/>
              <a:sym typeface="Calibri"/>
            </a:endParaRPr>
          </a:p>
          <a:p>
            <a:pPr indent="0" lvl="0" marL="0" marR="0" rtl="0" algn="just">
              <a:lnSpc>
                <a:spcPct val="150000"/>
              </a:lnSpc>
              <a:spcBef>
                <a:spcPts val="0"/>
              </a:spcBef>
              <a:spcAft>
                <a:spcPts val="0"/>
              </a:spcAft>
              <a:buClr>
                <a:srgbClr val="000000"/>
              </a:buClr>
              <a:buSzPts val="900"/>
              <a:buFont typeface="Arial"/>
              <a:buNone/>
            </a:pPr>
            <a:r>
              <a:t/>
            </a:r>
            <a:endParaRPr b="0" i="0" sz="900" u="none" cap="none" strike="noStrike">
              <a:solidFill>
                <a:schemeClr val="dk1"/>
              </a:solidFill>
              <a:latin typeface="Arial"/>
              <a:ea typeface="Arial"/>
              <a:cs typeface="Arial"/>
              <a:sym typeface="Arial"/>
            </a:endParaRPr>
          </a:p>
        </p:txBody>
      </p:sp>
      <p:sp>
        <p:nvSpPr>
          <p:cNvPr id="460" name="Google Shape;460;p8"/>
          <p:cNvSpPr txBox="1"/>
          <p:nvPr/>
        </p:nvSpPr>
        <p:spPr>
          <a:xfrm>
            <a:off x="2853698" y="5266650"/>
            <a:ext cx="1368600" cy="2463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2"/>
              </a:buClr>
              <a:buSzPts val="1000"/>
              <a:buFont typeface="Arial"/>
              <a:buNone/>
            </a:pPr>
            <a:r>
              <a:rPr lang="sl-SI" sz="1000">
                <a:solidFill>
                  <a:schemeClr val="dk2"/>
                </a:solidFill>
                <a:latin typeface="Calibri"/>
                <a:ea typeface="Calibri"/>
                <a:cs typeface="Calibri"/>
                <a:sym typeface="Calibri"/>
              </a:rPr>
              <a:t>Εικόνα από  Freepik</a:t>
            </a:r>
            <a:endParaRPr sz="1000">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blipFill>
          <a:blip r:embed="rId3">
            <a:alphaModFix/>
          </a:blip>
          <a:stretch>
            <a:fillRect/>
          </a:stretch>
        </a:blipFill>
      </p:bgPr>
    </p:bg>
    <p:spTree>
      <p:nvGrpSpPr>
        <p:cNvPr id="464" name="Shape 464"/>
        <p:cNvGrpSpPr/>
        <p:nvPr/>
      </p:nvGrpSpPr>
      <p:grpSpPr>
        <a:xfrm>
          <a:off x="0" y="0"/>
          <a:ext cx="0" cy="0"/>
          <a:chOff x="0" y="0"/>
          <a:chExt cx="0" cy="0"/>
        </a:xfrm>
      </p:grpSpPr>
      <p:sp>
        <p:nvSpPr>
          <p:cNvPr id="465" name="Google Shape;465;p9"/>
          <p:cNvSpPr txBox="1"/>
          <p:nvPr/>
        </p:nvSpPr>
        <p:spPr>
          <a:xfrm>
            <a:off x="726542" y="879158"/>
            <a:ext cx="46332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lang="sl-SI" sz="2400">
                <a:solidFill>
                  <a:srgbClr val="C52B87"/>
                </a:solidFill>
                <a:latin typeface="Calibri"/>
                <a:ea typeface="Calibri"/>
                <a:cs typeface="Calibri"/>
                <a:sym typeface="Calibri"/>
              </a:rPr>
              <a:t>Δραστηριότητα</a:t>
            </a:r>
            <a:r>
              <a:rPr b="1" i="0" lang="sl-SI" sz="2400" u="none" cap="none" strike="noStrike">
                <a:solidFill>
                  <a:srgbClr val="C52B87"/>
                </a:solidFill>
                <a:latin typeface="Calibri"/>
                <a:ea typeface="Calibri"/>
                <a:cs typeface="Calibri"/>
                <a:sym typeface="Calibri"/>
              </a:rPr>
              <a:t>: </a:t>
            </a:r>
            <a:r>
              <a:rPr b="1" lang="sl-SI" sz="2400">
                <a:solidFill>
                  <a:srgbClr val="0070C0"/>
                </a:solidFill>
                <a:latin typeface="Calibri"/>
                <a:ea typeface="Calibri"/>
                <a:cs typeface="Calibri"/>
                <a:sym typeface="Calibri"/>
              </a:rPr>
              <a:t>Ο ψηφιακός μου χάρτης παιδαγωγικής</a:t>
            </a:r>
            <a:r>
              <a:rPr b="1" i="0" lang="sl-SI" sz="2400" u="none" cap="none" strike="noStrike">
                <a:solidFill>
                  <a:srgbClr val="0070C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1" i="0" lang="sl-SI" sz="2400" u="none" cap="none" strike="noStrike">
                <a:solidFill>
                  <a:srgbClr val="C52B87"/>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66" name="Google Shape;466;p9"/>
          <p:cNvSpPr txBox="1"/>
          <p:nvPr/>
        </p:nvSpPr>
        <p:spPr>
          <a:xfrm>
            <a:off x="582619" y="1892998"/>
            <a:ext cx="4921200" cy="34359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1600"/>
              <a:buFont typeface="Arial"/>
              <a:buNone/>
            </a:pPr>
            <a:r>
              <a:rPr lang="sl-SI" sz="1600">
                <a:solidFill>
                  <a:srgbClr val="5F625F"/>
                </a:solidFill>
                <a:latin typeface="Calibri"/>
                <a:ea typeface="Calibri"/>
                <a:cs typeface="Calibri"/>
                <a:sym typeface="Calibri"/>
              </a:rPr>
              <a:t>Χρησιμοποιήστε το φύλλο δραστηριότητας </a:t>
            </a:r>
            <a:r>
              <a:rPr i="1" lang="sl-SI" sz="1600">
                <a:solidFill>
                  <a:srgbClr val="5F625F"/>
                </a:solidFill>
                <a:latin typeface="Calibri"/>
                <a:ea typeface="Calibri"/>
                <a:cs typeface="Calibri"/>
                <a:sym typeface="Calibri"/>
              </a:rPr>
              <a:t>Ο ψηφιακός μου χάρτης παιδαγωγικής</a:t>
            </a:r>
            <a:r>
              <a:rPr b="0" i="0" lang="sl-SI" sz="1600" u="none" cap="none" strike="noStrike">
                <a:solidFill>
                  <a:srgbClr val="5F625F"/>
                </a:solidFill>
                <a:latin typeface="Calibri"/>
                <a:ea typeface="Calibri"/>
                <a:cs typeface="Calibri"/>
                <a:sym typeface="Calibri"/>
              </a:rPr>
              <a:t>.</a:t>
            </a:r>
            <a:endParaRPr b="0" i="0" sz="1600" u="none" cap="none" strike="noStrike">
              <a:solidFill>
                <a:srgbClr val="5F625F"/>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285750" lvl="0" marL="285750" marR="0" rtl="0" algn="l">
              <a:lnSpc>
                <a:spcPct val="100000"/>
              </a:lnSpc>
              <a:spcBef>
                <a:spcPts val="0"/>
              </a:spcBef>
              <a:spcAft>
                <a:spcPts val="0"/>
              </a:spcAft>
              <a:buClr>
                <a:srgbClr val="5F625F"/>
              </a:buClr>
              <a:buSzPts val="1600"/>
              <a:buFont typeface="Arial"/>
              <a:buChar char="•"/>
            </a:pPr>
            <a:r>
              <a:rPr lang="sl-SI" sz="1600">
                <a:solidFill>
                  <a:srgbClr val="5F625F"/>
                </a:solidFill>
                <a:latin typeface="Calibri"/>
                <a:ea typeface="Calibri"/>
                <a:cs typeface="Calibri"/>
                <a:sym typeface="Calibri"/>
              </a:rPr>
              <a:t>Καταγράψτε τα ψηφιακά εργαλεία ή τις πλατφόρμες που χρησιμοποιείτε επί του παρόντος στη διδασκαλία ή στην επαγγελματική σας εργασία</a:t>
            </a:r>
            <a:endParaRPr b="0" i="0" sz="1600" u="none" cap="none" strike="noStrike">
              <a:solidFill>
                <a:srgbClr val="5F625F"/>
              </a:solidFill>
              <a:latin typeface="Calibri"/>
              <a:ea typeface="Calibri"/>
              <a:cs typeface="Calibri"/>
              <a:sym typeface="Calibri"/>
            </a:endParaRPr>
          </a:p>
          <a:p>
            <a:pPr indent="-285750" lvl="0" marL="285750" marR="0" rtl="0" algn="l">
              <a:lnSpc>
                <a:spcPct val="100000"/>
              </a:lnSpc>
              <a:spcBef>
                <a:spcPts val="0"/>
              </a:spcBef>
              <a:spcAft>
                <a:spcPts val="0"/>
              </a:spcAft>
              <a:buClr>
                <a:srgbClr val="5F625F"/>
              </a:buClr>
              <a:buSzPts val="1600"/>
              <a:buFont typeface="Arial"/>
              <a:buChar char="•"/>
            </a:pPr>
            <a:r>
              <a:rPr lang="sl-SI" sz="1600">
                <a:solidFill>
                  <a:srgbClr val="5F625F"/>
                </a:solidFill>
                <a:latin typeface="Calibri"/>
                <a:ea typeface="Calibri"/>
                <a:cs typeface="Calibri"/>
                <a:sym typeface="Calibri"/>
              </a:rPr>
              <a:t>Προσδιορίστε τον παιδαγωγικό σκοπό που εξυπηρετεί κάθε εργαλείο (π.χ. εμπλοκή, εξήγηση, αναστοχασμός</a:t>
            </a:r>
            <a:r>
              <a:rPr b="0" i="0" lang="sl-SI" sz="1600" u="none" cap="none" strike="noStrike">
                <a:solidFill>
                  <a:srgbClr val="5F625F"/>
                </a:solidFill>
                <a:latin typeface="Calibri"/>
                <a:ea typeface="Calibri"/>
                <a:cs typeface="Calibri"/>
                <a:sym typeface="Calibri"/>
              </a:rPr>
              <a:t>)</a:t>
            </a:r>
            <a:endParaRPr b="0" i="0" sz="1600" u="none" cap="none" strike="noStrike">
              <a:solidFill>
                <a:srgbClr val="5F625F"/>
              </a:solidFill>
              <a:latin typeface="Calibri"/>
              <a:ea typeface="Calibri"/>
              <a:cs typeface="Calibri"/>
              <a:sym typeface="Calibri"/>
            </a:endParaRPr>
          </a:p>
          <a:p>
            <a:pPr indent="-285750" lvl="0" marL="285750" marR="0" rtl="0" algn="l">
              <a:lnSpc>
                <a:spcPct val="100000"/>
              </a:lnSpc>
              <a:spcBef>
                <a:spcPts val="0"/>
              </a:spcBef>
              <a:spcAft>
                <a:spcPts val="0"/>
              </a:spcAft>
              <a:buClr>
                <a:srgbClr val="5F625F"/>
              </a:buClr>
              <a:buSzPts val="1600"/>
              <a:buFont typeface="Arial"/>
              <a:buChar char="•"/>
            </a:pPr>
            <a:r>
              <a:rPr lang="sl-SI" sz="1600">
                <a:solidFill>
                  <a:srgbClr val="5F625F"/>
                </a:solidFill>
                <a:latin typeface="Calibri"/>
                <a:ea typeface="Calibri"/>
                <a:cs typeface="Calibri"/>
                <a:sym typeface="Calibri"/>
              </a:rPr>
              <a:t>Σκεφτείτε πώς αυτά τα εργαλεία υποστηρίζουν τη συνεργασία, τον αναστοχασμό ή την επαγγελματική ανάπτυξη</a:t>
            </a:r>
            <a:endParaRPr b="0" i="0" sz="1600" u="none" cap="none" strike="noStrike">
              <a:solidFill>
                <a:srgbClr val="5F625F"/>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rPr lang="sl-SI" sz="1600">
                <a:solidFill>
                  <a:srgbClr val="5F625F"/>
                </a:solidFill>
                <a:latin typeface="Calibri"/>
                <a:ea typeface="Calibri"/>
                <a:cs typeface="Calibri"/>
                <a:sym typeface="Calibri"/>
              </a:rPr>
              <a:t>Μπορείτε να χρησιμοποιήσετε επιλεγμένα στοιχεία της DIGITALLI Εργαλειοθήκης ως σημείο αναφοράς για να υποστηρίξετε τον αναστοχασμό σας</a:t>
            </a:r>
            <a:r>
              <a:rPr b="0" i="0" lang="sl-SI" sz="1600" u="none" cap="none" strike="noStrike">
                <a:solidFill>
                  <a:srgbClr val="5F625F"/>
                </a:solidFill>
                <a:latin typeface="Calibri"/>
                <a:ea typeface="Calibri"/>
                <a:cs typeface="Calibri"/>
                <a:sym typeface="Calibri"/>
              </a:rPr>
              <a:t>.</a:t>
            </a:r>
            <a:endParaRPr b="0" i="0" sz="1600" u="none" cap="none" strike="noStrike">
              <a:solidFill>
                <a:srgbClr val="5F625F"/>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1600"/>
              <a:buFont typeface="Arial"/>
              <a:buNone/>
            </a:pPr>
            <a:r>
              <a:t/>
            </a:r>
            <a:endParaRPr b="0" i="0" sz="1600" u="none" cap="none" strike="noStrike">
              <a:solidFill>
                <a:srgbClr val="5F625F"/>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1600"/>
              <a:buFont typeface="Arial"/>
              <a:buNone/>
            </a:pPr>
            <a:r>
              <a:rPr lang="sl-SI" sz="1600">
                <a:solidFill>
                  <a:srgbClr val="5F625F"/>
                </a:solidFill>
                <a:latin typeface="Calibri"/>
                <a:ea typeface="Calibri"/>
                <a:cs typeface="Calibri"/>
                <a:sym typeface="Calibri"/>
              </a:rPr>
              <a:t>Εκτιμώμενος χρόνος: 40–45 λεπτά</a:t>
            </a:r>
            <a:endParaRPr b="0" i="0" sz="1600" u="none" cap="none" strike="noStrike">
              <a:solidFill>
                <a:srgbClr val="5F625F"/>
              </a:solidFill>
              <a:latin typeface="Calibri"/>
              <a:ea typeface="Calibri"/>
              <a:cs typeface="Calibri"/>
              <a:sym typeface="Calibri"/>
            </a:endParaRPr>
          </a:p>
        </p:txBody>
      </p:sp>
      <p:pic>
        <p:nvPicPr>
          <p:cNvPr id="467" name="Google Shape;467;p9"/>
          <p:cNvPicPr preferRelativeResize="0"/>
          <p:nvPr>
            <p:ph idx="2" type="pic"/>
          </p:nvPr>
        </p:nvPicPr>
        <p:blipFill rotWithShape="1">
          <a:blip r:embed="rId4">
            <a:alphaModFix/>
          </a:blip>
          <a:srcRect b="0" l="14746" r="14745" t="0"/>
          <a:stretch/>
        </p:blipFill>
        <p:spPr>
          <a:xfrm>
            <a:off x="6769636" y="460342"/>
            <a:ext cx="4426022" cy="4079233"/>
          </a:xfrm>
          <a:prstGeom prst="rect">
            <a:avLst/>
          </a:prstGeom>
          <a:noFill/>
          <a:ln>
            <a:noFill/>
          </a:ln>
        </p:spPr>
      </p:pic>
      <p:sp>
        <p:nvSpPr>
          <p:cNvPr id="468" name="Google Shape;468;p9"/>
          <p:cNvSpPr txBox="1"/>
          <p:nvPr/>
        </p:nvSpPr>
        <p:spPr>
          <a:xfrm>
            <a:off x="8445474" y="4986075"/>
            <a:ext cx="1381500" cy="2463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2"/>
              </a:buClr>
              <a:buSzPts val="1000"/>
              <a:buFont typeface="Arial"/>
              <a:buNone/>
            </a:pPr>
            <a:r>
              <a:rPr lang="sl-SI" sz="1000">
                <a:solidFill>
                  <a:schemeClr val="dk2"/>
                </a:solidFill>
                <a:latin typeface="Calibri"/>
                <a:ea typeface="Calibri"/>
                <a:cs typeface="Calibri"/>
                <a:sym typeface="Calibri"/>
              </a:rPr>
              <a:t>Εικόνα από  Freepik</a:t>
            </a:r>
            <a:endParaRPr sz="1000">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Mreža, sestavljena iz rombov 16 x 9">
  <a:themeElements>
    <a:clrScheme name="DiamondGrid">
      <a:dk1>
        <a:srgbClr val="2D2E2D"/>
      </a:dk1>
      <a:lt1>
        <a:srgbClr val="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ova tema">
  <a:themeElements>
    <a:clrScheme name="DiamondGrid">
      <a:dk1>
        <a:srgbClr val="2D2E2D"/>
      </a:dk1>
      <a:lt1>
        <a:srgbClr val="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2024-11-27T09:16:14Z</dcterms:created>
  <dc:creator>Jasmina Pakiž</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