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29" roundtripDataSignature="AMtx7mjLlPkuVorbS1oUDlEiTZJrQYrCA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8" d="100"/>
          <a:sy n="118" d="100"/>
        </p:scale>
        <p:origin x="610" y="82"/>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50444" y="0"/>
            <a:ext cx="2945659" cy="498056"/>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9428585"/>
            <a:ext cx="2945659" cy="49805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l-SI"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1: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1" name="Google Shape;391;p1:notes"/>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10: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1" name="Google Shape;471;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11: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9" name="Google Shape;479;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12: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7" name="Google Shape;487;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13: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6" name="Google Shape;496;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14: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7" name="Google Shape;517;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15: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5" name="Google Shape;525;p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16: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3" name="Google Shape;533;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17: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1" name="Google Shape;541;p1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18: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9" name="Google Shape;549;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19: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7" name="Google Shape;557;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 name="Google Shape;40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20: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5" name="Google Shape;565;p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21: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1" name="Google Shape;571;p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22: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7" name="Google Shape;577;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p2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4" name="Google Shape;584;p23: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5" name="Google Shape;585;p23:notes"/>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23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3: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3" name="Google Shape;413;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4: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1" name="Google Shape;421;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5: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6: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7: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7" name="Google Shape;447;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8: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5" name="Google Shape;455;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9: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3" name="Google Shape;463;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Naslovni diapozitiv" type="title">
  <p:cSld name="TITLE">
    <p:spTree>
      <p:nvGrpSpPr>
        <p:cNvPr id="1" name="Shape 67"/>
        <p:cNvGrpSpPr/>
        <p:nvPr/>
      </p:nvGrpSpPr>
      <p:grpSpPr>
        <a:xfrm>
          <a:off x="0" y="0"/>
          <a:ext cx="0" cy="0"/>
          <a:chOff x="0" y="0"/>
          <a:chExt cx="0" cy="0"/>
        </a:xfrm>
      </p:grpSpPr>
      <p:grpSp>
        <p:nvGrpSpPr>
          <p:cNvPr id="68" name="Google Shape;68;p25"/>
          <p:cNvGrpSpPr/>
          <p:nvPr/>
        </p:nvGrpSpPr>
        <p:grpSpPr>
          <a:xfrm>
            <a:off x="-1" y="0"/>
            <a:ext cx="12192002" cy="6858000"/>
            <a:chOff x="-1" y="0"/>
            <a:chExt cx="12192002" cy="6858000"/>
          </a:xfrm>
        </p:grpSpPr>
        <p:cxnSp>
          <p:nvCxnSpPr>
            <p:cNvPr id="69" name="Google Shape;69;p25"/>
            <p:cNvCxnSpPr/>
            <p:nvPr/>
          </p:nvCxnSpPr>
          <p:spPr>
            <a:xfrm>
              <a:off x="610194"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0" name="Google Shape;70;p25"/>
            <p:cNvCxnSpPr/>
            <p:nvPr/>
          </p:nvCxnSpPr>
          <p:spPr>
            <a:xfrm>
              <a:off x="1829332"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1" name="Google Shape;71;p25"/>
            <p:cNvCxnSpPr/>
            <p:nvPr/>
          </p:nvCxnSpPr>
          <p:spPr>
            <a:xfrm>
              <a:off x="3048470"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2" name="Google Shape;72;p25"/>
            <p:cNvCxnSpPr/>
            <p:nvPr/>
          </p:nvCxnSpPr>
          <p:spPr>
            <a:xfrm>
              <a:off x="4267608"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3" name="Google Shape;73;p25"/>
            <p:cNvCxnSpPr/>
            <p:nvPr/>
          </p:nvCxnSpPr>
          <p:spPr>
            <a:xfrm>
              <a:off x="5486746"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4" name="Google Shape;74;p25"/>
            <p:cNvCxnSpPr/>
            <p:nvPr/>
          </p:nvCxnSpPr>
          <p:spPr>
            <a:xfrm>
              <a:off x="6705884"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5" name="Google Shape;75;p25"/>
            <p:cNvCxnSpPr/>
            <p:nvPr/>
          </p:nvCxnSpPr>
          <p:spPr>
            <a:xfrm>
              <a:off x="7925022"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6" name="Google Shape;76;p25"/>
            <p:cNvCxnSpPr/>
            <p:nvPr/>
          </p:nvCxnSpPr>
          <p:spPr>
            <a:xfrm>
              <a:off x="9144160"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7" name="Google Shape;77;p25"/>
            <p:cNvCxnSpPr/>
            <p:nvPr/>
          </p:nvCxnSpPr>
          <p:spPr>
            <a:xfrm>
              <a:off x="10363298"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8" name="Google Shape;78;p25"/>
            <p:cNvCxnSpPr/>
            <p:nvPr/>
          </p:nvCxnSpPr>
          <p:spPr>
            <a:xfrm>
              <a:off x="11582436"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9" name="Google Shape;79;p25"/>
            <p:cNvCxnSpPr/>
            <p:nvPr/>
          </p:nvCxnSpPr>
          <p:spPr>
            <a:xfrm>
              <a:off x="2819" y="386485"/>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0" name="Google Shape;80;p25"/>
            <p:cNvCxnSpPr/>
            <p:nvPr/>
          </p:nvCxnSpPr>
          <p:spPr>
            <a:xfrm>
              <a:off x="2819" y="1611181"/>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1" name="Google Shape;81;p25"/>
            <p:cNvCxnSpPr/>
            <p:nvPr/>
          </p:nvCxnSpPr>
          <p:spPr>
            <a:xfrm>
              <a:off x="2819" y="2835877"/>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2" name="Google Shape;82;p25"/>
            <p:cNvCxnSpPr/>
            <p:nvPr/>
          </p:nvCxnSpPr>
          <p:spPr>
            <a:xfrm>
              <a:off x="2819" y="4060573"/>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3" name="Google Shape;83;p25"/>
            <p:cNvCxnSpPr/>
            <p:nvPr/>
          </p:nvCxnSpPr>
          <p:spPr>
            <a:xfrm>
              <a:off x="2819" y="5285269"/>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4" name="Google Shape;84;p25"/>
            <p:cNvCxnSpPr/>
            <p:nvPr/>
          </p:nvCxnSpPr>
          <p:spPr>
            <a:xfrm>
              <a:off x="2819" y="6509965"/>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grpSp>
          <p:nvGrpSpPr>
            <p:cNvPr id="85" name="Google Shape;85;p25"/>
            <p:cNvGrpSpPr/>
            <p:nvPr/>
          </p:nvGrpSpPr>
          <p:grpSpPr>
            <a:xfrm>
              <a:off x="-1" y="0"/>
              <a:ext cx="12192001" cy="6858000"/>
              <a:chOff x="-1" y="0"/>
              <a:chExt cx="12192001" cy="6858000"/>
            </a:xfrm>
          </p:grpSpPr>
          <p:cxnSp>
            <p:nvCxnSpPr>
              <p:cNvPr id="86" name="Google Shape;86;p25"/>
              <p:cNvCxnSpPr/>
              <p:nvPr/>
            </p:nvCxnSpPr>
            <p:spPr>
              <a:xfrm>
                <a:off x="225425"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7" name="Google Shape;87;p25"/>
              <p:cNvCxnSpPr/>
              <p:nvPr/>
            </p:nvCxnSpPr>
            <p:spPr>
              <a:xfrm>
                <a:off x="1449154"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8" name="Google Shape;88;p25"/>
              <p:cNvCxnSpPr/>
              <p:nvPr/>
            </p:nvCxnSpPr>
            <p:spPr>
              <a:xfrm>
                <a:off x="2665982"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9" name="Google Shape;89;p25"/>
              <p:cNvCxnSpPr/>
              <p:nvPr/>
            </p:nvCxnSpPr>
            <p:spPr>
              <a:xfrm>
                <a:off x="3885119"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0" name="Google Shape;90;p25"/>
              <p:cNvCxnSpPr/>
              <p:nvPr/>
            </p:nvCxnSpPr>
            <p:spPr>
              <a:xfrm>
                <a:off x="5106502"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grpSp>
            <p:nvGrpSpPr>
              <p:cNvPr id="91" name="Google Shape;91;p25"/>
              <p:cNvGrpSpPr/>
              <p:nvPr/>
            </p:nvGrpSpPr>
            <p:grpSpPr>
              <a:xfrm>
                <a:off x="6327885" y="0"/>
                <a:ext cx="5864115" cy="5898673"/>
                <a:chOff x="6327885" y="0"/>
                <a:chExt cx="5864115" cy="5898673"/>
              </a:xfrm>
            </p:grpSpPr>
            <p:cxnSp>
              <p:nvCxnSpPr>
                <p:cNvPr id="92" name="Google Shape;92;p25"/>
                <p:cNvCxnSpPr/>
                <p:nvPr/>
              </p:nvCxnSpPr>
              <p:spPr>
                <a:xfrm>
                  <a:off x="6327885" y="0"/>
                  <a:ext cx="5864115" cy="5898673"/>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3" name="Google Shape;93;p25"/>
                <p:cNvCxnSpPr/>
                <p:nvPr/>
              </p:nvCxnSpPr>
              <p:spPr>
                <a:xfrm>
                  <a:off x="7549268" y="0"/>
                  <a:ext cx="4642732" cy="4672425"/>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4" name="Google Shape;94;p25"/>
                <p:cNvCxnSpPr/>
                <p:nvPr/>
              </p:nvCxnSpPr>
              <p:spPr>
                <a:xfrm>
                  <a:off x="8772997" y="0"/>
                  <a:ext cx="3419003" cy="345674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5" name="Google Shape;95;p25"/>
                <p:cNvCxnSpPr/>
                <p:nvPr/>
              </p:nvCxnSpPr>
              <p:spPr>
                <a:xfrm>
                  <a:off x="9982200" y="0"/>
                  <a:ext cx="2209800" cy="222646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6" name="Google Shape;96;p25"/>
                <p:cNvCxnSpPr/>
                <p:nvPr/>
              </p:nvCxnSpPr>
              <p:spPr>
                <a:xfrm>
                  <a:off x="11199019" y="0"/>
                  <a:ext cx="992981" cy="1002506"/>
                </a:xfrm>
                <a:prstGeom prst="straightConnector1">
                  <a:avLst/>
                </a:prstGeom>
                <a:noFill/>
                <a:ln w="9525" cap="flat" cmpd="sng">
                  <a:solidFill>
                    <a:srgbClr val="D8D8D8">
                      <a:alpha val="34509"/>
                    </a:srgbClr>
                  </a:solidFill>
                  <a:prstDash val="solid"/>
                  <a:miter lim="800000"/>
                  <a:headEnd type="none" w="sm" len="sm"/>
                  <a:tailEnd type="none" w="sm" len="sm"/>
                </a:ln>
              </p:spPr>
            </p:cxnSp>
          </p:grpSp>
          <p:cxnSp>
            <p:nvCxnSpPr>
              <p:cNvPr id="97" name="Google Shape;97;p25"/>
              <p:cNvCxnSpPr/>
              <p:nvPr/>
            </p:nvCxnSpPr>
            <p:spPr>
              <a:xfrm rot="10800000">
                <a:off x="-1" y="1012053"/>
                <a:ext cx="5828811" cy="5845945"/>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8" name="Google Shape;98;p25"/>
              <p:cNvCxnSpPr/>
              <p:nvPr/>
            </p:nvCxnSpPr>
            <p:spPr>
              <a:xfrm rot="10800000">
                <a:off x="-1" y="2227340"/>
                <a:ext cx="4614781" cy="4630658"/>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9" name="Google Shape;99;p25"/>
              <p:cNvCxnSpPr/>
              <p:nvPr/>
            </p:nvCxnSpPr>
            <p:spPr>
              <a:xfrm rot="10800000">
                <a:off x="-1" y="3432149"/>
                <a:ext cx="3398419" cy="342584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0" name="Google Shape;100;p25"/>
              <p:cNvCxnSpPr/>
              <p:nvPr/>
            </p:nvCxnSpPr>
            <p:spPr>
              <a:xfrm rot="10800000">
                <a:off x="-1" y="4651431"/>
                <a:ext cx="2196496" cy="2206567"/>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1" name="Google Shape;101;p25"/>
              <p:cNvCxnSpPr/>
              <p:nvPr/>
            </p:nvCxnSpPr>
            <p:spPr>
              <a:xfrm rot="10800000">
                <a:off x="-1" y="5864453"/>
                <a:ext cx="987003" cy="993545"/>
              </a:xfrm>
              <a:prstGeom prst="straightConnector1">
                <a:avLst/>
              </a:prstGeom>
              <a:noFill/>
              <a:ln w="9525" cap="flat" cmpd="sng">
                <a:solidFill>
                  <a:srgbClr val="D8D8D8">
                    <a:alpha val="34509"/>
                  </a:srgbClr>
                </a:solidFill>
                <a:prstDash val="solid"/>
                <a:miter lim="800000"/>
                <a:headEnd type="none" w="sm" len="sm"/>
                <a:tailEnd type="none" w="sm" len="sm"/>
              </a:ln>
            </p:spPr>
          </p:cxnSp>
        </p:grpSp>
        <p:grpSp>
          <p:nvGrpSpPr>
            <p:cNvPr id="102" name="Google Shape;102;p25"/>
            <p:cNvGrpSpPr/>
            <p:nvPr/>
          </p:nvGrpSpPr>
          <p:grpSpPr>
            <a:xfrm flipH="1">
              <a:off x="0" y="0"/>
              <a:ext cx="12192001" cy="6858000"/>
              <a:chOff x="-1" y="0"/>
              <a:chExt cx="12192001" cy="6858000"/>
            </a:xfrm>
          </p:grpSpPr>
          <p:cxnSp>
            <p:nvCxnSpPr>
              <p:cNvPr id="103" name="Google Shape;103;p25"/>
              <p:cNvCxnSpPr/>
              <p:nvPr/>
            </p:nvCxnSpPr>
            <p:spPr>
              <a:xfrm>
                <a:off x="225425"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4" name="Google Shape;104;p25"/>
              <p:cNvCxnSpPr/>
              <p:nvPr/>
            </p:nvCxnSpPr>
            <p:spPr>
              <a:xfrm>
                <a:off x="1449154"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5" name="Google Shape;105;p25"/>
              <p:cNvCxnSpPr/>
              <p:nvPr/>
            </p:nvCxnSpPr>
            <p:spPr>
              <a:xfrm>
                <a:off x="2665982"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6" name="Google Shape;106;p25"/>
              <p:cNvCxnSpPr/>
              <p:nvPr/>
            </p:nvCxnSpPr>
            <p:spPr>
              <a:xfrm>
                <a:off x="3885119"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7" name="Google Shape;107;p25"/>
              <p:cNvCxnSpPr/>
              <p:nvPr/>
            </p:nvCxnSpPr>
            <p:spPr>
              <a:xfrm>
                <a:off x="5150644"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grpSp>
            <p:nvGrpSpPr>
              <p:cNvPr id="108" name="Google Shape;108;p25"/>
              <p:cNvGrpSpPr/>
              <p:nvPr/>
            </p:nvGrpSpPr>
            <p:grpSpPr>
              <a:xfrm>
                <a:off x="6327885" y="0"/>
                <a:ext cx="5864115" cy="5898673"/>
                <a:chOff x="6327885" y="0"/>
                <a:chExt cx="5864115" cy="5898673"/>
              </a:xfrm>
            </p:grpSpPr>
            <p:cxnSp>
              <p:nvCxnSpPr>
                <p:cNvPr id="109" name="Google Shape;109;p25"/>
                <p:cNvCxnSpPr/>
                <p:nvPr/>
              </p:nvCxnSpPr>
              <p:spPr>
                <a:xfrm>
                  <a:off x="6327885" y="0"/>
                  <a:ext cx="5864115" cy="5898673"/>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0" name="Google Shape;110;p25"/>
                <p:cNvCxnSpPr/>
                <p:nvPr/>
              </p:nvCxnSpPr>
              <p:spPr>
                <a:xfrm>
                  <a:off x="7549268" y="0"/>
                  <a:ext cx="4642732" cy="4672425"/>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1" name="Google Shape;111;p25"/>
                <p:cNvCxnSpPr/>
                <p:nvPr/>
              </p:nvCxnSpPr>
              <p:spPr>
                <a:xfrm>
                  <a:off x="8772997" y="0"/>
                  <a:ext cx="3419003" cy="345674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2" name="Google Shape;112;p25"/>
                <p:cNvCxnSpPr/>
                <p:nvPr/>
              </p:nvCxnSpPr>
              <p:spPr>
                <a:xfrm>
                  <a:off x="9982200" y="0"/>
                  <a:ext cx="2209800" cy="222646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3" name="Google Shape;113;p25"/>
                <p:cNvCxnSpPr/>
                <p:nvPr/>
              </p:nvCxnSpPr>
              <p:spPr>
                <a:xfrm>
                  <a:off x="11199019" y="0"/>
                  <a:ext cx="992981" cy="1002506"/>
                </a:xfrm>
                <a:prstGeom prst="straightConnector1">
                  <a:avLst/>
                </a:prstGeom>
                <a:noFill/>
                <a:ln w="9525" cap="flat" cmpd="sng">
                  <a:solidFill>
                    <a:srgbClr val="D8D8D8">
                      <a:alpha val="34509"/>
                    </a:srgbClr>
                  </a:solidFill>
                  <a:prstDash val="solid"/>
                  <a:miter lim="800000"/>
                  <a:headEnd type="none" w="sm" len="sm"/>
                  <a:tailEnd type="none" w="sm" len="sm"/>
                </a:ln>
              </p:spPr>
            </p:cxnSp>
          </p:grpSp>
          <p:cxnSp>
            <p:nvCxnSpPr>
              <p:cNvPr id="114" name="Google Shape;114;p25"/>
              <p:cNvCxnSpPr/>
              <p:nvPr/>
            </p:nvCxnSpPr>
            <p:spPr>
              <a:xfrm rot="10800000">
                <a:off x="-1" y="1012053"/>
                <a:ext cx="5828811" cy="5845945"/>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5" name="Google Shape;115;p25"/>
              <p:cNvCxnSpPr/>
              <p:nvPr/>
            </p:nvCxnSpPr>
            <p:spPr>
              <a:xfrm rot="10800000">
                <a:off x="-1" y="2227340"/>
                <a:ext cx="4614781" cy="4630658"/>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6" name="Google Shape;116;p25"/>
              <p:cNvCxnSpPr/>
              <p:nvPr/>
            </p:nvCxnSpPr>
            <p:spPr>
              <a:xfrm rot="10800000">
                <a:off x="-1" y="3432149"/>
                <a:ext cx="3398419" cy="342584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7" name="Google Shape;117;p25"/>
              <p:cNvCxnSpPr/>
              <p:nvPr/>
            </p:nvCxnSpPr>
            <p:spPr>
              <a:xfrm rot="10800000">
                <a:off x="-1" y="4651431"/>
                <a:ext cx="2196496" cy="2206567"/>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8" name="Google Shape;118;p25"/>
              <p:cNvCxnSpPr/>
              <p:nvPr/>
            </p:nvCxnSpPr>
            <p:spPr>
              <a:xfrm rot="10800000">
                <a:off x="-1" y="5864453"/>
                <a:ext cx="987003" cy="993545"/>
              </a:xfrm>
              <a:prstGeom prst="straightConnector1">
                <a:avLst/>
              </a:prstGeom>
              <a:noFill/>
              <a:ln w="9525" cap="flat" cmpd="sng">
                <a:solidFill>
                  <a:srgbClr val="D8D8D8">
                    <a:alpha val="34509"/>
                  </a:srgbClr>
                </a:solidFill>
                <a:prstDash val="solid"/>
                <a:miter lim="800000"/>
                <a:headEnd type="none" w="sm" len="sm"/>
                <a:tailEnd type="none" w="sm" len="sm"/>
              </a:ln>
            </p:spPr>
          </p:cxnSp>
        </p:grpSp>
      </p:grpSp>
      <p:sp>
        <p:nvSpPr>
          <p:cNvPr id="119" name="Google Shape;119;p25"/>
          <p:cNvSpPr txBox="1">
            <a:spLocks noGrp="1"/>
          </p:cNvSpPr>
          <p:nvPr>
            <p:ph type="ctrTitle"/>
          </p:nvPr>
        </p:nvSpPr>
        <p:spPr>
          <a:xfrm>
            <a:off x="1293845" y="1909346"/>
            <a:ext cx="9604310" cy="3383280"/>
          </a:xfrm>
          <a:prstGeom prst="rect">
            <a:avLst/>
          </a:prstGeom>
          <a:noFill/>
          <a:ln>
            <a:noFill/>
          </a:ln>
        </p:spPr>
        <p:txBody>
          <a:bodyPr spcFirstLastPara="1" wrap="square" lIns="91425" tIns="45700" rIns="91425" bIns="45700" anchor="b" anchorCtr="0">
            <a:normAutofit/>
          </a:bodyPr>
          <a:lstStyle>
            <a:lvl1pPr lvl="0" algn="l">
              <a:lnSpc>
                <a:spcPct val="76000"/>
              </a:lnSpc>
              <a:spcBef>
                <a:spcPts val="0"/>
              </a:spcBef>
              <a:spcAft>
                <a:spcPts val="0"/>
              </a:spcAft>
              <a:buClr>
                <a:schemeClr val="dk1"/>
              </a:buClr>
              <a:buSzPts val="8000"/>
              <a:buFont typeface="Arial"/>
              <a:buNone/>
              <a:defRPr sz="8000"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25"/>
          <p:cNvSpPr txBox="1">
            <a:spLocks noGrp="1"/>
          </p:cNvSpPr>
          <p:nvPr>
            <p:ph type="subTitle" idx="1"/>
          </p:nvPr>
        </p:nvSpPr>
        <p:spPr>
          <a:xfrm>
            <a:off x="1293845" y="5432564"/>
            <a:ext cx="9604310" cy="457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SzPts val="2000"/>
              <a:buNone/>
              <a:defRPr sz="2000" b="0">
                <a:solidFill>
                  <a:srgbClr val="A43E27"/>
                </a:solidFill>
              </a:defRPr>
            </a:lvl1pPr>
            <a:lvl2pPr lvl="1" algn="ctr">
              <a:lnSpc>
                <a:spcPct val="90000"/>
              </a:lnSpc>
              <a:spcBef>
                <a:spcPts val="1200"/>
              </a:spcBef>
              <a:spcAft>
                <a:spcPts val="0"/>
              </a:spcAft>
              <a:buSzPts val="2000"/>
              <a:buNone/>
              <a:defRPr sz="2000"/>
            </a:lvl2pPr>
            <a:lvl3pPr lvl="2" algn="ctr">
              <a:lnSpc>
                <a:spcPct val="90000"/>
              </a:lnSpc>
              <a:spcBef>
                <a:spcPts val="800"/>
              </a:spcBef>
              <a:spcAft>
                <a:spcPts val="0"/>
              </a:spcAft>
              <a:buSzPts val="1800"/>
              <a:buNone/>
              <a:defRPr sz="1800"/>
            </a:lvl3pPr>
            <a:lvl4pPr lvl="3" algn="ctr">
              <a:lnSpc>
                <a:spcPct val="90000"/>
              </a:lnSpc>
              <a:spcBef>
                <a:spcPts val="800"/>
              </a:spcBef>
              <a:spcAft>
                <a:spcPts val="0"/>
              </a:spcAft>
              <a:buSzPts val="1600"/>
              <a:buNone/>
              <a:defRPr sz="1600"/>
            </a:lvl4pPr>
            <a:lvl5pPr lvl="4" algn="ctr">
              <a:lnSpc>
                <a:spcPct val="90000"/>
              </a:lnSpc>
              <a:spcBef>
                <a:spcPts val="600"/>
              </a:spcBef>
              <a:spcAft>
                <a:spcPts val="0"/>
              </a:spcAft>
              <a:buSzPts val="1600"/>
              <a:buNone/>
              <a:defRPr sz="1600"/>
            </a:lvl5pPr>
            <a:lvl6pPr lvl="5" algn="ctr">
              <a:lnSpc>
                <a:spcPct val="90000"/>
              </a:lnSpc>
              <a:spcBef>
                <a:spcPts val="600"/>
              </a:spcBef>
              <a:spcAft>
                <a:spcPts val="0"/>
              </a:spcAft>
              <a:buSzPts val="1600"/>
              <a:buNone/>
              <a:defRPr sz="1600"/>
            </a:lvl6pPr>
            <a:lvl7pPr lvl="6" algn="ctr">
              <a:lnSpc>
                <a:spcPct val="90000"/>
              </a:lnSpc>
              <a:spcBef>
                <a:spcPts val="600"/>
              </a:spcBef>
              <a:spcAft>
                <a:spcPts val="0"/>
              </a:spcAft>
              <a:buSzPts val="1600"/>
              <a:buNone/>
              <a:defRPr sz="1600"/>
            </a:lvl7pPr>
            <a:lvl8pPr lvl="7" algn="ctr">
              <a:lnSpc>
                <a:spcPct val="90000"/>
              </a:lnSpc>
              <a:spcBef>
                <a:spcPts val="600"/>
              </a:spcBef>
              <a:spcAft>
                <a:spcPts val="0"/>
              </a:spcAft>
              <a:buSzPts val="1600"/>
              <a:buNone/>
              <a:defRPr sz="1600"/>
            </a:lvl8pPr>
            <a:lvl9pPr lvl="8" algn="ctr">
              <a:lnSpc>
                <a:spcPct val="90000"/>
              </a:lnSpc>
              <a:spcBef>
                <a:spcPts val="600"/>
              </a:spcBef>
              <a:spcAft>
                <a:spcPts val="0"/>
              </a:spcAft>
              <a:buSzPts val="1600"/>
              <a:buNone/>
              <a:defRPr sz="1600"/>
            </a:lvl9pPr>
          </a:lstStyle>
          <a:p>
            <a:endParaRPr/>
          </a:p>
        </p:txBody>
      </p:sp>
      <p:cxnSp>
        <p:nvCxnSpPr>
          <p:cNvPr id="121" name="Google Shape;121;p25"/>
          <p:cNvCxnSpPr/>
          <p:nvPr/>
        </p:nvCxnSpPr>
        <p:spPr>
          <a:xfrm>
            <a:off x="1295400" y="5294175"/>
            <a:ext cx="9601200" cy="0"/>
          </a:xfrm>
          <a:prstGeom prst="straightConnector1">
            <a:avLst/>
          </a:prstGeom>
          <a:noFill/>
          <a:ln w="12700" cap="flat" cmpd="sng">
            <a:solidFill>
              <a:schemeClr val="accent1"/>
            </a:solidFill>
            <a:prstDash val="solid"/>
            <a:miter lim="800000"/>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aslov in navpično besedilo" type="vertTx">
  <p:cSld name="VERTICAL_TEXT">
    <p:spTree>
      <p:nvGrpSpPr>
        <p:cNvPr id="1" name="Shape 376"/>
        <p:cNvGrpSpPr/>
        <p:nvPr/>
      </p:nvGrpSpPr>
      <p:grpSpPr>
        <a:xfrm>
          <a:off x="0" y="0"/>
          <a:ext cx="0" cy="0"/>
          <a:chOff x="0" y="0"/>
          <a:chExt cx="0" cy="0"/>
        </a:xfrm>
      </p:grpSpPr>
      <p:sp>
        <p:nvSpPr>
          <p:cNvPr id="377" name="Google Shape;377;p34"/>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8" name="Google Shape;378;p34"/>
          <p:cNvSpPr txBox="1">
            <a:spLocks noGrp="1"/>
          </p:cNvSpPr>
          <p:nvPr>
            <p:ph type="body" idx="1"/>
          </p:nvPr>
        </p:nvSpPr>
        <p:spPr>
          <a:xfrm rot="5400000">
            <a:off x="4191001" y="-914400"/>
            <a:ext cx="3809999" cy="960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379" name="Google Shape;379;p34"/>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0" name="Google Shape;380;p34"/>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1" name="Google Shape;381;p34"/>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Navpičen naslov in besedilo" type="vertTitleAndTx">
  <p:cSld name="VERTICAL_TITLE_AND_VERTICAL_TEXT">
    <p:spTree>
      <p:nvGrpSpPr>
        <p:cNvPr id="1" name="Shape 382"/>
        <p:cNvGrpSpPr/>
        <p:nvPr/>
      </p:nvGrpSpPr>
      <p:grpSpPr>
        <a:xfrm>
          <a:off x="0" y="0"/>
          <a:ext cx="0" cy="0"/>
          <a:chOff x="0" y="0"/>
          <a:chExt cx="0" cy="0"/>
        </a:xfrm>
      </p:grpSpPr>
      <p:sp>
        <p:nvSpPr>
          <p:cNvPr id="383" name="Google Shape;383;p35"/>
          <p:cNvSpPr txBox="1">
            <a:spLocks noGrp="1"/>
          </p:cNvSpPr>
          <p:nvPr>
            <p:ph type="title"/>
          </p:nvPr>
        </p:nvSpPr>
        <p:spPr>
          <a:xfrm rot="5400000">
            <a:off x="7402286" y="2296885"/>
            <a:ext cx="5301343" cy="168728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4" name="Google Shape;384;p35"/>
          <p:cNvSpPr txBox="1">
            <a:spLocks noGrp="1"/>
          </p:cNvSpPr>
          <p:nvPr>
            <p:ph type="body" idx="1"/>
          </p:nvPr>
        </p:nvSpPr>
        <p:spPr>
          <a:xfrm rot="5400000">
            <a:off x="2438400" y="-653144"/>
            <a:ext cx="5301343" cy="75873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385" name="Google Shape;385;p35"/>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6" name="Google Shape;386;p35"/>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7" name="Google Shape;387;p35"/>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Slika z napisom" type="picTx">
  <p:cSld name="PICTURE_WITH_CAPTION_TEXT">
    <p:bg>
      <p:bgPr>
        <a:gradFill>
          <a:gsLst>
            <a:gs pos="0">
              <a:schemeClr val="accent1"/>
            </a:gs>
            <a:gs pos="100000">
              <a:srgbClr val="AF4329"/>
            </a:gs>
          </a:gsLst>
          <a:path path="circle">
            <a:fillToRect l="50000" t="50000" r="50000" b="50000"/>
          </a:path>
          <a:tileRect/>
        </a:gradFill>
        <a:effectLst/>
      </p:bgPr>
    </p:bg>
    <p:spTree>
      <p:nvGrpSpPr>
        <p:cNvPr id="1" name="Shape 122"/>
        <p:cNvGrpSpPr/>
        <p:nvPr/>
      </p:nvGrpSpPr>
      <p:grpSpPr>
        <a:xfrm>
          <a:off x="0" y="0"/>
          <a:ext cx="0" cy="0"/>
          <a:chOff x="0" y="0"/>
          <a:chExt cx="0" cy="0"/>
        </a:xfrm>
      </p:grpSpPr>
      <p:grpSp>
        <p:nvGrpSpPr>
          <p:cNvPr id="123" name="Google Shape;123;p26"/>
          <p:cNvGrpSpPr/>
          <p:nvPr/>
        </p:nvGrpSpPr>
        <p:grpSpPr>
          <a:xfrm>
            <a:off x="-1" y="0"/>
            <a:ext cx="12192002" cy="6858000"/>
            <a:chOff x="-1" y="0"/>
            <a:chExt cx="12192002" cy="6858000"/>
          </a:xfrm>
        </p:grpSpPr>
        <p:cxnSp>
          <p:nvCxnSpPr>
            <p:cNvPr id="124" name="Google Shape;124;p26"/>
            <p:cNvCxnSpPr/>
            <p:nvPr/>
          </p:nvCxnSpPr>
          <p:spPr>
            <a:xfrm>
              <a:off x="61019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25" name="Google Shape;125;p26"/>
            <p:cNvCxnSpPr/>
            <p:nvPr/>
          </p:nvCxnSpPr>
          <p:spPr>
            <a:xfrm>
              <a:off x="182933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26" name="Google Shape;126;p26"/>
            <p:cNvCxnSpPr/>
            <p:nvPr/>
          </p:nvCxnSpPr>
          <p:spPr>
            <a:xfrm>
              <a:off x="304847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27" name="Google Shape;127;p26"/>
            <p:cNvCxnSpPr/>
            <p:nvPr/>
          </p:nvCxnSpPr>
          <p:spPr>
            <a:xfrm>
              <a:off x="426760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28" name="Google Shape;128;p26"/>
            <p:cNvCxnSpPr/>
            <p:nvPr/>
          </p:nvCxnSpPr>
          <p:spPr>
            <a:xfrm>
              <a:off x="548674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29" name="Google Shape;129;p26"/>
            <p:cNvCxnSpPr/>
            <p:nvPr/>
          </p:nvCxnSpPr>
          <p:spPr>
            <a:xfrm>
              <a:off x="670588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0" name="Google Shape;130;p26"/>
            <p:cNvCxnSpPr/>
            <p:nvPr/>
          </p:nvCxnSpPr>
          <p:spPr>
            <a:xfrm>
              <a:off x="792502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1" name="Google Shape;131;p26"/>
            <p:cNvCxnSpPr/>
            <p:nvPr/>
          </p:nvCxnSpPr>
          <p:spPr>
            <a:xfrm>
              <a:off x="914416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2" name="Google Shape;132;p26"/>
            <p:cNvCxnSpPr/>
            <p:nvPr/>
          </p:nvCxnSpPr>
          <p:spPr>
            <a:xfrm>
              <a:off x="1036329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3" name="Google Shape;133;p26"/>
            <p:cNvCxnSpPr/>
            <p:nvPr/>
          </p:nvCxnSpPr>
          <p:spPr>
            <a:xfrm>
              <a:off x="1158243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4" name="Google Shape;134;p26"/>
            <p:cNvCxnSpPr/>
            <p:nvPr/>
          </p:nvCxnSpPr>
          <p:spPr>
            <a:xfrm>
              <a:off x="2819" y="38648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5" name="Google Shape;135;p26"/>
            <p:cNvCxnSpPr/>
            <p:nvPr/>
          </p:nvCxnSpPr>
          <p:spPr>
            <a:xfrm>
              <a:off x="2819" y="1611181"/>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6" name="Google Shape;136;p26"/>
            <p:cNvCxnSpPr/>
            <p:nvPr/>
          </p:nvCxnSpPr>
          <p:spPr>
            <a:xfrm>
              <a:off x="2819" y="2835877"/>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7" name="Google Shape;137;p26"/>
            <p:cNvCxnSpPr/>
            <p:nvPr/>
          </p:nvCxnSpPr>
          <p:spPr>
            <a:xfrm>
              <a:off x="2819" y="4060573"/>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8" name="Google Shape;138;p26"/>
            <p:cNvCxnSpPr/>
            <p:nvPr/>
          </p:nvCxnSpPr>
          <p:spPr>
            <a:xfrm>
              <a:off x="2819" y="5285269"/>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9" name="Google Shape;139;p26"/>
            <p:cNvCxnSpPr/>
            <p:nvPr/>
          </p:nvCxnSpPr>
          <p:spPr>
            <a:xfrm>
              <a:off x="2819" y="650996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140" name="Google Shape;140;p26"/>
            <p:cNvGrpSpPr/>
            <p:nvPr/>
          </p:nvGrpSpPr>
          <p:grpSpPr>
            <a:xfrm>
              <a:off x="-1" y="0"/>
              <a:ext cx="12192001" cy="6858000"/>
              <a:chOff x="-1" y="0"/>
              <a:chExt cx="12192001" cy="6858000"/>
            </a:xfrm>
          </p:grpSpPr>
          <p:cxnSp>
            <p:nvCxnSpPr>
              <p:cNvPr id="141" name="Google Shape;141;p26"/>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2" name="Google Shape;142;p26"/>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3" name="Google Shape;143;p26"/>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4" name="Google Shape;144;p26"/>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5" name="Google Shape;145;p26"/>
              <p:cNvCxnSpPr/>
              <p:nvPr/>
            </p:nvCxnSpPr>
            <p:spPr>
              <a:xfrm>
                <a:off x="510650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146" name="Google Shape;146;p26"/>
              <p:cNvGrpSpPr/>
              <p:nvPr/>
            </p:nvGrpSpPr>
            <p:grpSpPr>
              <a:xfrm>
                <a:off x="6327885" y="0"/>
                <a:ext cx="5864115" cy="5898673"/>
                <a:chOff x="6327885" y="0"/>
                <a:chExt cx="5864115" cy="5898673"/>
              </a:xfrm>
            </p:grpSpPr>
            <p:cxnSp>
              <p:nvCxnSpPr>
                <p:cNvPr id="147" name="Google Shape;147;p26"/>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8" name="Google Shape;148;p26"/>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9" name="Google Shape;149;p26"/>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0" name="Google Shape;150;p26"/>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1" name="Google Shape;151;p26"/>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152" name="Google Shape;152;p26"/>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3" name="Google Shape;153;p26"/>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4" name="Google Shape;154;p26"/>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5" name="Google Shape;155;p26"/>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6" name="Google Shape;156;p26"/>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nvGrpSpPr>
            <p:cNvPr id="157" name="Google Shape;157;p26"/>
            <p:cNvGrpSpPr/>
            <p:nvPr/>
          </p:nvGrpSpPr>
          <p:grpSpPr>
            <a:xfrm flipH="1">
              <a:off x="0" y="0"/>
              <a:ext cx="12192001" cy="6858000"/>
              <a:chOff x="-1" y="0"/>
              <a:chExt cx="12192001" cy="6858000"/>
            </a:xfrm>
          </p:grpSpPr>
          <p:cxnSp>
            <p:nvCxnSpPr>
              <p:cNvPr id="158" name="Google Shape;158;p26"/>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9" name="Google Shape;159;p26"/>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0" name="Google Shape;160;p26"/>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1" name="Google Shape;161;p26"/>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2" name="Google Shape;162;p26"/>
              <p:cNvCxnSpPr/>
              <p:nvPr/>
            </p:nvCxnSpPr>
            <p:spPr>
              <a:xfrm>
                <a:off x="515064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163" name="Google Shape;163;p26"/>
              <p:cNvGrpSpPr/>
              <p:nvPr/>
            </p:nvGrpSpPr>
            <p:grpSpPr>
              <a:xfrm>
                <a:off x="6327885" y="0"/>
                <a:ext cx="5864115" cy="5898673"/>
                <a:chOff x="6327885" y="0"/>
                <a:chExt cx="5864115" cy="5898673"/>
              </a:xfrm>
            </p:grpSpPr>
            <p:cxnSp>
              <p:nvCxnSpPr>
                <p:cNvPr id="164" name="Google Shape;164;p26"/>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5" name="Google Shape;165;p26"/>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6" name="Google Shape;166;p26"/>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7" name="Google Shape;167;p26"/>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8" name="Google Shape;168;p26"/>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169" name="Google Shape;169;p26"/>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70" name="Google Shape;170;p26"/>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71" name="Google Shape;171;p26"/>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72" name="Google Shape;172;p26"/>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73" name="Google Shape;173;p26"/>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sp>
        <p:nvSpPr>
          <p:cNvPr id="174" name="Google Shape;174;p26"/>
          <p:cNvSpPr/>
          <p:nvPr/>
        </p:nvSpPr>
        <p:spPr>
          <a:xfrm>
            <a:off x="0" y="0"/>
            <a:ext cx="7315200" cy="6858000"/>
          </a:xfrm>
          <a:prstGeom prst="rect">
            <a:avLst/>
          </a:prstGeom>
          <a:gradFill>
            <a:gsLst>
              <a:gs pos="0">
                <a:schemeClr val="lt1"/>
              </a:gs>
              <a:gs pos="69000">
                <a:schemeClr val="lt1"/>
              </a:gs>
              <a:gs pos="100000">
                <a:srgbClr val="F2F2F2"/>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175" name="Google Shape;175;p26"/>
          <p:cNvCxnSpPr/>
          <p:nvPr/>
        </p:nvCxnSpPr>
        <p:spPr>
          <a:xfrm>
            <a:off x="7923089" y="2895600"/>
            <a:ext cx="3659311" cy="0"/>
          </a:xfrm>
          <a:prstGeom prst="straightConnector1">
            <a:avLst/>
          </a:prstGeom>
          <a:noFill/>
          <a:ln w="19050" cap="flat" cmpd="sng">
            <a:solidFill>
              <a:schemeClr val="lt1"/>
            </a:solidFill>
            <a:prstDash val="solid"/>
            <a:miter lim="800000"/>
            <a:headEnd type="none" w="sm" len="sm"/>
            <a:tailEnd type="none" w="sm" len="sm"/>
          </a:ln>
        </p:spPr>
      </p:cxnSp>
      <p:sp>
        <p:nvSpPr>
          <p:cNvPr id="176" name="Google Shape;176;p26"/>
          <p:cNvSpPr txBox="1">
            <a:spLocks noGrp="1"/>
          </p:cNvSpPr>
          <p:nvPr>
            <p:ph type="title"/>
          </p:nvPr>
        </p:nvSpPr>
        <p:spPr>
          <a:xfrm>
            <a:off x="7909560" y="576072"/>
            <a:ext cx="3657600" cy="21945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26" descr="Prazna označba mesta za dodajanje slike. Kliknite označbo mesta in izberite sliko, ki jo želite dodati."/>
          <p:cNvSpPr>
            <a:spLocks noGrp="1"/>
          </p:cNvSpPr>
          <p:nvPr>
            <p:ph type="pic" idx="2"/>
          </p:nvPr>
        </p:nvSpPr>
        <p:spPr>
          <a:xfrm>
            <a:off x="4412" y="-159"/>
            <a:ext cx="7315200" cy="6858000"/>
          </a:xfrm>
          <a:prstGeom prst="rect">
            <a:avLst/>
          </a:prstGeom>
          <a:noFill/>
          <a:ln>
            <a:noFill/>
          </a:ln>
        </p:spPr>
      </p:sp>
      <p:sp>
        <p:nvSpPr>
          <p:cNvPr id="178" name="Google Shape;178;p26"/>
          <p:cNvSpPr txBox="1">
            <a:spLocks noGrp="1"/>
          </p:cNvSpPr>
          <p:nvPr>
            <p:ph type="body" idx="1"/>
          </p:nvPr>
        </p:nvSpPr>
        <p:spPr>
          <a:xfrm>
            <a:off x="7909560" y="2999232"/>
            <a:ext cx="3657600" cy="2286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600"/>
              <a:buNone/>
              <a:defRPr sz="1600">
                <a:solidFill>
                  <a:schemeClr val="lt1"/>
                </a:solidFill>
              </a:defRPr>
            </a:lvl1pPr>
            <a:lvl2pPr marL="914400" lvl="1" indent="-228600" algn="l">
              <a:lnSpc>
                <a:spcPct val="90000"/>
              </a:lnSpc>
              <a:spcBef>
                <a:spcPts val="1200"/>
              </a:spcBef>
              <a:spcAft>
                <a:spcPts val="0"/>
              </a:spcAft>
              <a:buSzPts val="1400"/>
              <a:buNone/>
              <a:defRPr sz="1400"/>
            </a:lvl2pPr>
            <a:lvl3pPr marL="1371600" lvl="2" indent="-228600" algn="l">
              <a:lnSpc>
                <a:spcPct val="90000"/>
              </a:lnSpc>
              <a:spcBef>
                <a:spcPts val="800"/>
              </a:spcBef>
              <a:spcAft>
                <a:spcPts val="0"/>
              </a:spcAft>
              <a:buSzPts val="1200"/>
              <a:buNone/>
              <a:defRPr sz="1200"/>
            </a:lvl3pPr>
            <a:lvl4pPr marL="1828800" lvl="3" indent="-228600" algn="l">
              <a:lnSpc>
                <a:spcPct val="90000"/>
              </a:lnSpc>
              <a:spcBef>
                <a:spcPts val="8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SzPts val="1000"/>
              <a:buNone/>
              <a:defRPr sz="1000"/>
            </a:lvl6pPr>
            <a:lvl7pPr marL="3200400" lvl="6" indent="-228600" algn="l">
              <a:lnSpc>
                <a:spcPct val="90000"/>
              </a:lnSpc>
              <a:spcBef>
                <a:spcPts val="600"/>
              </a:spcBef>
              <a:spcAft>
                <a:spcPts val="0"/>
              </a:spcAft>
              <a:buSzPts val="1000"/>
              <a:buNone/>
              <a:defRPr sz="1000"/>
            </a:lvl7pPr>
            <a:lvl8pPr marL="3657600" lvl="7" indent="-228600" algn="l">
              <a:lnSpc>
                <a:spcPct val="90000"/>
              </a:lnSpc>
              <a:spcBef>
                <a:spcPts val="600"/>
              </a:spcBef>
              <a:spcAft>
                <a:spcPts val="0"/>
              </a:spcAft>
              <a:buSzPts val="1000"/>
              <a:buNone/>
              <a:defRPr sz="1000"/>
            </a:lvl8pPr>
            <a:lvl9pPr marL="4114800" lvl="8" indent="-228600" algn="l">
              <a:lnSpc>
                <a:spcPct val="90000"/>
              </a:lnSpc>
              <a:spcBef>
                <a:spcPts val="600"/>
              </a:spcBef>
              <a:spcAft>
                <a:spcPts val="0"/>
              </a:spcAft>
              <a:buSzPts val="1000"/>
              <a:buNone/>
              <a:defRPr sz="1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ve vsebini" type="twoObj">
  <p:cSld name="TWO_OBJECTS">
    <p:spTree>
      <p:nvGrpSpPr>
        <p:cNvPr id="1" name="Shape 179"/>
        <p:cNvGrpSpPr/>
        <p:nvPr/>
      </p:nvGrpSpPr>
      <p:grpSpPr>
        <a:xfrm>
          <a:off x="0" y="0"/>
          <a:ext cx="0" cy="0"/>
          <a:chOff x="0" y="0"/>
          <a:chExt cx="0" cy="0"/>
        </a:xfrm>
      </p:grpSpPr>
      <p:sp>
        <p:nvSpPr>
          <p:cNvPr id="180" name="Google Shape;180;p27"/>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p27"/>
          <p:cNvSpPr txBox="1">
            <a:spLocks noGrp="1"/>
          </p:cNvSpPr>
          <p:nvPr>
            <p:ph type="body" idx="1"/>
          </p:nvPr>
        </p:nvSpPr>
        <p:spPr>
          <a:xfrm>
            <a:off x="1295400" y="1981199"/>
            <a:ext cx="4572000" cy="3810001"/>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42900" algn="l">
              <a:lnSpc>
                <a:spcPct val="90000"/>
              </a:lnSpc>
              <a:spcBef>
                <a:spcPts val="600"/>
              </a:spcBef>
              <a:spcAft>
                <a:spcPts val="0"/>
              </a:spcAft>
              <a:buSzPts val="1800"/>
              <a:buChar char="▪"/>
              <a:defRPr sz="1800"/>
            </a:lvl6pPr>
            <a:lvl7pPr marL="3200400" lvl="6" indent="-342900" algn="l">
              <a:lnSpc>
                <a:spcPct val="90000"/>
              </a:lnSpc>
              <a:spcBef>
                <a:spcPts val="600"/>
              </a:spcBef>
              <a:spcAft>
                <a:spcPts val="0"/>
              </a:spcAft>
              <a:buSzPts val="1800"/>
              <a:buChar char="▪"/>
              <a:defRPr sz="1800"/>
            </a:lvl7pPr>
            <a:lvl8pPr marL="3657600" lvl="7" indent="-342900" algn="l">
              <a:lnSpc>
                <a:spcPct val="90000"/>
              </a:lnSpc>
              <a:spcBef>
                <a:spcPts val="600"/>
              </a:spcBef>
              <a:spcAft>
                <a:spcPts val="0"/>
              </a:spcAft>
              <a:buSzPts val="1800"/>
              <a:buChar char="▪"/>
              <a:defRPr sz="1800"/>
            </a:lvl8pPr>
            <a:lvl9pPr marL="4114800" lvl="8" indent="-228600" algn="l">
              <a:lnSpc>
                <a:spcPct val="90000"/>
              </a:lnSpc>
              <a:spcBef>
                <a:spcPts val="600"/>
              </a:spcBef>
              <a:spcAft>
                <a:spcPts val="0"/>
              </a:spcAft>
              <a:buSzPts val="1800"/>
              <a:buNone/>
              <a:defRPr sz="1800"/>
            </a:lvl9pPr>
          </a:lstStyle>
          <a:p>
            <a:endParaRPr/>
          </a:p>
        </p:txBody>
      </p:sp>
      <p:sp>
        <p:nvSpPr>
          <p:cNvPr id="182" name="Google Shape;182;p27"/>
          <p:cNvSpPr txBox="1">
            <a:spLocks noGrp="1"/>
          </p:cNvSpPr>
          <p:nvPr>
            <p:ph type="body" idx="2"/>
          </p:nvPr>
        </p:nvSpPr>
        <p:spPr>
          <a:xfrm>
            <a:off x="6324600" y="1981199"/>
            <a:ext cx="4572000" cy="3810001"/>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42900" algn="l">
              <a:lnSpc>
                <a:spcPct val="90000"/>
              </a:lnSpc>
              <a:spcBef>
                <a:spcPts val="600"/>
              </a:spcBef>
              <a:spcAft>
                <a:spcPts val="0"/>
              </a:spcAft>
              <a:buSzPts val="1800"/>
              <a:buChar char="▪"/>
              <a:defRPr sz="1800"/>
            </a:lvl6pPr>
            <a:lvl7pPr marL="3200400" lvl="6" indent="-342900" algn="l">
              <a:lnSpc>
                <a:spcPct val="90000"/>
              </a:lnSpc>
              <a:spcBef>
                <a:spcPts val="600"/>
              </a:spcBef>
              <a:spcAft>
                <a:spcPts val="0"/>
              </a:spcAft>
              <a:buSzPts val="1800"/>
              <a:buChar char="▪"/>
              <a:defRPr sz="1800"/>
            </a:lvl7pPr>
            <a:lvl8pPr marL="3657600" lvl="7" indent="-342900" algn="l">
              <a:lnSpc>
                <a:spcPct val="90000"/>
              </a:lnSpc>
              <a:spcBef>
                <a:spcPts val="600"/>
              </a:spcBef>
              <a:spcAft>
                <a:spcPts val="0"/>
              </a:spcAft>
              <a:buSzPts val="1800"/>
              <a:buChar char="▪"/>
              <a:defRPr sz="1800"/>
            </a:lvl8pPr>
            <a:lvl9pPr marL="4114800" lvl="8" indent="-228600" algn="l">
              <a:lnSpc>
                <a:spcPct val="90000"/>
              </a:lnSpc>
              <a:spcBef>
                <a:spcPts val="600"/>
              </a:spcBef>
              <a:spcAft>
                <a:spcPts val="0"/>
              </a:spcAft>
              <a:buSzPts val="1800"/>
              <a:buNone/>
              <a:defRPr sz="1800"/>
            </a:lvl9pPr>
          </a:lstStyle>
          <a:p>
            <a:endParaRPr/>
          </a:p>
        </p:txBody>
      </p:sp>
      <p:sp>
        <p:nvSpPr>
          <p:cNvPr id="183" name="Google Shape;183;p27"/>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27"/>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27"/>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Naslov in vsebina" type="obj">
  <p:cSld name="OBJECT">
    <p:spTree>
      <p:nvGrpSpPr>
        <p:cNvPr id="1" name="Shape 186"/>
        <p:cNvGrpSpPr/>
        <p:nvPr/>
      </p:nvGrpSpPr>
      <p:grpSpPr>
        <a:xfrm>
          <a:off x="0" y="0"/>
          <a:ext cx="0" cy="0"/>
          <a:chOff x="0" y="0"/>
          <a:chExt cx="0" cy="0"/>
        </a:xfrm>
      </p:grpSpPr>
      <p:sp>
        <p:nvSpPr>
          <p:cNvPr id="187" name="Google Shape;187;p28"/>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28"/>
          <p:cNvSpPr txBox="1">
            <a:spLocks noGrp="1"/>
          </p:cNvSpPr>
          <p:nvPr>
            <p:ph type="body" idx="1"/>
          </p:nvPr>
        </p:nvSpPr>
        <p:spPr>
          <a:xfrm>
            <a:off x="1295400" y="1981201"/>
            <a:ext cx="9601200" cy="380999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189" name="Google Shape;189;p28"/>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0" name="Google Shape;190;p28"/>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1" name="Google Shape;191;p28"/>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Glava odseka" type="secHead">
  <p:cSld name="SECTION_HEADER">
    <p:bg>
      <p:bgPr>
        <a:gradFill>
          <a:gsLst>
            <a:gs pos="0">
              <a:schemeClr val="accent1"/>
            </a:gs>
            <a:gs pos="97000">
              <a:srgbClr val="AF4329"/>
            </a:gs>
            <a:gs pos="100000">
              <a:srgbClr val="AF4329"/>
            </a:gs>
          </a:gsLst>
          <a:path path="circle">
            <a:fillToRect l="50000" t="50000" r="50000" b="50000"/>
          </a:path>
          <a:tileRect/>
        </a:gradFill>
        <a:effectLst/>
      </p:bgPr>
    </p:bg>
    <p:spTree>
      <p:nvGrpSpPr>
        <p:cNvPr id="1" name="Shape 192"/>
        <p:cNvGrpSpPr/>
        <p:nvPr/>
      </p:nvGrpSpPr>
      <p:grpSpPr>
        <a:xfrm>
          <a:off x="0" y="0"/>
          <a:ext cx="0" cy="0"/>
          <a:chOff x="0" y="0"/>
          <a:chExt cx="0" cy="0"/>
        </a:xfrm>
      </p:grpSpPr>
      <p:grpSp>
        <p:nvGrpSpPr>
          <p:cNvPr id="193" name="Google Shape;193;p29"/>
          <p:cNvGrpSpPr/>
          <p:nvPr/>
        </p:nvGrpSpPr>
        <p:grpSpPr>
          <a:xfrm>
            <a:off x="-1" y="0"/>
            <a:ext cx="12192002" cy="6858000"/>
            <a:chOff x="-1" y="0"/>
            <a:chExt cx="12192002" cy="6858000"/>
          </a:xfrm>
        </p:grpSpPr>
        <p:cxnSp>
          <p:nvCxnSpPr>
            <p:cNvPr id="194" name="Google Shape;194;p29"/>
            <p:cNvCxnSpPr/>
            <p:nvPr/>
          </p:nvCxnSpPr>
          <p:spPr>
            <a:xfrm>
              <a:off x="61019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95" name="Google Shape;195;p29"/>
            <p:cNvCxnSpPr/>
            <p:nvPr/>
          </p:nvCxnSpPr>
          <p:spPr>
            <a:xfrm>
              <a:off x="182933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96" name="Google Shape;196;p29"/>
            <p:cNvCxnSpPr/>
            <p:nvPr/>
          </p:nvCxnSpPr>
          <p:spPr>
            <a:xfrm>
              <a:off x="304847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97" name="Google Shape;197;p29"/>
            <p:cNvCxnSpPr/>
            <p:nvPr/>
          </p:nvCxnSpPr>
          <p:spPr>
            <a:xfrm>
              <a:off x="426760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98" name="Google Shape;198;p29"/>
            <p:cNvCxnSpPr/>
            <p:nvPr/>
          </p:nvCxnSpPr>
          <p:spPr>
            <a:xfrm>
              <a:off x="548674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99" name="Google Shape;199;p29"/>
            <p:cNvCxnSpPr/>
            <p:nvPr/>
          </p:nvCxnSpPr>
          <p:spPr>
            <a:xfrm>
              <a:off x="670588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0" name="Google Shape;200;p29"/>
            <p:cNvCxnSpPr/>
            <p:nvPr/>
          </p:nvCxnSpPr>
          <p:spPr>
            <a:xfrm>
              <a:off x="792502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1" name="Google Shape;201;p29"/>
            <p:cNvCxnSpPr/>
            <p:nvPr/>
          </p:nvCxnSpPr>
          <p:spPr>
            <a:xfrm>
              <a:off x="914416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2" name="Google Shape;202;p29"/>
            <p:cNvCxnSpPr/>
            <p:nvPr/>
          </p:nvCxnSpPr>
          <p:spPr>
            <a:xfrm>
              <a:off x="1036329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3" name="Google Shape;203;p29"/>
            <p:cNvCxnSpPr/>
            <p:nvPr/>
          </p:nvCxnSpPr>
          <p:spPr>
            <a:xfrm>
              <a:off x="1158243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4" name="Google Shape;204;p29"/>
            <p:cNvCxnSpPr/>
            <p:nvPr/>
          </p:nvCxnSpPr>
          <p:spPr>
            <a:xfrm>
              <a:off x="2819" y="38648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5" name="Google Shape;205;p29"/>
            <p:cNvCxnSpPr/>
            <p:nvPr/>
          </p:nvCxnSpPr>
          <p:spPr>
            <a:xfrm>
              <a:off x="2819" y="1611181"/>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6" name="Google Shape;206;p29"/>
            <p:cNvCxnSpPr/>
            <p:nvPr/>
          </p:nvCxnSpPr>
          <p:spPr>
            <a:xfrm>
              <a:off x="2819" y="2835877"/>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7" name="Google Shape;207;p29"/>
            <p:cNvCxnSpPr/>
            <p:nvPr/>
          </p:nvCxnSpPr>
          <p:spPr>
            <a:xfrm>
              <a:off x="2819" y="4060573"/>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8" name="Google Shape;208;p29"/>
            <p:cNvCxnSpPr/>
            <p:nvPr/>
          </p:nvCxnSpPr>
          <p:spPr>
            <a:xfrm>
              <a:off x="2819" y="5285269"/>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9" name="Google Shape;209;p29"/>
            <p:cNvCxnSpPr/>
            <p:nvPr/>
          </p:nvCxnSpPr>
          <p:spPr>
            <a:xfrm>
              <a:off x="2819" y="650996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210" name="Google Shape;210;p29"/>
            <p:cNvGrpSpPr/>
            <p:nvPr/>
          </p:nvGrpSpPr>
          <p:grpSpPr>
            <a:xfrm>
              <a:off x="-1" y="0"/>
              <a:ext cx="12192001" cy="6858000"/>
              <a:chOff x="-1" y="0"/>
              <a:chExt cx="12192001" cy="6858000"/>
            </a:xfrm>
          </p:grpSpPr>
          <p:cxnSp>
            <p:nvCxnSpPr>
              <p:cNvPr id="211" name="Google Shape;211;p29"/>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12" name="Google Shape;212;p29"/>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13" name="Google Shape;213;p29"/>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14" name="Google Shape;214;p29"/>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15" name="Google Shape;215;p29"/>
              <p:cNvCxnSpPr/>
              <p:nvPr/>
            </p:nvCxnSpPr>
            <p:spPr>
              <a:xfrm>
                <a:off x="510650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216" name="Google Shape;216;p29"/>
              <p:cNvGrpSpPr/>
              <p:nvPr/>
            </p:nvGrpSpPr>
            <p:grpSpPr>
              <a:xfrm>
                <a:off x="6327885" y="0"/>
                <a:ext cx="5864115" cy="5898673"/>
                <a:chOff x="6327885" y="0"/>
                <a:chExt cx="5864115" cy="5898673"/>
              </a:xfrm>
            </p:grpSpPr>
            <p:cxnSp>
              <p:nvCxnSpPr>
                <p:cNvPr id="217" name="Google Shape;217;p29"/>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18" name="Google Shape;218;p29"/>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19" name="Google Shape;219;p29"/>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20" name="Google Shape;220;p29"/>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21" name="Google Shape;221;p29"/>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222" name="Google Shape;222;p29"/>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23" name="Google Shape;223;p29"/>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24" name="Google Shape;224;p29"/>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25" name="Google Shape;225;p29"/>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26" name="Google Shape;226;p29"/>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nvGrpSpPr>
            <p:cNvPr id="227" name="Google Shape;227;p29"/>
            <p:cNvGrpSpPr/>
            <p:nvPr/>
          </p:nvGrpSpPr>
          <p:grpSpPr>
            <a:xfrm flipH="1">
              <a:off x="0" y="0"/>
              <a:ext cx="12192001" cy="6858000"/>
              <a:chOff x="-1" y="0"/>
              <a:chExt cx="12192001" cy="6858000"/>
            </a:xfrm>
          </p:grpSpPr>
          <p:cxnSp>
            <p:nvCxnSpPr>
              <p:cNvPr id="228" name="Google Shape;228;p29"/>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29" name="Google Shape;229;p29"/>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30" name="Google Shape;230;p29"/>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31" name="Google Shape;231;p29"/>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32" name="Google Shape;232;p29"/>
              <p:cNvCxnSpPr/>
              <p:nvPr/>
            </p:nvCxnSpPr>
            <p:spPr>
              <a:xfrm>
                <a:off x="515064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233" name="Google Shape;233;p29"/>
              <p:cNvGrpSpPr/>
              <p:nvPr/>
            </p:nvGrpSpPr>
            <p:grpSpPr>
              <a:xfrm>
                <a:off x="6327885" y="0"/>
                <a:ext cx="5864115" cy="5898673"/>
                <a:chOff x="6327885" y="0"/>
                <a:chExt cx="5864115" cy="5898673"/>
              </a:xfrm>
            </p:grpSpPr>
            <p:cxnSp>
              <p:nvCxnSpPr>
                <p:cNvPr id="234" name="Google Shape;234;p29"/>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35" name="Google Shape;235;p29"/>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36" name="Google Shape;236;p29"/>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37" name="Google Shape;237;p29"/>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38" name="Google Shape;238;p29"/>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239" name="Google Shape;239;p29"/>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40" name="Google Shape;240;p29"/>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41" name="Google Shape;241;p29"/>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42" name="Google Shape;242;p29"/>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43" name="Google Shape;243;p29"/>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sp>
        <p:nvSpPr>
          <p:cNvPr id="244" name="Google Shape;244;p29"/>
          <p:cNvSpPr txBox="1">
            <a:spLocks noGrp="1"/>
          </p:cNvSpPr>
          <p:nvPr>
            <p:ph type="title"/>
          </p:nvPr>
        </p:nvSpPr>
        <p:spPr>
          <a:xfrm>
            <a:off x="1295400" y="2541573"/>
            <a:ext cx="9601200" cy="27432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chemeClr val="lt1"/>
              </a:buClr>
              <a:buSzPts val="6000"/>
              <a:buFont typeface="Arial"/>
              <a:buNone/>
              <a:defRPr sz="6000"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5" name="Google Shape;245;p29"/>
          <p:cNvSpPr txBox="1">
            <a:spLocks noGrp="1"/>
          </p:cNvSpPr>
          <p:nvPr>
            <p:ph type="body" idx="1"/>
          </p:nvPr>
        </p:nvSpPr>
        <p:spPr>
          <a:xfrm>
            <a:off x="1295400" y="5431536"/>
            <a:ext cx="9601200" cy="457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SzPts val="2000"/>
              <a:buNone/>
              <a:defRPr sz="2000" b="0">
                <a:solidFill>
                  <a:schemeClr val="lt1"/>
                </a:solidFill>
              </a:defRPr>
            </a:lvl1pPr>
            <a:lvl2pPr marL="914400" lvl="1" indent="-228600" algn="l">
              <a:lnSpc>
                <a:spcPct val="90000"/>
              </a:lnSpc>
              <a:spcBef>
                <a:spcPts val="1200"/>
              </a:spcBef>
              <a:spcAft>
                <a:spcPts val="0"/>
              </a:spcAft>
              <a:buSzPts val="2000"/>
              <a:buNone/>
              <a:defRPr sz="2000"/>
            </a:lvl2pPr>
            <a:lvl3pPr marL="1371600" lvl="2" indent="-228600" algn="l">
              <a:lnSpc>
                <a:spcPct val="90000"/>
              </a:lnSpc>
              <a:spcBef>
                <a:spcPts val="800"/>
              </a:spcBef>
              <a:spcAft>
                <a:spcPts val="0"/>
              </a:spcAft>
              <a:buSzPts val="1800"/>
              <a:buNone/>
              <a:defRPr sz="1800"/>
            </a:lvl3pPr>
            <a:lvl4pPr marL="1828800" lvl="3" indent="-228600" algn="l">
              <a:lnSpc>
                <a:spcPct val="90000"/>
              </a:lnSpc>
              <a:spcBef>
                <a:spcPts val="800"/>
              </a:spcBef>
              <a:spcAft>
                <a:spcPts val="0"/>
              </a:spcAft>
              <a:buSzPts val="1600"/>
              <a:buNone/>
              <a:defRPr sz="1600"/>
            </a:lvl4pPr>
            <a:lvl5pPr marL="2286000" lvl="4" indent="-228600" algn="l">
              <a:lnSpc>
                <a:spcPct val="90000"/>
              </a:lnSpc>
              <a:spcBef>
                <a:spcPts val="600"/>
              </a:spcBef>
              <a:spcAft>
                <a:spcPts val="0"/>
              </a:spcAft>
              <a:buSzPts val="1600"/>
              <a:buNone/>
              <a:defRPr sz="1600"/>
            </a:lvl5pPr>
            <a:lvl6pPr marL="2743200" lvl="5" indent="-228600" algn="l">
              <a:lnSpc>
                <a:spcPct val="90000"/>
              </a:lnSpc>
              <a:spcBef>
                <a:spcPts val="600"/>
              </a:spcBef>
              <a:spcAft>
                <a:spcPts val="0"/>
              </a:spcAft>
              <a:buSzPts val="1600"/>
              <a:buNone/>
              <a:defRPr sz="1600"/>
            </a:lvl6pPr>
            <a:lvl7pPr marL="3200400" lvl="6" indent="-228600" algn="l">
              <a:lnSpc>
                <a:spcPct val="90000"/>
              </a:lnSpc>
              <a:spcBef>
                <a:spcPts val="600"/>
              </a:spcBef>
              <a:spcAft>
                <a:spcPts val="0"/>
              </a:spcAft>
              <a:buSzPts val="1600"/>
              <a:buNone/>
              <a:defRPr sz="1600"/>
            </a:lvl7pPr>
            <a:lvl8pPr marL="3657600" lvl="7" indent="-228600" algn="l">
              <a:lnSpc>
                <a:spcPct val="90000"/>
              </a:lnSpc>
              <a:spcBef>
                <a:spcPts val="600"/>
              </a:spcBef>
              <a:spcAft>
                <a:spcPts val="0"/>
              </a:spcAft>
              <a:buSzPts val="1600"/>
              <a:buNone/>
              <a:defRPr sz="1600"/>
            </a:lvl8pPr>
            <a:lvl9pPr marL="4114800" lvl="8" indent="-228600" algn="l">
              <a:lnSpc>
                <a:spcPct val="90000"/>
              </a:lnSpc>
              <a:spcBef>
                <a:spcPts val="600"/>
              </a:spcBef>
              <a:spcAft>
                <a:spcPts val="0"/>
              </a:spcAft>
              <a:buSzPts val="1600"/>
              <a:buNone/>
              <a:defRPr sz="1600"/>
            </a:lvl9pPr>
          </a:lstStyle>
          <a:p>
            <a:endParaRPr/>
          </a:p>
        </p:txBody>
      </p:sp>
      <p:cxnSp>
        <p:nvCxnSpPr>
          <p:cNvPr id="246" name="Google Shape;246;p29"/>
          <p:cNvCxnSpPr/>
          <p:nvPr/>
        </p:nvCxnSpPr>
        <p:spPr>
          <a:xfrm>
            <a:off x="1295400" y="5294175"/>
            <a:ext cx="9601200" cy="0"/>
          </a:xfrm>
          <a:prstGeom prst="straightConnector1">
            <a:avLst/>
          </a:prstGeom>
          <a:noFill/>
          <a:ln w="12700" cap="flat" cmpd="sng">
            <a:solidFill>
              <a:schemeClr val="lt1"/>
            </a:solidFill>
            <a:prstDash val="solid"/>
            <a:miter lim="800000"/>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rimerjava" type="twoTxTwoObj">
  <p:cSld name="TWO_OBJECTS_WITH_TEXT">
    <p:spTree>
      <p:nvGrpSpPr>
        <p:cNvPr id="1" name="Shape 247"/>
        <p:cNvGrpSpPr/>
        <p:nvPr/>
      </p:nvGrpSpPr>
      <p:grpSpPr>
        <a:xfrm>
          <a:off x="0" y="0"/>
          <a:ext cx="0" cy="0"/>
          <a:chOff x="0" y="0"/>
          <a:chExt cx="0" cy="0"/>
        </a:xfrm>
      </p:grpSpPr>
      <p:sp>
        <p:nvSpPr>
          <p:cNvPr id="248" name="Google Shape;248;p30"/>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9" name="Google Shape;249;p30"/>
          <p:cNvSpPr txBox="1">
            <a:spLocks noGrp="1"/>
          </p:cNvSpPr>
          <p:nvPr>
            <p:ph type="body" idx="1"/>
          </p:nvPr>
        </p:nvSpPr>
        <p:spPr>
          <a:xfrm>
            <a:off x="1295400" y="1818322"/>
            <a:ext cx="4572000" cy="64135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2000"/>
              <a:buNone/>
              <a:defRPr sz="2000" b="0">
                <a:solidFill>
                  <a:schemeClr val="accent1"/>
                </a:solidFill>
              </a:defRPr>
            </a:lvl1pPr>
            <a:lvl2pPr marL="914400" lvl="1" indent="-228600" algn="l">
              <a:lnSpc>
                <a:spcPct val="90000"/>
              </a:lnSpc>
              <a:spcBef>
                <a:spcPts val="1200"/>
              </a:spcBef>
              <a:spcAft>
                <a:spcPts val="0"/>
              </a:spcAft>
              <a:buSzPts val="2000"/>
              <a:buNone/>
              <a:defRPr sz="2000" b="1"/>
            </a:lvl2pPr>
            <a:lvl3pPr marL="1371600" lvl="2" indent="-228600" algn="l">
              <a:lnSpc>
                <a:spcPct val="90000"/>
              </a:lnSpc>
              <a:spcBef>
                <a:spcPts val="800"/>
              </a:spcBef>
              <a:spcAft>
                <a:spcPts val="0"/>
              </a:spcAft>
              <a:buSzPts val="1800"/>
              <a:buNone/>
              <a:defRPr sz="1800" b="1"/>
            </a:lvl3pPr>
            <a:lvl4pPr marL="1828800" lvl="3" indent="-228600" algn="l">
              <a:lnSpc>
                <a:spcPct val="90000"/>
              </a:lnSpc>
              <a:spcBef>
                <a:spcPts val="800"/>
              </a:spcBef>
              <a:spcAft>
                <a:spcPts val="0"/>
              </a:spcAft>
              <a:buSzPts val="1600"/>
              <a:buNone/>
              <a:defRPr sz="1600" b="1"/>
            </a:lvl4pPr>
            <a:lvl5pPr marL="2286000" lvl="4" indent="-228600" algn="l">
              <a:lnSpc>
                <a:spcPct val="90000"/>
              </a:lnSpc>
              <a:spcBef>
                <a:spcPts val="600"/>
              </a:spcBef>
              <a:spcAft>
                <a:spcPts val="0"/>
              </a:spcAft>
              <a:buSzPts val="1600"/>
              <a:buNone/>
              <a:defRPr sz="1600" b="1"/>
            </a:lvl5pPr>
            <a:lvl6pPr marL="2743200" lvl="5" indent="-228600" algn="l">
              <a:lnSpc>
                <a:spcPct val="90000"/>
              </a:lnSpc>
              <a:spcBef>
                <a:spcPts val="600"/>
              </a:spcBef>
              <a:spcAft>
                <a:spcPts val="0"/>
              </a:spcAft>
              <a:buSzPts val="1600"/>
              <a:buNone/>
              <a:defRPr sz="1600" b="1"/>
            </a:lvl6pPr>
            <a:lvl7pPr marL="3200400" lvl="6" indent="-228600" algn="l">
              <a:lnSpc>
                <a:spcPct val="90000"/>
              </a:lnSpc>
              <a:spcBef>
                <a:spcPts val="600"/>
              </a:spcBef>
              <a:spcAft>
                <a:spcPts val="0"/>
              </a:spcAft>
              <a:buSzPts val="1600"/>
              <a:buNone/>
              <a:defRPr sz="1600" b="1"/>
            </a:lvl7pPr>
            <a:lvl8pPr marL="3657600" lvl="7" indent="-228600" algn="l">
              <a:lnSpc>
                <a:spcPct val="90000"/>
              </a:lnSpc>
              <a:spcBef>
                <a:spcPts val="600"/>
              </a:spcBef>
              <a:spcAft>
                <a:spcPts val="0"/>
              </a:spcAft>
              <a:buSzPts val="1600"/>
              <a:buNone/>
              <a:defRPr sz="1600" b="1"/>
            </a:lvl8pPr>
            <a:lvl9pPr marL="4114800" lvl="8" indent="-228600" algn="l">
              <a:lnSpc>
                <a:spcPct val="90000"/>
              </a:lnSpc>
              <a:spcBef>
                <a:spcPts val="600"/>
              </a:spcBef>
              <a:spcAft>
                <a:spcPts val="0"/>
              </a:spcAft>
              <a:buSzPts val="1600"/>
              <a:buNone/>
              <a:defRPr sz="1600" b="1"/>
            </a:lvl9pPr>
          </a:lstStyle>
          <a:p>
            <a:endParaRPr/>
          </a:p>
        </p:txBody>
      </p:sp>
      <p:sp>
        <p:nvSpPr>
          <p:cNvPr id="250" name="Google Shape;250;p30"/>
          <p:cNvSpPr txBox="1">
            <a:spLocks noGrp="1"/>
          </p:cNvSpPr>
          <p:nvPr>
            <p:ph type="body" idx="2"/>
          </p:nvPr>
        </p:nvSpPr>
        <p:spPr>
          <a:xfrm>
            <a:off x="1295400" y="2503713"/>
            <a:ext cx="4572000" cy="3287487"/>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30200" algn="l">
              <a:lnSpc>
                <a:spcPct val="90000"/>
              </a:lnSpc>
              <a:spcBef>
                <a:spcPts val="600"/>
              </a:spcBef>
              <a:spcAft>
                <a:spcPts val="0"/>
              </a:spcAft>
              <a:buSzPts val="1600"/>
              <a:buChar char="▪"/>
              <a:defRPr sz="1600"/>
            </a:lvl6pPr>
            <a:lvl7pPr marL="3200400" lvl="6" indent="-330200" algn="l">
              <a:lnSpc>
                <a:spcPct val="90000"/>
              </a:lnSpc>
              <a:spcBef>
                <a:spcPts val="600"/>
              </a:spcBef>
              <a:spcAft>
                <a:spcPts val="0"/>
              </a:spcAft>
              <a:buSzPts val="1600"/>
              <a:buChar char="▪"/>
              <a:defRPr sz="1600"/>
            </a:lvl7pPr>
            <a:lvl8pPr marL="3657600" lvl="7" indent="-330200" algn="l">
              <a:lnSpc>
                <a:spcPct val="90000"/>
              </a:lnSpc>
              <a:spcBef>
                <a:spcPts val="600"/>
              </a:spcBef>
              <a:spcAft>
                <a:spcPts val="0"/>
              </a:spcAft>
              <a:buSzPts val="1600"/>
              <a:buChar char="▪"/>
              <a:defRPr sz="1600"/>
            </a:lvl8pPr>
            <a:lvl9pPr marL="4114800" lvl="8" indent="-228600" algn="l">
              <a:lnSpc>
                <a:spcPct val="90000"/>
              </a:lnSpc>
              <a:spcBef>
                <a:spcPts val="600"/>
              </a:spcBef>
              <a:spcAft>
                <a:spcPts val="0"/>
              </a:spcAft>
              <a:buSzPts val="1600"/>
              <a:buNone/>
              <a:defRPr sz="1600"/>
            </a:lvl9pPr>
          </a:lstStyle>
          <a:p>
            <a:endParaRPr/>
          </a:p>
        </p:txBody>
      </p:sp>
      <p:sp>
        <p:nvSpPr>
          <p:cNvPr id="251" name="Google Shape;251;p30"/>
          <p:cNvSpPr txBox="1">
            <a:spLocks noGrp="1"/>
          </p:cNvSpPr>
          <p:nvPr>
            <p:ph type="body" idx="3"/>
          </p:nvPr>
        </p:nvSpPr>
        <p:spPr>
          <a:xfrm>
            <a:off x="6324600" y="1818322"/>
            <a:ext cx="4572000" cy="64135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2000"/>
              <a:buNone/>
              <a:defRPr sz="2000" b="0">
                <a:solidFill>
                  <a:schemeClr val="accent1"/>
                </a:solidFill>
              </a:defRPr>
            </a:lvl1pPr>
            <a:lvl2pPr marL="914400" lvl="1" indent="-228600" algn="l">
              <a:lnSpc>
                <a:spcPct val="90000"/>
              </a:lnSpc>
              <a:spcBef>
                <a:spcPts val="1200"/>
              </a:spcBef>
              <a:spcAft>
                <a:spcPts val="0"/>
              </a:spcAft>
              <a:buSzPts val="2000"/>
              <a:buNone/>
              <a:defRPr sz="2000" b="1"/>
            </a:lvl2pPr>
            <a:lvl3pPr marL="1371600" lvl="2" indent="-228600" algn="l">
              <a:lnSpc>
                <a:spcPct val="90000"/>
              </a:lnSpc>
              <a:spcBef>
                <a:spcPts val="800"/>
              </a:spcBef>
              <a:spcAft>
                <a:spcPts val="0"/>
              </a:spcAft>
              <a:buSzPts val="1800"/>
              <a:buNone/>
              <a:defRPr sz="1800" b="1"/>
            </a:lvl3pPr>
            <a:lvl4pPr marL="1828800" lvl="3" indent="-228600" algn="l">
              <a:lnSpc>
                <a:spcPct val="90000"/>
              </a:lnSpc>
              <a:spcBef>
                <a:spcPts val="800"/>
              </a:spcBef>
              <a:spcAft>
                <a:spcPts val="0"/>
              </a:spcAft>
              <a:buSzPts val="1600"/>
              <a:buNone/>
              <a:defRPr sz="1600" b="1"/>
            </a:lvl4pPr>
            <a:lvl5pPr marL="2286000" lvl="4" indent="-228600" algn="l">
              <a:lnSpc>
                <a:spcPct val="90000"/>
              </a:lnSpc>
              <a:spcBef>
                <a:spcPts val="600"/>
              </a:spcBef>
              <a:spcAft>
                <a:spcPts val="0"/>
              </a:spcAft>
              <a:buSzPts val="1600"/>
              <a:buNone/>
              <a:defRPr sz="1600" b="1"/>
            </a:lvl5pPr>
            <a:lvl6pPr marL="2743200" lvl="5" indent="-228600" algn="l">
              <a:lnSpc>
                <a:spcPct val="90000"/>
              </a:lnSpc>
              <a:spcBef>
                <a:spcPts val="600"/>
              </a:spcBef>
              <a:spcAft>
                <a:spcPts val="0"/>
              </a:spcAft>
              <a:buSzPts val="1600"/>
              <a:buNone/>
              <a:defRPr sz="1600" b="1"/>
            </a:lvl6pPr>
            <a:lvl7pPr marL="3200400" lvl="6" indent="-228600" algn="l">
              <a:lnSpc>
                <a:spcPct val="90000"/>
              </a:lnSpc>
              <a:spcBef>
                <a:spcPts val="600"/>
              </a:spcBef>
              <a:spcAft>
                <a:spcPts val="0"/>
              </a:spcAft>
              <a:buSzPts val="1600"/>
              <a:buNone/>
              <a:defRPr sz="1600" b="1"/>
            </a:lvl7pPr>
            <a:lvl8pPr marL="3657600" lvl="7" indent="-228600" algn="l">
              <a:lnSpc>
                <a:spcPct val="90000"/>
              </a:lnSpc>
              <a:spcBef>
                <a:spcPts val="600"/>
              </a:spcBef>
              <a:spcAft>
                <a:spcPts val="0"/>
              </a:spcAft>
              <a:buSzPts val="1600"/>
              <a:buNone/>
              <a:defRPr sz="1600" b="1"/>
            </a:lvl8pPr>
            <a:lvl9pPr marL="4114800" lvl="8" indent="-228600" algn="l">
              <a:lnSpc>
                <a:spcPct val="90000"/>
              </a:lnSpc>
              <a:spcBef>
                <a:spcPts val="600"/>
              </a:spcBef>
              <a:spcAft>
                <a:spcPts val="0"/>
              </a:spcAft>
              <a:buSzPts val="1600"/>
              <a:buNone/>
              <a:defRPr sz="1600" b="1"/>
            </a:lvl9pPr>
          </a:lstStyle>
          <a:p>
            <a:endParaRPr/>
          </a:p>
        </p:txBody>
      </p:sp>
      <p:sp>
        <p:nvSpPr>
          <p:cNvPr id="252" name="Google Shape;252;p30"/>
          <p:cNvSpPr txBox="1">
            <a:spLocks noGrp="1"/>
          </p:cNvSpPr>
          <p:nvPr>
            <p:ph type="body" idx="4"/>
          </p:nvPr>
        </p:nvSpPr>
        <p:spPr>
          <a:xfrm>
            <a:off x="6324600" y="2503713"/>
            <a:ext cx="4572000" cy="3287487"/>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30200" algn="l">
              <a:lnSpc>
                <a:spcPct val="90000"/>
              </a:lnSpc>
              <a:spcBef>
                <a:spcPts val="600"/>
              </a:spcBef>
              <a:spcAft>
                <a:spcPts val="0"/>
              </a:spcAft>
              <a:buSzPts val="1600"/>
              <a:buChar char="▪"/>
              <a:defRPr sz="1600"/>
            </a:lvl6pPr>
            <a:lvl7pPr marL="3200400" lvl="6" indent="-330200" algn="l">
              <a:lnSpc>
                <a:spcPct val="90000"/>
              </a:lnSpc>
              <a:spcBef>
                <a:spcPts val="600"/>
              </a:spcBef>
              <a:spcAft>
                <a:spcPts val="0"/>
              </a:spcAft>
              <a:buSzPts val="1600"/>
              <a:buChar char="▪"/>
              <a:defRPr sz="1600"/>
            </a:lvl7pPr>
            <a:lvl8pPr marL="3657600" lvl="7" indent="-330200" algn="l">
              <a:lnSpc>
                <a:spcPct val="90000"/>
              </a:lnSpc>
              <a:spcBef>
                <a:spcPts val="600"/>
              </a:spcBef>
              <a:spcAft>
                <a:spcPts val="0"/>
              </a:spcAft>
              <a:buSzPts val="1600"/>
              <a:buChar char="▪"/>
              <a:defRPr sz="1600"/>
            </a:lvl8pPr>
            <a:lvl9pPr marL="4114800" lvl="8" indent="-228600" algn="l">
              <a:lnSpc>
                <a:spcPct val="90000"/>
              </a:lnSpc>
              <a:spcBef>
                <a:spcPts val="600"/>
              </a:spcBef>
              <a:spcAft>
                <a:spcPts val="0"/>
              </a:spcAft>
              <a:buSzPts val="1600"/>
              <a:buNone/>
              <a:defRPr sz="1600"/>
            </a:lvl9pPr>
          </a:lstStyle>
          <a:p>
            <a:endParaRPr/>
          </a:p>
        </p:txBody>
      </p:sp>
      <p:sp>
        <p:nvSpPr>
          <p:cNvPr id="253" name="Google Shape;253;p30"/>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4" name="Google Shape;254;p30"/>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5" name="Google Shape;255;p30"/>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amo naslov" type="titleOnly">
  <p:cSld name="TITLE_ONLY">
    <p:spTree>
      <p:nvGrpSpPr>
        <p:cNvPr id="1" name="Shape 256"/>
        <p:cNvGrpSpPr/>
        <p:nvPr/>
      </p:nvGrpSpPr>
      <p:grpSpPr>
        <a:xfrm>
          <a:off x="0" y="0"/>
          <a:ext cx="0" cy="0"/>
          <a:chOff x="0" y="0"/>
          <a:chExt cx="0" cy="0"/>
        </a:xfrm>
      </p:grpSpPr>
      <p:sp>
        <p:nvSpPr>
          <p:cNvPr id="257" name="Google Shape;257;p31"/>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8" name="Google Shape;258;p31"/>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9" name="Google Shape;259;p31"/>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0" name="Google Shape;260;p31"/>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Prazno" type="blank">
  <p:cSld name="BLANK">
    <p:spTree>
      <p:nvGrpSpPr>
        <p:cNvPr id="1" name="Shape 261"/>
        <p:cNvGrpSpPr/>
        <p:nvPr/>
      </p:nvGrpSpPr>
      <p:grpSpPr>
        <a:xfrm>
          <a:off x="0" y="0"/>
          <a:ext cx="0" cy="0"/>
          <a:chOff x="0" y="0"/>
          <a:chExt cx="0" cy="0"/>
        </a:xfrm>
      </p:grpSpPr>
      <p:grpSp>
        <p:nvGrpSpPr>
          <p:cNvPr id="262" name="Google Shape;262;p32"/>
          <p:cNvGrpSpPr/>
          <p:nvPr/>
        </p:nvGrpSpPr>
        <p:grpSpPr>
          <a:xfrm>
            <a:off x="-1" y="0"/>
            <a:ext cx="12192002" cy="6858000"/>
            <a:chOff x="-1" y="0"/>
            <a:chExt cx="12192002" cy="6858000"/>
          </a:xfrm>
        </p:grpSpPr>
        <p:cxnSp>
          <p:nvCxnSpPr>
            <p:cNvPr id="263" name="Google Shape;263;p32"/>
            <p:cNvCxnSpPr/>
            <p:nvPr/>
          </p:nvCxnSpPr>
          <p:spPr>
            <a:xfrm>
              <a:off x="610194"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64" name="Google Shape;264;p32"/>
            <p:cNvCxnSpPr/>
            <p:nvPr/>
          </p:nvCxnSpPr>
          <p:spPr>
            <a:xfrm>
              <a:off x="1829332"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65" name="Google Shape;265;p32"/>
            <p:cNvCxnSpPr/>
            <p:nvPr/>
          </p:nvCxnSpPr>
          <p:spPr>
            <a:xfrm>
              <a:off x="3048470"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66" name="Google Shape;266;p32"/>
            <p:cNvCxnSpPr/>
            <p:nvPr/>
          </p:nvCxnSpPr>
          <p:spPr>
            <a:xfrm>
              <a:off x="4267608"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67" name="Google Shape;267;p32"/>
            <p:cNvCxnSpPr/>
            <p:nvPr/>
          </p:nvCxnSpPr>
          <p:spPr>
            <a:xfrm>
              <a:off x="5486746"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68" name="Google Shape;268;p32"/>
            <p:cNvCxnSpPr/>
            <p:nvPr/>
          </p:nvCxnSpPr>
          <p:spPr>
            <a:xfrm>
              <a:off x="6705884"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69" name="Google Shape;269;p32"/>
            <p:cNvCxnSpPr/>
            <p:nvPr/>
          </p:nvCxnSpPr>
          <p:spPr>
            <a:xfrm>
              <a:off x="7925022"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0" name="Google Shape;270;p32"/>
            <p:cNvCxnSpPr/>
            <p:nvPr/>
          </p:nvCxnSpPr>
          <p:spPr>
            <a:xfrm>
              <a:off x="9144160"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1" name="Google Shape;271;p32"/>
            <p:cNvCxnSpPr/>
            <p:nvPr/>
          </p:nvCxnSpPr>
          <p:spPr>
            <a:xfrm>
              <a:off x="10363298"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2" name="Google Shape;272;p32"/>
            <p:cNvCxnSpPr/>
            <p:nvPr/>
          </p:nvCxnSpPr>
          <p:spPr>
            <a:xfrm>
              <a:off x="11582436"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3" name="Google Shape;273;p32"/>
            <p:cNvCxnSpPr/>
            <p:nvPr/>
          </p:nvCxnSpPr>
          <p:spPr>
            <a:xfrm>
              <a:off x="2819" y="386485"/>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4" name="Google Shape;274;p32"/>
            <p:cNvCxnSpPr/>
            <p:nvPr/>
          </p:nvCxnSpPr>
          <p:spPr>
            <a:xfrm>
              <a:off x="2819" y="1611181"/>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5" name="Google Shape;275;p32"/>
            <p:cNvCxnSpPr/>
            <p:nvPr/>
          </p:nvCxnSpPr>
          <p:spPr>
            <a:xfrm>
              <a:off x="2819" y="2835877"/>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6" name="Google Shape;276;p32"/>
            <p:cNvCxnSpPr/>
            <p:nvPr/>
          </p:nvCxnSpPr>
          <p:spPr>
            <a:xfrm>
              <a:off x="2819" y="4060573"/>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7" name="Google Shape;277;p32"/>
            <p:cNvCxnSpPr/>
            <p:nvPr/>
          </p:nvCxnSpPr>
          <p:spPr>
            <a:xfrm>
              <a:off x="2819" y="5285269"/>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8" name="Google Shape;278;p32"/>
            <p:cNvCxnSpPr/>
            <p:nvPr/>
          </p:nvCxnSpPr>
          <p:spPr>
            <a:xfrm>
              <a:off x="2819" y="6509965"/>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grpSp>
          <p:nvGrpSpPr>
            <p:cNvPr id="279" name="Google Shape;279;p32"/>
            <p:cNvGrpSpPr/>
            <p:nvPr/>
          </p:nvGrpSpPr>
          <p:grpSpPr>
            <a:xfrm>
              <a:off x="-1" y="0"/>
              <a:ext cx="12192001" cy="6858000"/>
              <a:chOff x="-1" y="0"/>
              <a:chExt cx="12192001" cy="6858000"/>
            </a:xfrm>
          </p:grpSpPr>
          <p:cxnSp>
            <p:nvCxnSpPr>
              <p:cNvPr id="280" name="Google Shape;280;p32"/>
              <p:cNvCxnSpPr/>
              <p:nvPr/>
            </p:nvCxnSpPr>
            <p:spPr>
              <a:xfrm>
                <a:off x="225425"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81" name="Google Shape;281;p32"/>
              <p:cNvCxnSpPr/>
              <p:nvPr/>
            </p:nvCxnSpPr>
            <p:spPr>
              <a:xfrm>
                <a:off x="1449154"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82" name="Google Shape;282;p32"/>
              <p:cNvCxnSpPr/>
              <p:nvPr/>
            </p:nvCxnSpPr>
            <p:spPr>
              <a:xfrm>
                <a:off x="2665982"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83" name="Google Shape;283;p32"/>
              <p:cNvCxnSpPr/>
              <p:nvPr/>
            </p:nvCxnSpPr>
            <p:spPr>
              <a:xfrm>
                <a:off x="3885119"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84" name="Google Shape;284;p32"/>
              <p:cNvCxnSpPr/>
              <p:nvPr/>
            </p:nvCxnSpPr>
            <p:spPr>
              <a:xfrm>
                <a:off x="5106502"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grpSp>
            <p:nvGrpSpPr>
              <p:cNvPr id="285" name="Google Shape;285;p32"/>
              <p:cNvGrpSpPr/>
              <p:nvPr/>
            </p:nvGrpSpPr>
            <p:grpSpPr>
              <a:xfrm>
                <a:off x="6327885" y="0"/>
                <a:ext cx="5864115" cy="5898673"/>
                <a:chOff x="6327885" y="0"/>
                <a:chExt cx="5864115" cy="5898673"/>
              </a:xfrm>
            </p:grpSpPr>
            <p:cxnSp>
              <p:nvCxnSpPr>
                <p:cNvPr id="286" name="Google Shape;286;p32"/>
                <p:cNvCxnSpPr/>
                <p:nvPr/>
              </p:nvCxnSpPr>
              <p:spPr>
                <a:xfrm>
                  <a:off x="6327885" y="0"/>
                  <a:ext cx="5864115" cy="5898673"/>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87" name="Google Shape;287;p32"/>
                <p:cNvCxnSpPr/>
                <p:nvPr/>
              </p:nvCxnSpPr>
              <p:spPr>
                <a:xfrm>
                  <a:off x="7549268" y="0"/>
                  <a:ext cx="4642732" cy="4672425"/>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88" name="Google Shape;288;p32"/>
                <p:cNvCxnSpPr/>
                <p:nvPr/>
              </p:nvCxnSpPr>
              <p:spPr>
                <a:xfrm>
                  <a:off x="8772997" y="0"/>
                  <a:ext cx="3419003" cy="345674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89" name="Google Shape;289;p32"/>
                <p:cNvCxnSpPr/>
                <p:nvPr/>
              </p:nvCxnSpPr>
              <p:spPr>
                <a:xfrm>
                  <a:off x="9982200" y="0"/>
                  <a:ext cx="2209800" cy="222646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90" name="Google Shape;290;p32"/>
                <p:cNvCxnSpPr/>
                <p:nvPr/>
              </p:nvCxnSpPr>
              <p:spPr>
                <a:xfrm>
                  <a:off x="11199019" y="0"/>
                  <a:ext cx="992981" cy="1002506"/>
                </a:xfrm>
                <a:prstGeom prst="straightConnector1">
                  <a:avLst/>
                </a:prstGeom>
                <a:noFill/>
                <a:ln w="9525" cap="flat" cmpd="sng">
                  <a:solidFill>
                    <a:srgbClr val="D8D8D8">
                      <a:alpha val="29411"/>
                    </a:srgbClr>
                  </a:solidFill>
                  <a:prstDash val="solid"/>
                  <a:miter lim="800000"/>
                  <a:headEnd type="none" w="sm" len="sm"/>
                  <a:tailEnd type="none" w="sm" len="sm"/>
                </a:ln>
              </p:spPr>
            </p:cxnSp>
          </p:grpSp>
          <p:cxnSp>
            <p:nvCxnSpPr>
              <p:cNvPr id="291" name="Google Shape;291;p32"/>
              <p:cNvCxnSpPr/>
              <p:nvPr/>
            </p:nvCxnSpPr>
            <p:spPr>
              <a:xfrm rot="10800000">
                <a:off x="-1" y="1012053"/>
                <a:ext cx="5828811" cy="5845945"/>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92" name="Google Shape;292;p32"/>
              <p:cNvCxnSpPr/>
              <p:nvPr/>
            </p:nvCxnSpPr>
            <p:spPr>
              <a:xfrm rot="10800000">
                <a:off x="-1" y="2227340"/>
                <a:ext cx="4614781" cy="4630658"/>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93" name="Google Shape;293;p32"/>
              <p:cNvCxnSpPr/>
              <p:nvPr/>
            </p:nvCxnSpPr>
            <p:spPr>
              <a:xfrm rot="10800000">
                <a:off x="-1" y="3432149"/>
                <a:ext cx="3398419" cy="342584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94" name="Google Shape;294;p32"/>
              <p:cNvCxnSpPr/>
              <p:nvPr/>
            </p:nvCxnSpPr>
            <p:spPr>
              <a:xfrm rot="10800000">
                <a:off x="-1" y="4651431"/>
                <a:ext cx="2196496" cy="2206567"/>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95" name="Google Shape;295;p32"/>
              <p:cNvCxnSpPr/>
              <p:nvPr/>
            </p:nvCxnSpPr>
            <p:spPr>
              <a:xfrm rot="10800000">
                <a:off x="-1" y="5864453"/>
                <a:ext cx="987003" cy="993545"/>
              </a:xfrm>
              <a:prstGeom prst="straightConnector1">
                <a:avLst/>
              </a:prstGeom>
              <a:noFill/>
              <a:ln w="9525" cap="flat" cmpd="sng">
                <a:solidFill>
                  <a:srgbClr val="D8D8D8">
                    <a:alpha val="29411"/>
                  </a:srgbClr>
                </a:solidFill>
                <a:prstDash val="solid"/>
                <a:miter lim="800000"/>
                <a:headEnd type="none" w="sm" len="sm"/>
                <a:tailEnd type="none" w="sm" len="sm"/>
              </a:ln>
            </p:spPr>
          </p:cxnSp>
        </p:grpSp>
        <p:grpSp>
          <p:nvGrpSpPr>
            <p:cNvPr id="296" name="Google Shape;296;p32"/>
            <p:cNvGrpSpPr/>
            <p:nvPr/>
          </p:nvGrpSpPr>
          <p:grpSpPr>
            <a:xfrm flipH="1">
              <a:off x="0" y="0"/>
              <a:ext cx="12192001" cy="6858000"/>
              <a:chOff x="-1" y="0"/>
              <a:chExt cx="12192001" cy="6858000"/>
            </a:xfrm>
          </p:grpSpPr>
          <p:cxnSp>
            <p:nvCxnSpPr>
              <p:cNvPr id="297" name="Google Shape;297;p32"/>
              <p:cNvCxnSpPr/>
              <p:nvPr/>
            </p:nvCxnSpPr>
            <p:spPr>
              <a:xfrm>
                <a:off x="225425"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98" name="Google Shape;298;p32"/>
              <p:cNvCxnSpPr/>
              <p:nvPr/>
            </p:nvCxnSpPr>
            <p:spPr>
              <a:xfrm>
                <a:off x="1449154"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99" name="Google Shape;299;p32"/>
              <p:cNvCxnSpPr/>
              <p:nvPr/>
            </p:nvCxnSpPr>
            <p:spPr>
              <a:xfrm>
                <a:off x="2665982"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00" name="Google Shape;300;p32"/>
              <p:cNvCxnSpPr/>
              <p:nvPr/>
            </p:nvCxnSpPr>
            <p:spPr>
              <a:xfrm>
                <a:off x="3885119"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01" name="Google Shape;301;p32"/>
              <p:cNvCxnSpPr/>
              <p:nvPr/>
            </p:nvCxnSpPr>
            <p:spPr>
              <a:xfrm>
                <a:off x="5106502"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grpSp>
            <p:nvGrpSpPr>
              <p:cNvPr id="302" name="Google Shape;302;p32"/>
              <p:cNvGrpSpPr/>
              <p:nvPr/>
            </p:nvGrpSpPr>
            <p:grpSpPr>
              <a:xfrm>
                <a:off x="6327885" y="0"/>
                <a:ext cx="5864115" cy="5898673"/>
                <a:chOff x="6327885" y="0"/>
                <a:chExt cx="5864115" cy="5898673"/>
              </a:xfrm>
            </p:grpSpPr>
            <p:cxnSp>
              <p:nvCxnSpPr>
                <p:cNvPr id="303" name="Google Shape;303;p32"/>
                <p:cNvCxnSpPr/>
                <p:nvPr/>
              </p:nvCxnSpPr>
              <p:spPr>
                <a:xfrm>
                  <a:off x="6327885" y="0"/>
                  <a:ext cx="5864115" cy="5898673"/>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04" name="Google Shape;304;p32"/>
                <p:cNvCxnSpPr/>
                <p:nvPr/>
              </p:nvCxnSpPr>
              <p:spPr>
                <a:xfrm>
                  <a:off x="7549268" y="0"/>
                  <a:ext cx="4642732" cy="4672425"/>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05" name="Google Shape;305;p32"/>
                <p:cNvCxnSpPr/>
                <p:nvPr/>
              </p:nvCxnSpPr>
              <p:spPr>
                <a:xfrm>
                  <a:off x="8772997" y="0"/>
                  <a:ext cx="3419003" cy="345674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06" name="Google Shape;306;p32"/>
                <p:cNvCxnSpPr/>
                <p:nvPr/>
              </p:nvCxnSpPr>
              <p:spPr>
                <a:xfrm>
                  <a:off x="9982200" y="0"/>
                  <a:ext cx="2209800" cy="222646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07" name="Google Shape;307;p32"/>
                <p:cNvCxnSpPr/>
                <p:nvPr/>
              </p:nvCxnSpPr>
              <p:spPr>
                <a:xfrm>
                  <a:off x="11199019" y="0"/>
                  <a:ext cx="992981" cy="1002506"/>
                </a:xfrm>
                <a:prstGeom prst="straightConnector1">
                  <a:avLst/>
                </a:prstGeom>
                <a:noFill/>
                <a:ln w="9525" cap="flat" cmpd="sng">
                  <a:solidFill>
                    <a:srgbClr val="D8D8D8">
                      <a:alpha val="29411"/>
                    </a:srgbClr>
                  </a:solidFill>
                  <a:prstDash val="solid"/>
                  <a:miter lim="800000"/>
                  <a:headEnd type="none" w="sm" len="sm"/>
                  <a:tailEnd type="none" w="sm" len="sm"/>
                </a:ln>
              </p:spPr>
            </p:cxnSp>
          </p:grpSp>
          <p:cxnSp>
            <p:nvCxnSpPr>
              <p:cNvPr id="308" name="Google Shape;308;p32"/>
              <p:cNvCxnSpPr/>
              <p:nvPr/>
            </p:nvCxnSpPr>
            <p:spPr>
              <a:xfrm rot="10800000">
                <a:off x="-1" y="1012053"/>
                <a:ext cx="5828811" cy="5845945"/>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09" name="Google Shape;309;p32"/>
              <p:cNvCxnSpPr/>
              <p:nvPr/>
            </p:nvCxnSpPr>
            <p:spPr>
              <a:xfrm rot="10800000">
                <a:off x="-1" y="2227340"/>
                <a:ext cx="4614781" cy="4630658"/>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10" name="Google Shape;310;p32"/>
              <p:cNvCxnSpPr/>
              <p:nvPr/>
            </p:nvCxnSpPr>
            <p:spPr>
              <a:xfrm rot="10800000">
                <a:off x="-1" y="3432149"/>
                <a:ext cx="3398419" cy="342584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11" name="Google Shape;311;p32"/>
              <p:cNvCxnSpPr/>
              <p:nvPr/>
            </p:nvCxnSpPr>
            <p:spPr>
              <a:xfrm rot="10800000">
                <a:off x="-1" y="4651431"/>
                <a:ext cx="2196496" cy="2206567"/>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12" name="Google Shape;312;p32"/>
              <p:cNvCxnSpPr/>
              <p:nvPr/>
            </p:nvCxnSpPr>
            <p:spPr>
              <a:xfrm rot="10800000">
                <a:off x="-1" y="5864453"/>
                <a:ext cx="987003" cy="993545"/>
              </a:xfrm>
              <a:prstGeom prst="straightConnector1">
                <a:avLst/>
              </a:prstGeom>
              <a:noFill/>
              <a:ln w="9525" cap="flat" cmpd="sng">
                <a:solidFill>
                  <a:srgbClr val="D8D8D8">
                    <a:alpha val="29411"/>
                  </a:srgbClr>
                </a:solidFill>
                <a:prstDash val="solid"/>
                <a:miter lim="800000"/>
                <a:headEnd type="none" w="sm" len="sm"/>
                <a:tailEnd type="none" w="sm" len="sm"/>
              </a:ln>
            </p:spPr>
          </p:cxnSp>
        </p:grpSp>
      </p:grpSp>
      <p:sp>
        <p:nvSpPr>
          <p:cNvPr id="313" name="Google Shape;313;p32"/>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4" name="Google Shape;314;p32"/>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5" name="Google Shape;315;p32"/>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Vsebina z naslovom" type="objTx">
  <p:cSld name="OBJECT_WITH_CAPTION_TEXT">
    <p:bg>
      <p:bgPr>
        <a:gradFill>
          <a:gsLst>
            <a:gs pos="0">
              <a:schemeClr val="accent1"/>
            </a:gs>
            <a:gs pos="100000">
              <a:srgbClr val="AF4329"/>
            </a:gs>
          </a:gsLst>
          <a:path path="circle">
            <a:fillToRect l="50000" t="50000" r="50000" b="50000"/>
          </a:path>
          <a:tileRect/>
        </a:gradFill>
        <a:effectLst/>
      </p:bgPr>
    </p:bg>
    <p:spTree>
      <p:nvGrpSpPr>
        <p:cNvPr id="1" name="Shape 316"/>
        <p:cNvGrpSpPr/>
        <p:nvPr/>
      </p:nvGrpSpPr>
      <p:grpSpPr>
        <a:xfrm>
          <a:off x="0" y="0"/>
          <a:ext cx="0" cy="0"/>
          <a:chOff x="0" y="0"/>
          <a:chExt cx="0" cy="0"/>
        </a:xfrm>
      </p:grpSpPr>
      <p:grpSp>
        <p:nvGrpSpPr>
          <p:cNvPr id="317" name="Google Shape;317;p33"/>
          <p:cNvGrpSpPr/>
          <p:nvPr/>
        </p:nvGrpSpPr>
        <p:grpSpPr>
          <a:xfrm>
            <a:off x="-1" y="0"/>
            <a:ext cx="12192002" cy="6858000"/>
            <a:chOff x="-1" y="0"/>
            <a:chExt cx="12192002" cy="6858000"/>
          </a:xfrm>
        </p:grpSpPr>
        <p:cxnSp>
          <p:nvCxnSpPr>
            <p:cNvPr id="318" name="Google Shape;318;p33"/>
            <p:cNvCxnSpPr/>
            <p:nvPr/>
          </p:nvCxnSpPr>
          <p:spPr>
            <a:xfrm>
              <a:off x="61019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19" name="Google Shape;319;p33"/>
            <p:cNvCxnSpPr/>
            <p:nvPr/>
          </p:nvCxnSpPr>
          <p:spPr>
            <a:xfrm>
              <a:off x="182933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0" name="Google Shape;320;p33"/>
            <p:cNvCxnSpPr/>
            <p:nvPr/>
          </p:nvCxnSpPr>
          <p:spPr>
            <a:xfrm>
              <a:off x="304847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1" name="Google Shape;321;p33"/>
            <p:cNvCxnSpPr/>
            <p:nvPr/>
          </p:nvCxnSpPr>
          <p:spPr>
            <a:xfrm>
              <a:off x="426760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2" name="Google Shape;322;p33"/>
            <p:cNvCxnSpPr/>
            <p:nvPr/>
          </p:nvCxnSpPr>
          <p:spPr>
            <a:xfrm>
              <a:off x="548674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3" name="Google Shape;323;p33"/>
            <p:cNvCxnSpPr/>
            <p:nvPr/>
          </p:nvCxnSpPr>
          <p:spPr>
            <a:xfrm>
              <a:off x="670588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4" name="Google Shape;324;p33"/>
            <p:cNvCxnSpPr/>
            <p:nvPr/>
          </p:nvCxnSpPr>
          <p:spPr>
            <a:xfrm>
              <a:off x="792502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5" name="Google Shape;325;p33"/>
            <p:cNvCxnSpPr/>
            <p:nvPr/>
          </p:nvCxnSpPr>
          <p:spPr>
            <a:xfrm>
              <a:off x="914416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6" name="Google Shape;326;p33"/>
            <p:cNvCxnSpPr/>
            <p:nvPr/>
          </p:nvCxnSpPr>
          <p:spPr>
            <a:xfrm>
              <a:off x="1036329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7" name="Google Shape;327;p33"/>
            <p:cNvCxnSpPr/>
            <p:nvPr/>
          </p:nvCxnSpPr>
          <p:spPr>
            <a:xfrm>
              <a:off x="1158243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8" name="Google Shape;328;p33"/>
            <p:cNvCxnSpPr/>
            <p:nvPr/>
          </p:nvCxnSpPr>
          <p:spPr>
            <a:xfrm>
              <a:off x="2819" y="38648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9" name="Google Shape;329;p33"/>
            <p:cNvCxnSpPr/>
            <p:nvPr/>
          </p:nvCxnSpPr>
          <p:spPr>
            <a:xfrm>
              <a:off x="2819" y="1611181"/>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0" name="Google Shape;330;p33"/>
            <p:cNvCxnSpPr/>
            <p:nvPr/>
          </p:nvCxnSpPr>
          <p:spPr>
            <a:xfrm>
              <a:off x="2819" y="2835877"/>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1" name="Google Shape;331;p33"/>
            <p:cNvCxnSpPr/>
            <p:nvPr/>
          </p:nvCxnSpPr>
          <p:spPr>
            <a:xfrm>
              <a:off x="2819" y="4060573"/>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2" name="Google Shape;332;p33"/>
            <p:cNvCxnSpPr/>
            <p:nvPr/>
          </p:nvCxnSpPr>
          <p:spPr>
            <a:xfrm>
              <a:off x="2819" y="5285269"/>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3" name="Google Shape;333;p33"/>
            <p:cNvCxnSpPr/>
            <p:nvPr/>
          </p:nvCxnSpPr>
          <p:spPr>
            <a:xfrm>
              <a:off x="2819" y="650996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334" name="Google Shape;334;p33"/>
            <p:cNvGrpSpPr/>
            <p:nvPr/>
          </p:nvGrpSpPr>
          <p:grpSpPr>
            <a:xfrm>
              <a:off x="-1" y="0"/>
              <a:ext cx="12192001" cy="6858000"/>
              <a:chOff x="-1" y="0"/>
              <a:chExt cx="12192001" cy="6858000"/>
            </a:xfrm>
          </p:grpSpPr>
          <p:cxnSp>
            <p:nvCxnSpPr>
              <p:cNvPr id="335" name="Google Shape;335;p33"/>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6" name="Google Shape;336;p33"/>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7" name="Google Shape;337;p33"/>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8" name="Google Shape;338;p33"/>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9" name="Google Shape;339;p33"/>
              <p:cNvCxnSpPr/>
              <p:nvPr/>
            </p:nvCxnSpPr>
            <p:spPr>
              <a:xfrm>
                <a:off x="510650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340" name="Google Shape;340;p33"/>
              <p:cNvGrpSpPr/>
              <p:nvPr/>
            </p:nvGrpSpPr>
            <p:grpSpPr>
              <a:xfrm>
                <a:off x="6327885" y="0"/>
                <a:ext cx="5864115" cy="5898673"/>
                <a:chOff x="6327885" y="0"/>
                <a:chExt cx="5864115" cy="5898673"/>
              </a:xfrm>
            </p:grpSpPr>
            <p:cxnSp>
              <p:nvCxnSpPr>
                <p:cNvPr id="341" name="Google Shape;341;p33"/>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2" name="Google Shape;342;p33"/>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3" name="Google Shape;343;p33"/>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4" name="Google Shape;344;p33"/>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5" name="Google Shape;345;p33"/>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346" name="Google Shape;346;p33"/>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7" name="Google Shape;347;p33"/>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8" name="Google Shape;348;p33"/>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9" name="Google Shape;349;p33"/>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0" name="Google Shape;350;p33"/>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nvGrpSpPr>
            <p:cNvPr id="351" name="Google Shape;351;p33"/>
            <p:cNvGrpSpPr/>
            <p:nvPr/>
          </p:nvGrpSpPr>
          <p:grpSpPr>
            <a:xfrm flipH="1">
              <a:off x="0" y="0"/>
              <a:ext cx="12192001" cy="6858000"/>
              <a:chOff x="-1" y="0"/>
              <a:chExt cx="12192001" cy="6858000"/>
            </a:xfrm>
          </p:grpSpPr>
          <p:cxnSp>
            <p:nvCxnSpPr>
              <p:cNvPr id="352" name="Google Shape;352;p33"/>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3" name="Google Shape;353;p33"/>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4" name="Google Shape;354;p33"/>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5" name="Google Shape;355;p33"/>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6" name="Google Shape;356;p33"/>
              <p:cNvCxnSpPr/>
              <p:nvPr/>
            </p:nvCxnSpPr>
            <p:spPr>
              <a:xfrm>
                <a:off x="515064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357" name="Google Shape;357;p33"/>
              <p:cNvGrpSpPr/>
              <p:nvPr/>
            </p:nvGrpSpPr>
            <p:grpSpPr>
              <a:xfrm>
                <a:off x="6327885" y="0"/>
                <a:ext cx="5864115" cy="5898673"/>
                <a:chOff x="6327885" y="0"/>
                <a:chExt cx="5864115" cy="5898673"/>
              </a:xfrm>
            </p:grpSpPr>
            <p:cxnSp>
              <p:nvCxnSpPr>
                <p:cNvPr id="358" name="Google Shape;358;p33"/>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9" name="Google Shape;359;p33"/>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0" name="Google Shape;360;p33"/>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1" name="Google Shape;361;p33"/>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2" name="Google Shape;362;p33"/>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363" name="Google Shape;363;p33"/>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4" name="Google Shape;364;p33"/>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5" name="Google Shape;365;p33"/>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6" name="Google Shape;366;p33"/>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7" name="Google Shape;367;p33"/>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sp>
        <p:nvSpPr>
          <p:cNvPr id="368" name="Google Shape;368;p33"/>
          <p:cNvSpPr/>
          <p:nvPr/>
        </p:nvSpPr>
        <p:spPr>
          <a:xfrm>
            <a:off x="0" y="0"/>
            <a:ext cx="7315200" cy="6858000"/>
          </a:xfrm>
          <a:prstGeom prst="rect">
            <a:avLst/>
          </a:prstGeom>
          <a:gradFill>
            <a:gsLst>
              <a:gs pos="0">
                <a:schemeClr val="lt1"/>
              </a:gs>
              <a:gs pos="69000">
                <a:schemeClr val="lt1"/>
              </a:gs>
              <a:gs pos="100000">
                <a:srgbClr val="F2F2F2"/>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69" name="Google Shape;369;p33"/>
          <p:cNvSpPr txBox="1">
            <a:spLocks noGrp="1"/>
          </p:cNvSpPr>
          <p:nvPr>
            <p:ph type="title"/>
          </p:nvPr>
        </p:nvSpPr>
        <p:spPr>
          <a:xfrm>
            <a:off x="7913152" y="571500"/>
            <a:ext cx="3657600" cy="2197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0" name="Google Shape;370;p33"/>
          <p:cNvSpPr txBox="1">
            <a:spLocks noGrp="1"/>
          </p:cNvSpPr>
          <p:nvPr>
            <p:ph type="body" idx="1"/>
          </p:nvPr>
        </p:nvSpPr>
        <p:spPr>
          <a:xfrm>
            <a:off x="543197" y="571500"/>
            <a:ext cx="6217920" cy="5715000"/>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55600" algn="l">
              <a:lnSpc>
                <a:spcPct val="90000"/>
              </a:lnSpc>
              <a:spcBef>
                <a:spcPts val="600"/>
              </a:spcBef>
              <a:spcAft>
                <a:spcPts val="0"/>
              </a:spcAft>
              <a:buSzPts val="2000"/>
              <a:buChar char="▪"/>
              <a:defRPr sz="2000"/>
            </a:lvl6pPr>
            <a:lvl7pPr marL="3200400" lvl="6" indent="-355600" algn="l">
              <a:lnSpc>
                <a:spcPct val="90000"/>
              </a:lnSpc>
              <a:spcBef>
                <a:spcPts val="600"/>
              </a:spcBef>
              <a:spcAft>
                <a:spcPts val="0"/>
              </a:spcAft>
              <a:buSzPts val="2000"/>
              <a:buChar char="▪"/>
              <a:defRPr sz="2000"/>
            </a:lvl7pPr>
            <a:lvl8pPr marL="3657600" lvl="7" indent="-355600" algn="l">
              <a:lnSpc>
                <a:spcPct val="90000"/>
              </a:lnSpc>
              <a:spcBef>
                <a:spcPts val="600"/>
              </a:spcBef>
              <a:spcAft>
                <a:spcPts val="0"/>
              </a:spcAft>
              <a:buSzPts val="2000"/>
              <a:buChar char="▪"/>
              <a:defRPr sz="2000"/>
            </a:lvl8pPr>
            <a:lvl9pPr marL="4114800" lvl="8" indent="-228600" algn="l">
              <a:lnSpc>
                <a:spcPct val="90000"/>
              </a:lnSpc>
              <a:spcBef>
                <a:spcPts val="600"/>
              </a:spcBef>
              <a:spcAft>
                <a:spcPts val="0"/>
              </a:spcAft>
              <a:buSzPts val="2000"/>
              <a:buNone/>
              <a:defRPr sz="2000"/>
            </a:lvl9pPr>
          </a:lstStyle>
          <a:p>
            <a:endParaRPr/>
          </a:p>
        </p:txBody>
      </p:sp>
      <p:sp>
        <p:nvSpPr>
          <p:cNvPr id="371" name="Google Shape;371;p33"/>
          <p:cNvSpPr txBox="1">
            <a:spLocks noGrp="1"/>
          </p:cNvSpPr>
          <p:nvPr>
            <p:ph type="body" idx="2"/>
          </p:nvPr>
        </p:nvSpPr>
        <p:spPr>
          <a:xfrm>
            <a:off x="7913152" y="2995012"/>
            <a:ext cx="3657600" cy="22859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600"/>
              <a:buNone/>
              <a:defRPr sz="1600">
                <a:solidFill>
                  <a:schemeClr val="lt1"/>
                </a:solidFill>
              </a:defRPr>
            </a:lvl1pPr>
            <a:lvl2pPr marL="914400" lvl="1" indent="-228600" algn="l">
              <a:lnSpc>
                <a:spcPct val="90000"/>
              </a:lnSpc>
              <a:spcBef>
                <a:spcPts val="1200"/>
              </a:spcBef>
              <a:spcAft>
                <a:spcPts val="0"/>
              </a:spcAft>
              <a:buSzPts val="1400"/>
              <a:buNone/>
              <a:defRPr sz="1400"/>
            </a:lvl2pPr>
            <a:lvl3pPr marL="1371600" lvl="2" indent="-228600" algn="l">
              <a:lnSpc>
                <a:spcPct val="90000"/>
              </a:lnSpc>
              <a:spcBef>
                <a:spcPts val="800"/>
              </a:spcBef>
              <a:spcAft>
                <a:spcPts val="0"/>
              </a:spcAft>
              <a:buSzPts val="1200"/>
              <a:buNone/>
              <a:defRPr sz="1200"/>
            </a:lvl3pPr>
            <a:lvl4pPr marL="1828800" lvl="3" indent="-228600" algn="l">
              <a:lnSpc>
                <a:spcPct val="90000"/>
              </a:lnSpc>
              <a:spcBef>
                <a:spcPts val="8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SzPts val="1000"/>
              <a:buNone/>
              <a:defRPr sz="1000"/>
            </a:lvl6pPr>
            <a:lvl7pPr marL="3200400" lvl="6" indent="-228600" algn="l">
              <a:lnSpc>
                <a:spcPct val="90000"/>
              </a:lnSpc>
              <a:spcBef>
                <a:spcPts val="600"/>
              </a:spcBef>
              <a:spcAft>
                <a:spcPts val="0"/>
              </a:spcAft>
              <a:buSzPts val="1000"/>
              <a:buNone/>
              <a:defRPr sz="1000"/>
            </a:lvl7pPr>
            <a:lvl8pPr marL="3657600" lvl="7" indent="-228600" algn="l">
              <a:lnSpc>
                <a:spcPct val="90000"/>
              </a:lnSpc>
              <a:spcBef>
                <a:spcPts val="600"/>
              </a:spcBef>
              <a:spcAft>
                <a:spcPts val="0"/>
              </a:spcAft>
              <a:buSzPts val="1000"/>
              <a:buNone/>
              <a:defRPr sz="1000"/>
            </a:lvl8pPr>
            <a:lvl9pPr marL="4114800" lvl="8" indent="-228600" algn="l">
              <a:lnSpc>
                <a:spcPct val="90000"/>
              </a:lnSpc>
              <a:spcBef>
                <a:spcPts val="600"/>
              </a:spcBef>
              <a:spcAft>
                <a:spcPts val="0"/>
              </a:spcAft>
              <a:buSzPts val="1000"/>
              <a:buNone/>
              <a:defRPr sz="1000"/>
            </a:lvl9pPr>
          </a:lstStyle>
          <a:p>
            <a:endParaRPr/>
          </a:p>
        </p:txBody>
      </p:sp>
      <p:cxnSp>
        <p:nvCxnSpPr>
          <p:cNvPr id="372" name="Google Shape;372;p33"/>
          <p:cNvCxnSpPr/>
          <p:nvPr/>
        </p:nvCxnSpPr>
        <p:spPr>
          <a:xfrm>
            <a:off x="7923089" y="2895600"/>
            <a:ext cx="3659311" cy="0"/>
          </a:xfrm>
          <a:prstGeom prst="straightConnector1">
            <a:avLst/>
          </a:prstGeom>
          <a:noFill/>
          <a:ln w="19050" cap="flat" cmpd="sng">
            <a:solidFill>
              <a:schemeClr val="lt1"/>
            </a:solidFill>
            <a:prstDash val="solid"/>
            <a:miter lim="800000"/>
            <a:headEnd type="none" w="sm" len="sm"/>
            <a:tailEnd type="none" w="sm" len="sm"/>
          </a:ln>
        </p:spPr>
      </p:cxnSp>
      <p:sp>
        <p:nvSpPr>
          <p:cNvPr id="373" name="Google Shape;373;p33"/>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4" name="Google Shape;374;p33"/>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5" name="Google Shape;375;p33"/>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52999">
              <a:schemeClr val="lt1"/>
            </a:gs>
            <a:gs pos="100000">
              <a:srgbClr val="F2F2F2">
                <a:alpha val="64313"/>
              </a:srgbClr>
            </a:gs>
          </a:gsLst>
          <a:lin ang="5400000" scaled="0"/>
        </a:gradFill>
        <a:effectLst/>
      </p:bgPr>
    </p:bg>
    <p:spTree>
      <p:nvGrpSpPr>
        <p:cNvPr id="1" name="Shape 9"/>
        <p:cNvGrpSpPr/>
        <p:nvPr/>
      </p:nvGrpSpPr>
      <p:grpSpPr>
        <a:xfrm>
          <a:off x="0" y="0"/>
          <a:ext cx="0" cy="0"/>
          <a:chOff x="0" y="0"/>
          <a:chExt cx="0" cy="0"/>
        </a:xfrm>
      </p:grpSpPr>
      <p:grpSp>
        <p:nvGrpSpPr>
          <p:cNvPr id="10" name="Google Shape;10;p24"/>
          <p:cNvGrpSpPr/>
          <p:nvPr/>
        </p:nvGrpSpPr>
        <p:grpSpPr>
          <a:xfrm>
            <a:off x="-1" y="-195943"/>
            <a:ext cx="12192002" cy="6858000"/>
            <a:chOff x="-1" y="0"/>
            <a:chExt cx="12192002" cy="6858000"/>
          </a:xfrm>
        </p:grpSpPr>
        <p:cxnSp>
          <p:nvCxnSpPr>
            <p:cNvPr id="11" name="Google Shape;11;p24"/>
            <p:cNvCxnSpPr/>
            <p:nvPr/>
          </p:nvCxnSpPr>
          <p:spPr>
            <a:xfrm>
              <a:off x="610194"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2" name="Google Shape;12;p24"/>
            <p:cNvCxnSpPr/>
            <p:nvPr/>
          </p:nvCxnSpPr>
          <p:spPr>
            <a:xfrm>
              <a:off x="1829332"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3" name="Google Shape;13;p24"/>
            <p:cNvCxnSpPr/>
            <p:nvPr/>
          </p:nvCxnSpPr>
          <p:spPr>
            <a:xfrm>
              <a:off x="3048470"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4" name="Google Shape;14;p24"/>
            <p:cNvCxnSpPr/>
            <p:nvPr/>
          </p:nvCxnSpPr>
          <p:spPr>
            <a:xfrm>
              <a:off x="4267608"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5" name="Google Shape;15;p24"/>
            <p:cNvCxnSpPr/>
            <p:nvPr/>
          </p:nvCxnSpPr>
          <p:spPr>
            <a:xfrm>
              <a:off x="5486746"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6" name="Google Shape;16;p24"/>
            <p:cNvCxnSpPr/>
            <p:nvPr/>
          </p:nvCxnSpPr>
          <p:spPr>
            <a:xfrm>
              <a:off x="6705884"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7" name="Google Shape;17;p24"/>
            <p:cNvCxnSpPr/>
            <p:nvPr/>
          </p:nvCxnSpPr>
          <p:spPr>
            <a:xfrm>
              <a:off x="7925022"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8" name="Google Shape;18;p24"/>
            <p:cNvCxnSpPr/>
            <p:nvPr/>
          </p:nvCxnSpPr>
          <p:spPr>
            <a:xfrm>
              <a:off x="9144160"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9" name="Google Shape;19;p24"/>
            <p:cNvCxnSpPr/>
            <p:nvPr/>
          </p:nvCxnSpPr>
          <p:spPr>
            <a:xfrm>
              <a:off x="10363298"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0" name="Google Shape;20;p24"/>
            <p:cNvCxnSpPr/>
            <p:nvPr/>
          </p:nvCxnSpPr>
          <p:spPr>
            <a:xfrm>
              <a:off x="11582436"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1" name="Google Shape;21;p24"/>
            <p:cNvCxnSpPr/>
            <p:nvPr/>
          </p:nvCxnSpPr>
          <p:spPr>
            <a:xfrm>
              <a:off x="2819" y="386485"/>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2" name="Google Shape;22;p24"/>
            <p:cNvCxnSpPr/>
            <p:nvPr/>
          </p:nvCxnSpPr>
          <p:spPr>
            <a:xfrm>
              <a:off x="2819" y="1611181"/>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3" name="Google Shape;23;p24"/>
            <p:cNvCxnSpPr/>
            <p:nvPr/>
          </p:nvCxnSpPr>
          <p:spPr>
            <a:xfrm>
              <a:off x="2819" y="2835877"/>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4" name="Google Shape;24;p24"/>
            <p:cNvCxnSpPr/>
            <p:nvPr/>
          </p:nvCxnSpPr>
          <p:spPr>
            <a:xfrm>
              <a:off x="2819" y="4060573"/>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5" name="Google Shape;25;p24"/>
            <p:cNvCxnSpPr/>
            <p:nvPr/>
          </p:nvCxnSpPr>
          <p:spPr>
            <a:xfrm>
              <a:off x="2819" y="5285269"/>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6" name="Google Shape;26;p24"/>
            <p:cNvCxnSpPr/>
            <p:nvPr/>
          </p:nvCxnSpPr>
          <p:spPr>
            <a:xfrm>
              <a:off x="2819" y="6509965"/>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grpSp>
          <p:nvGrpSpPr>
            <p:cNvPr id="27" name="Google Shape;27;p24"/>
            <p:cNvGrpSpPr/>
            <p:nvPr/>
          </p:nvGrpSpPr>
          <p:grpSpPr>
            <a:xfrm>
              <a:off x="-1" y="0"/>
              <a:ext cx="12192001" cy="6858000"/>
              <a:chOff x="-1" y="0"/>
              <a:chExt cx="12192001" cy="6858000"/>
            </a:xfrm>
          </p:grpSpPr>
          <p:cxnSp>
            <p:nvCxnSpPr>
              <p:cNvPr id="28" name="Google Shape;28;p24"/>
              <p:cNvCxnSpPr/>
              <p:nvPr/>
            </p:nvCxnSpPr>
            <p:spPr>
              <a:xfrm>
                <a:off x="225425"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9" name="Google Shape;29;p24"/>
              <p:cNvCxnSpPr/>
              <p:nvPr/>
            </p:nvCxnSpPr>
            <p:spPr>
              <a:xfrm>
                <a:off x="1449154"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0" name="Google Shape;30;p24"/>
              <p:cNvCxnSpPr/>
              <p:nvPr/>
            </p:nvCxnSpPr>
            <p:spPr>
              <a:xfrm>
                <a:off x="2665982"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1" name="Google Shape;31;p24"/>
              <p:cNvCxnSpPr/>
              <p:nvPr/>
            </p:nvCxnSpPr>
            <p:spPr>
              <a:xfrm>
                <a:off x="3885119"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2" name="Google Shape;32;p24"/>
              <p:cNvCxnSpPr/>
              <p:nvPr/>
            </p:nvCxnSpPr>
            <p:spPr>
              <a:xfrm>
                <a:off x="5106502"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grpSp>
            <p:nvGrpSpPr>
              <p:cNvPr id="33" name="Google Shape;33;p24"/>
              <p:cNvGrpSpPr/>
              <p:nvPr/>
            </p:nvGrpSpPr>
            <p:grpSpPr>
              <a:xfrm>
                <a:off x="6327885" y="0"/>
                <a:ext cx="5864115" cy="5898673"/>
                <a:chOff x="6327885" y="0"/>
                <a:chExt cx="5864115" cy="5898673"/>
              </a:xfrm>
            </p:grpSpPr>
            <p:cxnSp>
              <p:nvCxnSpPr>
                <p:cNvPr id="34" name="Google Shape;34;p24"/>
                <p:cNvCxnSpPr/>
                <p:nvPr/>
              </p:nvCxnSpPr>
              <p:spPr>
                <a:xfrm>
                  <a:off x="6327885" y="0"/>
                  <a:ext cx="5864115" cy="5898673"/>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5" name="Google Shape;35;p24"/>
                <p:cNvCxnSpPr/>
                <p:nvPr/>
              </p:nvCxnSpPr>
              <p:spPr>
                <a:xfrm>
                  <a:off x="7549268" y="0"/>
                  <a:ext cx="4642732" cy="4672425"/>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6" name="Google Shape;36;p24"/>
                <p:cNvCxnSpPr/>
                <p:nvPr/>
              </p:nvCxnSpPr>
              <p:spPr>
                <a:xfrm>
                  <a:off x="8772997" y="0"/>
                  <a:ext cx="3419003" cy="345674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7" name="Google Shape;37;p24"/>
                <p:cNvCxnSpPr/>
                <p:nvPr/>
              </p:nvCxnSpPr>
              <p:spPr>
                <a:xfrm>
                  <a:off x="9982200" y="0"/>
                  <a:ext cx="2209800" cy="222646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8" name="Google Shape;38;p24"/>
                <p:cNvCxnSpPr/>
                <p:nvPr/>
              </p:nvCxnSpPr>
              <p:spPr>
                <a:xfrm>
                  <a:off x="11199019" y="0"/>
                  <a:ext cx="992981" cy="1002506"/>
                </a:xfrm>
                <a:prstGeom prst="straightConnector1">
                  <a:avLst/>
                </a:prstGeom>
                <a:noFill/>
                <a:ln w="9525" cap="flat" cmpd="sng">
                  <a:solidFill>
                    <a:srgbClr val="D8D8D8">
                      <a:alpha val="24313"/>
                    </a:srgbClr>
                  </a:solidFill>
                  <a:prstDash val="solid"/>
                  <a:miter lim="800000"/>
                  <a:headEnd type="none" w="sm" len="sm"/>
                  <a:tailEnd type="none" w="sm" len="sm"/>
                </a:ln>
              </p:spPr>
            </p:cxnSp>
          </p:grpSp>
          <p:cxnSp>
            <p:nvCxnSpPr>
              <p:cNvPr id="39" name="Google Shape;39;p24"/>
              <p:cNvCxnSpPr/>
              <p:nvPr/>
            </p:nvCxnSpPr>
            <p:spPr>
              <a:xfrm rot="10800000">
                <a:off x="-1" y="1012053"/>
                <a:ext cx="5828811" cy="5845945"/>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0" name="Google Shape;40;p24"/>
              <p:cNvCxnSpPr/>
              <p:nvPr/>
            </p:nvCxnSpPr>
            <p:spPr>
              <a:xfrm rot="10800000">
                <a:off x="-1" y="2227340"/>
                <a:ext cx="4614781" cy="4630658"/>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1" name="Google Shape;41;p24"/>
              <p:cNvCxnSpPr/>
              <p:nvPr/>
            </p:nvCxnSpPr>
            <p:spPr>
              <a:xfrm rot="10800000">
                <a:off x="-1" y="3432149"/>
                <a:ext cx="3398419" cy="342584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2" name="Google Shape;42;p24"/>
              <p:cNvCxnSpPr/>
              <p:nvPr/>
            </p:nvCxnSpPr>
            <p:spPr>
              <a:xfrm rot="10800000">
                <a:off x="-1" y="4651431"/>
                <a:ext cx="2196496" cy="2206567"/>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3" name="Google Shape;43;p24"/>
              <p:cNvCxnSpPr/>
              <p:nvPr/>
            </p:nvCxnSpPr>
            <p:spPr>
              <a:xfrm rot="10800000">
                <a:off x="-1" y="5864453"/>
                <a:ext cx="987003" cy="993545"/>
              </a:xfrm>
              <a:prstGeom prst="straightConnector1">
                <a:avLst/>
              </a:prstGeom>
              <a:noFill/>
              <a:ln w="9525" cap="flat" cmpd="sng">
                <a:solidFill>
                  <a:srgbClr val="D8D8D8">
                    <a:alpha val="24313"/>
                  </a:srgbClr>
                </a:solidFill>
                <a:prstDash val="solid"/>
                <a:miter lim="800000"/>
                <a:headEnd type="none" w="sm" len="sm"/>
                <a:tailEnd type="none" w="sm" len="sm"/>
              </a:ln>
            </p:spPr>
          </p:cxnSp>
        </p:grpSp>
        <p:grpSp>
          <p:nvGrpSpPr>
            <p:cNvPr id="44" name="Google Shape;44;p24"/>
            <p:cNvGrpSpPr/>
            <p:nvPr/>
          </p:nvGrpSpPr>
          <p:grpSpPr>
            <a:xfrm flipH="1">
              <a:off x="0" y="0"/>
              <a:ext cx="12192001" cy="6858000"/>
              <a:chOff x="-1" y="0"/>
              <a:chExt cx="12192001" cy="6858000"/>
            </a:xfrm>
          </p:grpSpPr>
          <p:cxnSp>
            <p:nvCxnSpPr>
              <p:cNvPr id="45" name="Google Shape;45;p24"/>
              <p:cNvCxnSpPr/>
              <p:nvPr/>
            </p:nvCxnSpPr>
            <p:spPr>
              <a:xfrm>
                <a:off x="225425"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6" name="Google Shape;46;p24"/>
              <p:cNvCxnSpPr/>
              <p:nvPr/>
            </p:nvCxnSpPr>
            <p:spPr>
              <a:xfrm>
                <a:off x="1449154"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7" name="Google Shape;47;p24"/>
              <p:cNvCxnSpPr/>
              <p:nvPr/>
            </p:nvCxnSpPr>
            <p:spPr>
              <a:xfrm>
                <a:off x="2665982"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8" name="Google Shape;48;p24"/>
              <p:cNvCxnSpPr/>
              <p:nvPr/>
            </p:nvCxnSpPr>
            <p:spPr>
              <a:xfrm>
                <a:off x="3885119"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9" name="Google Shape;49;p24"/>
              <p:cNvCxnSpPr/>
              <p:nvPr/>
            </p:nvCxnSpPr>
            <p:spPr>
              <a:xfrm>
                <a:off x="5106502"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grpSp>
            <p:nvGrpSpPr>
              <p:cNvPr id="50" name="Google Shape;50;p24"/>
              <p:cNvGrpSpPr/>
              <p:nvPr/>
            </p:nvGrpSpPr>
            <p:grpSpPr>
              <a:xfrm>
                <a:off x="6327885" y="0"/>
                <a:ext cx="5864115" cy="5898673"/>
                <a:chOff x="6327885" y="0"/>
                <a:chExt cx="5864115" cy="5898673"/>
              </a:xfrm>
            </p:grpSpPr>
            <p:cxnSp>
              <p:nvCxnSpPr>
                <p:cNvPr id="51" name="Google Shape;51;p24"/>
                <p:cNvCxnSpPr/>
                <p:nvPr/>
              </p:nvCxnSpPr>
              <p:spPr>
                <a:xfrm>
                  <a:off x="6327885" y="0"/>
                  <a:ext cx="5864115" cy="5898673"/>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2" name="Google Shape;52;p24"/>
                <p:cNvCxnSpPr/>
                <p:nvPr/>
              </p:nvCxnSpPr>
              <p:spPr>
                <a:xfrm>
                  <a:off x="7549268" y="0"/>
                  <a:ext cx="4642732" cy="4672425"/>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3" name="Google Shape;53;p24"/>
                <p:cNvCxnSpPr/>
                <p:nvPr/>
              </p:nvCxnSpPr>
              <p:spPr>
                <a:xfrm>
                  <a:off x="8772997" y="0"/>
                  <a:ext cx="3419003" cy="345674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4" name="Google Shape;54;p24"/>
                <p:cNvCxnSpPr/>
                <p:nvPr/>
              </p:nvCxnSpPr>
              <p:spPr>
                <a:xfrm>
                  <a:off x="9982200" y="0"/>
                  <a:ext cx="2209800" cy="222646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5" name="Google Shape;55;p24"/>
                <p:cNvCxnSpPr/>
                <p:nvPr/>
              </p:nvCxnSpPr>
              <p:spPr>
                <a:xfrm>
                  <a:off x="11199019" y="0"/>
                  <a:ext cx="992981" cy="1002506"/>
                </a:xfrm>
                <a:prstGeom prst="straightConnector1">
                  <a:avLst/>
                </a:prstGeom>
                <a:noFill/>
                <a:ln w="9525" cap="flat" cmpd="sng">
                  <a:solidFill>
                    <a:srgbClr val="D8D8D8">
                      <a:alpha val="24313"/>
                    </a:srgbClr>
                  </a:solidFill>
                  <a:prstDash val="solid"/>
                  <a:miter lim="800000"/>
                  <a:headEnd type="none" w="sm" len="sm"/>
                  <a:tailEnd type="none" w="sm" len="sm"/>
                </a:ln>
              </p:spPr>
            </p:cxnSp>
          </p:grpSp>
          <p:cxnSp>
            <p:nvCxnSpPr>
              <p:cNvPr id="56" name="Google Shape;56;p24"/>
              <p:cNvCxnSpPr/>
              <p:nvPr/>
            </p:nvCxnSpPr>
            <p:spPr>
              <a:xfrm rot="10800000">
                <a:off x="-1" y="1012053"/>
                <a:ext cx="5828811" cy="5845945"/>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7" name="Google Shape;57;p24"/>
              <p:cNvCxnSpPr/>
              <p:nvPr/>
            </p:nvCxnSpPr>
            <p:spPr>
              <a:xfrm rot="10800000">
                <a:off x="-1" y="2227340"/>
                <a:ext cx="4614781" cy="4630658"/>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8" name="Google Shape;58;p24"/>
              <p:cNvCxnSpPr/>
              <p:nvPr/>
            </p:nvCxnSpPr>
            <p:spPr>
              <a:xfrm rot="10800000">
                <a:off x="-1" y="3432149"/>
                <a:ext cx="3398419" cy="342584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9" name="Google Shape;59;p24"/>
              <p:cNvCxnSpPr/>
              <p:nvPr/>
            </p:nvCxnSpPr>
            <p:spPr>
              <a:xfrm rot="10800000">
                <a:off x="-1" y="4651431"/>
                <a:ext cx="2196496" cy="2206567"/>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60" name="Google Shape;60;p24"/>
              <p:cNvCxnSpPr/>
              <p:nvPr/>
            </p:nvCxnSpPr>
            <p:spPr>
              <a:xfrm rot="10800000">
                <a:off x="-1" y="5864453"/>
                <a:ext cx="987003" cy="993545"/>
              </a:xfrm>
              <a:prstGeom prst="straightConnector1">
                <a:avLst/>
              </a:prstGeom>
              <a:noFill/>
              <a:ln w="9525" cap="flat" cmpd="sng">
                <a:solidFill>
                  <a:srgbClr val="D8D8D8">
                    <a:alpha val="24313"/>
                  </a:srgbClr>
                </a:solidFill>
                <a:prstDash val="solid"/>
                <a:miter lim="800000"/>
                <a:headEnd type="none" w="sm" len="sm"/>
                <a:tailEnd type="none" w="sm" len="sm"/>
              </a:ln>
            </p:spPr>
          </p:cxnSp>
        </p:grpSp>
      </p:grpSp>
      <p:sp>
        <p:nvSpPr>
          <p:cNvPr id="61" name="Google Shape;61;p24"/>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rgbClr val="A43E27"/>
              </a:buClr>
              <a:buSzPts val="3200"/>
              <a:buFont typeface="Arial"/>
              <a:buNone/>
              <a:defRPr sz="3200" b="1" i="0" u="none" strike="noStrike" cap="none">
                <a:solidFill>
                  <a:srgbClr val="A43E27"/>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2" name="Google Shape;62;p24"/>
          <p:cNvSpPr txBox="1">
            <a:spLocks noGrp="1"/>
          </p:cNvSpPr>
          <p:nvPr>
            <p:ph type="body" idx="1"/>
          </p:nvPr>
        </p:nvSpPr>
        <p:spPr>
          <a:xfrm>
            <a:off x="1295400" y="1981201"/>
            <a:ext cx="9601200" cy="3809999"/>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90000"/>
              </a:lnSpc>
              <a:spcBef>
                <a:spcPts val="1800"/>
              </a:spcBef>
              <a:spcAft>
                <a:spcPts val="0"/>
              </a:spcAft>
              <a:buClr>
                <a:srgbClr val="A43E27"/>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2900" algn="l" rtl="0">
              <a:lnSpc>
                <a:spcPct val="90000"/>
              </a:lnSpc>
              <a:spcBef>
                <a:spcPts val="1200"/>
              </a:spcBef>
              <a:spcAft>
                <a:spcPts val="0"/>
              </a:spcAft>
              <a:buClr>
                <a:srgbClr val="A43E27"/>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30200" algn="l" rtl="0">
              <a:lnSpc>
                <a:spcPct val="90000"/>
              </a:lnSpc>
              <a:spcBef>
                <a:spcPts val="800"/>
              </a:spcBef>
              <a:spcAft>
                <a:spcPts val="0"/>
              </a:spcAft>
              <a:buClr>
                <a:srgbClr val="A43E27"/>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7500" algn="l" rtl="0">
              <a:lnSpc>
                <a:spcPct val="90000"/>
              </a:lnSpc>
              <a:spcBef>
                <a:spcPts val="8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228600" algn="l" rtl="0">
              <a:lnSpc>
                <a:spcPct val="90000"/>
              </a:lnSpc>
              <a:spcBef>
                <a:spcPts val="600"/>
              </a:spcBef>
              <a:spcAft>
                <a:spcPts val="0"/>
              </a:spcAft>
              <a:buClr>
                <a:srgbClr val="A43E27"/>
              </a:buClr>
              <a:buSzPts val="1400"/>
              <a:buFont typeface="Arial"/>
              <a:buNone/>
              <a:defRPr sz="1400" b="0" i="0" u="none" strike="noStrike" cap="none">
                <a:solidFill>
                  <a:schemeClr val="dk1"/>
                </a:solidFill>
                <a:latin typeface="Arial"/>
                <a:ea typeface="Arial"/>
                <a:cs typeface="Arial"/>
                <a:sym typeface="Arial"/>
              </a:defRPr>
            </a:lvl9pPr>
          </a:lstStyle>
          <a:p>
            <a:endParaRPr/>
          </a:p>
        </p:txBody>
      </p:sp>
      <p:cxnSp>
        <p:nvCxnSpPr>
          <p:cNvPr id="63" name="Google Shape;63;p24"/>
          <p:cNvCxnSpPr/>
          <p:nvPr/>
        </p:nvCxnSpPr>
        <p:spPr>
          <a:xfrm>
            <a:off x="609600" y="6172200"/>
            <a:ext cx="10972800" cy="0"/>
          </a:xfrm>
          <a:prstGeom prst="straightConnector1">
            <a:avLst/>
          </a:prstGeom>
          <a:noFill/>
          <a:ln w="12700" cap="flat" cmpd="sng">
            <a:solidFill>
              <a:srgbClr val="A43E27"/>
            </a:solidFill>
            <a:prstDash val="solid"/>
            <a:miter lim="800000"/>
            <a:headEnd type="none" w="sm" len="sm"/>
            <a:tailEnd type="none" w="sm" len="sm"/>
          </a:ln>
        </p:spPr>
      </p:cxnSp>
      <p:sp>
        <p:nvSpPr>
          <p:cNvPr id="64" name="Google Shape;64;p24"/>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4142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5" name="Google Shape;65;p24"/>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100" b="0" i="0" u="none" strike="noStrike" cap="none">
                <a:solidFill>
                  <a:srgbClr val="4142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6" name="Google Shape;66;p24"/>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jp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17.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17.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17.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hyperlink" Target="https://doi.org/10.2760/159770"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17.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21.png"/><Relationship Id="rId10" Type="http://schemas.openxmlformats.org/officeDocument/2006/relationships/image" Target="../media/image7.jpg"/><Relationship Id="rId4" Type="http://schemas.openxmlformats.org/officeDocument/2006/relationships/image" Target="../media/image20.jpg"/><Relationship Id="rId9"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24000">
              <a:schemeClr val="lt1"/>
            </a:gs>
            <a:gs pos="100000">
              <a:srgbClr val="F2F2F2">
                <a:alpha val="64313"/>
              </a:srgbClr>
            </a:gs>
          </a:gsLst>
          <a:lin ang="5400000" scaled="0"/>
        </a:gradFill>
        <a:effectLst/>
      </p:bgPr>
    </p:bg>
    <p:spTree>
      <p:nvGrpSpPr>
        <p:cNvPr id="1" name="Shape 392"/>
        <p:cNvGrpSpPr/>
        <p:nvPr/>
      </p:nvGrpSpPr>
      <p:grpSpPr>
        <a:xfrm>
          <a:off x="0" y="0"/>
          <a:ext cx="0" cy="0"/>
          <a:chOff x="0" y="0"/>
          <a:chExt cx="0" cy="0"/>
        </a:xfrm>
      </p:grpSpPr>
      <p:sp>
        <p:nvSpPr>
          <p:cNvPr id="393" name="Google Shape;393;p1"/>
          <p:cNvSpPr txBox="1">
            <a:spLocks noGrp="1"/>
          </p:cNvSpPr>
          <p:nvPr>
            <p:ph type="subTitle" idx="1"/>
          </p:nvPr>
        </p:nvSpPr>
        <p:spPr>
          <a:xfrm>
            <a:off x="1232885" y="5432563"/>
            <a:ext cx="9604310" cy="457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100"/>
              <a:buNone/>
            </a:pPr>
            <a:r>
              <a:rPr lang="sl-SI" sz="1100">
                <a:solidFill>
                  <a:srgbClr val="0070C0"/>
                </a:solidFill>
                <a:latin typeface="Calibri"/>
                <a:ea typeface="Calibri"/>
                <a:cs typeface="Calibri"/>
                <a:sym typeface="Calibri"/>
              </a:rPr>
              <a:t>Projekt št.</a:t>
            </a:r>
            <a:r>
              <a:rPr lang="sl-SI" sz="1100" b="1">
                <a:solidFill>
                  <a:srgbClr val="0070C0"/>
                </a:solidFill>
                <a:latin typeface="Calibri"/>
                <a:ea typeface="Calibri"/>
                <a:cs typeface="Calibri"/>
                <a:sym typeface="Calibri"/>
              </a:rPr>
              <a:t> 2024-1-AT01-KA220-ADU-000254167</a:t>
            </a:r>
            <a:endParaRPr sz="1100">
              <a:solidFill>
                <a:srgbClr val="0070C0"/>
              </a:solidFill>
              <a:latin typeface="Calibri"/>
              <a:ea typeface="Calibri"/>
              <a:cs typeface="Calibri"/>
              <a:sym typeface="Calibri"/>
            </a:endParaRPr>
          </a:p>
        </p:txBody>
      </p:sp>
      <p:pic>
        <p:nvPicPr>
          <p:cNvPr id="394" name="Google Shape;394;p1"/>
          <p:cNvPicPr preferRelativeResize="0"/>
          <p:nvPr/>
        </p:nvPicPr>
        <p:blipFill rotWithShape="1">
          <a:blip r:embed="rId3">
            <a:alphaModFix/>
          </a:blip>
          <a:srcRect t="21235" b="39429"/>
          <a:stretch/>
        </p:blipFill>
        <p:spPr>
          <a:xfrm>
            <a:off x="982197" y="850354"/>
            <a:ext cx="3576552" cy="1406846"/>
          </a:xfrm>
          <a:prstGeom prst="rect">
            <a:avLst/>
          </a:prstGeom>
          <a:noFill/>
          <a:ln>
            <a:noFill/>
          </a:ln>
        </p:spPr>
      </p:pic>
      <p:pic>
        <p:nvPicPr>
          <p:cNvPr id="395" name="Google Shape;395;p1" descr="Slika:Flag of Austria.svg - Wikipedija, prosta enciklopedija"/>
          <p:cNvPicPr preferRelativeResize="0"/>
          <p:nvPr/>
        </p:nvPicPr>
        <p:blipFill rotWithShape="1">
          <a:blip r:embed="rId4">
            <a:alphaModFix/>
          </a:blip>
          <a:srcRect/>
          <a:stretch/>
        </p:blipFill>
        <p:spPr>
          <a:xfrm>
            <a:off x="10149087" y="2193125"/>
            <a:ext cx="674955" cy="450533"/>
          </a:xfrm>
          <a:prstGeom prst="rect">
            <a:avLst/>
          </a:prstGeom>
          <a:noFill/>
          <a:ln>
            <a:noFill/>
          </a:ln>
        </p:spPr>
      </p:pic>
      <p:pic>
        <p:nvPicPr>
          <p:cNvPr id="396" name="Google Shape;396;p1" descr="Slika:Flag of Greece.svg - Wikipedija, prosta enciklopedija"/>
          <p:cNvPicPr preferRelativeResize="0"/>
          <p:nvPr/>
        </p:nvPicPr>
        <p:blipFill rotWithShape="1">
          <a:blip r:embed="rId5">
            <a:alphaModFix/>
          </a:blip>
          <a:srcRect/>
          <a:stretch/>
        </p:blipFill>
        <p:spPr>
          <a:xfrm>
            <a:off x="10154546" y="3447756"/>
            <a:ext cx="675060" cy="450040"/>
          </a:xfrm>
          <a:prstGeom prst="rect">
            <a:avLst/>
          </a:prstGeom>
          <a:noFill/>
          <a:ln>
            <a:noFill/>
          </a:ln>
        </p:spPr>
      </p:pic>
      <p:pic>
        <p:nvPicPr>
          <p:cNvPr id="397" name="Google Shape;397;p1" descr="Slika:Flag of Ireland.svg - Wikipedija, prosta enciklopedija"/>
          <p:cNvPicPr preferRelativeResize="0"/>
          <p:nvPr/>
        </p:nvPicPr>
        <p:blipFill rotWithShape="1">
          <a:blip r:embed="rId6">
            <a:alphaModFix/>
          </a:blip>
          <a:srcRect/>
          <a:stretch/>
        </p:blipFill>
        <p:spPr>
          <a:xfrm>
            <a:off x="10154546" y="4074825"/>
            <a:ext cx="669496" cy="334748"/>
          </a:xfrm>
          <a:prstGeom prst="rect">
            <a:avLst/>
          </a:prstGeom>
          <a:noFill/>
          <a:ln>
            <a:noFill/>
          </a:ln>
        </p:spPr>
      </p:pic>
      <p:pic>
        <p:nvPicPr>
          <p:cNvPr id="398" name="Google Shape;398;p1" descr="Slika:Flag of Cyprus.svg - Wikipedija, prosta enciklopedija"/>
          <p:cNvPicPr preferRelativeResize="0"/>
          <p:nvPr/>
        </p:nvPicPr>
        <p:blipFill rotWithShape="1">
          <a:blip r:embed="rId7">
            <a:alphaModFix/>
          </a:blip>
          <a:srcRect/>
          <a:stretch/>
        </p:blipFill>
        <p:spPr>
          <a:xfrm>
            <a:off x="10149087" y="2820687"/>
            <a:ext cx="674955" cy="450040"/>
          </a:xfrm>
          <a:prstGeom prst="rect">
            <a:avLst/>
          </a:prstGeom>
          <a:noFill/>
          <a:ln>
            <a:noFill/>
          </a:ln>
        </p:spPr>
      </p:pic>
      <p:pic>
        <p:nvPicPr>
          <p:cNvPr id="399" name="Google Shape;399;p1" descr="Flag of Slovenia - Wikipedia"/>
          <p:cNvPicPr preferRelativeResize="0"/>
          <p:nvPr/>
        </p:nvPicPr>
        <p:blipFill rotWithShape="1">
          <a:blip r:embed="rId8">
            <a:alphaModFix/>
          </a:blip>
          <a:srcRect/>
          <a:stretch/>
        </p:blipFill>
        <p:spPr>
          <a:xfrm>
            <a:off x="10154547" y="4586602"/>
            <a:ext cx="669495" cy="334748"/>
          </a:xfrm>
          <a:prstGeom prst="rect">
            <a:avLst/>
          </a:prstGeom>
          <a:noFill/>
          <a:ln>
            <a:noFill/>
          </a:ln>
        </p:spPr>
      </p:pic>
      <p:sp>
        <p:nvSpPr>
          <p:cNvPr id="401" name="Google Shape;401;p1"/>
          <p:cNvSpPr txBox="1"/>
          <p:nvPr/>
        </p:nvSpPr>
        <p:spPr>
          <a:xfrm>
            <a:off x="2602992" y="2713029"/>
            <a:ext cx="6180598" cy="1282070"/>
          </a:xfrm>
          <a:prstGeom prst="rect">
            <a:avLst/>
          </a:prstGeom>
          <a:noFill/>
          <a:ln>
            <a:noFill/>
          </a:ln>
        </p:spPr>
        <p:txBody>
          <a:bodyPr spcFirstLastPara="1" wrap="square" lIns="91425" tIns="45700" rIns="91425" bIns="45700" anchor="b" anchorCtr="0">
            <a:normAutofit/>
          </a:bodyPr>
          <a:lstStyle/>
          <a:p>
            <a:pPr marL="0" marR="0" lvl="0" indent="0" algn="ctr" rtl="0">
              <a:lnSpc>
                <a:spcPct val="76000"/>
              </a:lnSpc>
              <a:spcBef>
                <a:spcPts val="0"/>
              </a:spcBef>
              <a:spcAft>
                <a:spcPts val="0"/>
              </a:spcAft>
              <a:buNone/>
            </a:pPr>
            <a:r>
              <a:rPr lang="sl-SI" sz="4000" b="1" i="0" u="none" strike="noStrike" cap="none">
                <a:solidFill>
                  <a:srgbClr val="C52B87"/>
                </a:solidFill>
                <a:latin typeface="Calibri"/>
                <a:ea typeface="Calibri"/>
                <a:cs typeface="Calibri"/>
                <a:sym typeface="Calibri"/>
              </a:rPr>
              <a:t>Krepitev digitalne pedagogike</a:t>
            </a:r>
            <a:endParaRPr sz="1400" b="1" i="0" u="none" strike="noStrike" cap="none">
              <a:solidFill>
                <a:srgbClr val="C52B87"/>
              </a:solidFill>
              <a:latin typeface="Arial"/>
              <a:ea typeface="Arial"/>
              <a:cs typeface="Arial"/>
              <a:sym typeface="Arial"/>
            </a:endParaRPr>
          </a:p>
        </p:txBody>
      </p:sp>
      <p:sp>
        <p:nvSpPr>
          <p:cNvPr id="402" name="Google Shape;402;p1"/>
          <p:cNvSpPr txBox="1"/>
          <p:nvPr/>
        </p:nvSpPr>
        <p:spPr>
          <a:xfrm>
            <a:off x="2830858" y="4092789"/>
            <a:ext cx="6180598" cy="667163"/>
          </a:xfrm>
          <a:prstGeom prst="rect">
            <a:avLst/>
          </a:prstGeom>
          <a:noFill/>
          <a:ln>
            <a:noFill/>
          </a:ln>
        </p:spPr>
        <p:txBody>
          <a:bodyPr spcFirstLastPara="1" wrap="square" lIns="91425" tIns="45700" rIns="91425" bIns="45700" anchor="b" anchorCtr="0">
            <a:normAutofit lnSpcReduction="10000"/>
          </a:bodyPr>
          <a:lstStyle/>
          <a:p>
            <a:pPr marL="0" marR="0" lvl="0" indent="0" algn="ctr" rtl="0">
              <a:lnSpc>
                <a:spcPct val="76000"/>
              </a:lnSpc>
              <a:spcBef>
                <a:spcPts val="0"/>
              </a:spcBef>
              <a:spcAft>
                <a:spcPts val="0"/>
              </a:spcAft>
              <a:buClr>
                <a:srgbClr val="C52B87"/>
              </a:buClr>
              <a:buSzPts val="2800"/>
              <a:buFont typeface="Calibri"/>
              <a:buNone/>
            </a:pPr>
            <a:r>
              <a:rPr lang="sl-SI" sz="2800" b="1" i="0" u="none" strike="noStrike" cap="none">
                <a:solidFill>
                  <a:srgbClr val="C52B87"/>
                </a:solidFill>
                <a:latin typeface="Calibri"/>
                <a:ea typeface="Calibri"/>
                <a:cs typeface="Calibri"/>
                <a:sym typeface="Calibri"/>
              </a:rPr>
              <a:t>Osnove predšolske vzgoje, vrtca in strokovnega sodelovanja</a:t>
            </a:r>
            <a:endParaRPr sz="1400" b="0" i="0" u="none" strike="noStrike" cap="none">
              <a:solidFill>
                <a:srgbClr val="000000"/>
              </a:solidFill>
              <a:latin typeface="Arial"/>
              <a:ea typeface="Arial"/>
              <a:cs typeface="Arial"/>
              <a:sym typeface="Arial"/>
            </a:endParaRPr>
          </a:p>
        </p:txBody>
      </p:sp>
      <p:pic>
        <p:nvPicPr>
          <p:cNvPr id="3" name="Slika 2">
            <a:extLst>
              <a:ext uri="{FF2B5EF4-FFF2-40B4-BE49-F238E27FC236}">
                <a16:creationId xmlns:a16="http://schemas.microsoft.com/office/drawing/2014/main" id="{55AFBE22-9B27-47CF-879E-63F934D90417}"/>
              </a:ext>
            </a:extLst>
          </p:cNvPr>
          <p:cNvPicPr>
            <a:picLocks noChangeAspect="1"/>
          </p:cNvPicPr>
          <p:nvPr/>
        </p:nvPicPr>
        <p:blipFill>
          <a:blip r:embed="rId9"/>
          <a:stretch>
            <a:fillRect/>
          </a:stretch>
        </p:blipFill>
        <p:spPr>
          <a:xfrm>
            <a:off x="8301518" y="5516955"/>
            <a:ext cx="2535677" cy="53197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72"/>
        <p:cNvGrpSpPr/>
        <p:nvPr/>
      </p:nvGrpSpPr>
      <p:grpSpPr>
        <a:xfrm>
          <a:off x="0" y="0"/>
          <a:ext cx="0" cy="0"/>
          <a:chOff x="0" y="0"/>
          <a:chExt cx="0" cy="0"/>
        </a:xfrm>
      </p:grpSpPr>
      <p:sp>
        <p:nvSpPr>
          <p:cNvPr id="473" name="Google Shape;473;p10"/>
          <p:cNvSpPr txBox="1"/>
          <p:nvPr/>
        </p:nvSpPr>
        <p:spPr>
          <a:xfrm>
            <a:off x="6797264" y="864291"/>
            <a:ext cx="4674889"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2400" b="1" i="0" u="none" strike="noStrike" cap="none">
                <a:solidFill>
                  <a:srgbClr val="0070C0"/>
                </a:solidFill>
                <a:latin typeface="Calibri"/>
                <a:ea typeface="Calibri"/>
                <a:cs typeface="Calibri"/>
                <a:sym typeface="Calibri"/>
              </a:rPr>
              <a:t>Vaja 2: Od orodij k pedagogiki  </a:t>
            </a:r>
            <a:endParaRPr sz="1400" b="0" i="0" u="none" strike="noStrike" cap="none">
              <a:solidFill>
                <a:srgbClr val="0070C0"/>
              </a:solidFill>
              <a:latin typeface="Arial"/>
              <a:ea typeface="Arial"/>
              <a:cs typeface="Arial"/>
              <a:sym typeface="Arial"/>
            </a:endParaRPr>
          </a:p>
        </p:txBody>
      </p:sp>
      <p:sp>
        <p:nvSpPr>
          <p:cNvPr id="474" name="Google Shape;474;p10"/>
          <p:cNvSpPr/>
          <p:nvPr/>
        </p:nvSpPr>
        <p:spPr>
          <a:xfrm>
            <a:off x="6797264" y="1458445"/>
            <a:ext cx="4674889" cy="20235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1600" b="0" i="0" u="none" strike="noStrike" cap="none">
                <a:solidFill>
                  <a:srgbClr val="5F625F"/>
                </a:solidFill>
                <a:latin typeface="Calibri"/>
                <a:ea typeface="Calibri"/>
                <a:cs typeface="Calibri"/>
                <a:sym typeface="Calibri"/>
              </a:rPr>
              <a:t>Ta aktivnost se osredotoča na prenos razmišljanja v prakso. Izberite eno področje svojega digitalnega poučevanja ali strokovnega sodelovanja, kjer bi morala pedagogika jasneje usmerjati uporabo tehnologije. Cilj je preiti od razmišljanja o orodjih k namernim pedagoškim odločitvam, ki podpirajo učenje in strokovno angažiranost.</a:t>
            </a:r>
            <a:endParaRPr sz="16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p:txBody>
      </p:sp>
      <p:pic>
        <p:nvPicPr>
          <p:cNvPr id="475" name="Google Shape;475;p10"/>
          <p:cNvPicPr preferRelativeResize="0"/>
          <p:nvPr/>
        </p:nvPicPr>
        <p:blipFill rotWithShape="1">
          <a:blip r:embed="rId4">
            <a:alphaModFix/>
          </a:blip>
          <a:srcRect/>
          <a:stretch/>
        </p:blipFill>
        <p:spPr>
          <a:xfrm>
            <a:off x="983539" y="684235"/>
            <a:ext cx="5112461" cy="3572009"/>
          </a:xfrm>
          <a:prstGeom prst="rect">
            <a:avLst/>
          </a:prstGeom>
          <a:noFill/>
          <a:ln>
            <a:noFill/>
          </a:ln>
        </p:spPr>
      </p:pic>
      <p:sp>
        <p:nvSpPr>
          <p:cNvPr id="476" name="Google Shape;476;p10"/>
          <p:cNvSpPr txBox="1"/>
          <p:nvPr/>
        </p:nvSpPr>
        <p:spPr>
          <a:xfrm>
            <a:off x="3002602" y="4661813"/>
            <a:ext cx="1074333"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1000" b="0" i="0" u="none" strike="noStrike" cap="none">
                <a:solidFill>
                  <a:srgbClr val="000000"/>
                </a:solidFill>
                <a:latin typeface="Calibri"/>
                <a:ea typeface="Calibri"/>
                <a:cs typeface="Calibri"/>
                <a:sym typeface="Calibri"/>
              </a:rPr>
              <a:t>Slika: Freepik</a:t>
            </a:r>
            <a:endParaRPr sz="1000" b="0" i="0" u="none" strike="noStrike" cap="none">
              <a:solidFill>
                <a:srgbClr val="000000"/>
              </a:solidFill>
              <a:latin typeface="Calibri"/>
              <a:ea typeface="Calibri"/>
              <a:cs typeface="Calibri"/>
              <a:sym typeface="Calibri"/>
            </a:endParaRPr>
          </a:p>
        </p:txBody>
      </p:sp>
      <p:pic>
        <p:nvPicPr>
          <p:cNvPr id="6" name="Slika 5">
            <a:extLst>
              <a:ext uri="{FF2B5EF4-FFF2-40B4-BE49-F238E27FC236}">
                <a16:creationId xmlns:a16="http://schemas.microsoft.com/office/drawing/2014/main" id="{E88C9AE6-3743-4A2A-8D49-246715CF0F52}"/>
              </a:ext>
            </a:extLst>
          </p:cNvPr>
          <p:cNvPicPr>
            <a:picLocks noChangeAspect="1"/>
          </p:cNvPicPr>
          <p:nvPr/>
        </p:nvPicPr>
        <p:blipFill>
          <a:blip r:embed="rId5"/>
          <a:stretch>
            <a:fillRect/>
          </a:stretch>
        </p:blipFill>
        <p:spPr>
          <a:xfrm>
            <a:off x="597212" y="6315296"/>
            <a:ext cx="1551289" cy="325453"/>
          </a:xfrm>
          <a:prstGeom prst="rect">
            <a:avLst/>
          </a:prstGeom>
        </p:spPr>
      </p:pic>
      <p:sp>
        <p:nvSpPr>
          <p:cNvPr id="8" name="Pravokotnik 7">
            <a:extLst>
              <a:ext uri="{FF2B5EF4-FFF2-40B4-BE49-F238E27FC236}">
                <a16:creationId xmlns:a16="http://schemas.microsoft.com/office/drawing/2014/main" id="{A5B19DE2-979E-4037-B4EA-9EDAD3BE3C48}"/>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80"/>
        <p:cNvGrpSpPr/>
        <p:nvPr/>
      </p:nvGrpSpPr>
      <p:grpSpPr>
        <a:xfrm>
          <a:off x="0" y="0"/>
          <a:ext cx="0" cy="0"/>
          <a:chOff x="0" y="0"/>
          <a:chExt cx="0" cy="0"/>
        </a:xfrm>
      </p:grpSpPr>
      <p:sp>
        <p:nvSpPr>
          <p:cNvPr id="481" name="Google Shape;481;p11"/>
          <p:cNvSpPr txBox="1"/>
          <p:nvPr/>
        </p:nvSpPr>
        <p:spPr>
          <a:xfrm>
            <a:off x="582594" y="695968"/>
            <a:ext cx="4429924"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2400" b="1" i="0" u="none" strike="noStrike" cap="none" dirty="0">
                <a:solidFill>
                  <a:srgbClr val="C52B87"/>
                </a:solidFill>
                <a:latin typeface="Calibri"/>
                <a:ea typeface="Calibri"/>
                <a:cs typeface="Calibri"/>
                <a:sym typeface="Calibri"/>
              </a:rPr>
              <a:t>Dejavnost: </a:t>
            </a:r>
            <a:r>
              <a:rPr lang="sl-SI" sz="2400" b="1" i="0" u="none" strike="noStrike" cap="none" dirty="0">
                <a:solidFill>
                  <a:srgbClr val="0070C0"/>
                </a:solidFill>
                <a:latin typeface="Calibri"/>
                <a:ea typeface="Calibri"/>
                <a:cs typeface="Calibri"/>
                <a:sym typeface="Calibri"/>
              </a:rPr>
              <a:t>Od orodij do pedagogike </a:t>
            </a:r>
            <a:endParaRPr sz="1400" b="0" i="0" u="none" strike="noStrike" cap="none" dirty="0">
              <a:solidFill>
                <a:srgbClr val="000000"/>
              </a:solidFill>
              <a:latin typeface="Arial"/>
              <a:ea typeface="Arial"/>
              <a:cs typeface="Arial"/>
              <a:sym typeface="Arial"/>
            </a:endParaRPr>
          </a:p>
        </p:txBody>
      </p:sp>
      <p:sp>
        <p:nvSpPr>
          <p:cNvPr id="482" name="Google Shape;482;p11"/>
          <p:cNvSpPr txBox="1"/>
          <p:nvPr/>
        </p:nvSpPr>
        <p:spPr>
          <a:xfrm>
            <a:off x="582594" y="1550097"/>
            <a:ext cx="5112460" cy="415031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sl-SI" sz="1600" b="0" i="0" u="none" strike="noStrike" cap="none" dirty="0">
                <a:solidFill>
                  <a:srgbClr val="5F625F"/>
                </a:solidFill>
                <a:latin typeface="Calibri"/>
                <a:ea typeface="Calibri"/>
                <a:cs typeface="Calibri"/>
                <a:sym typeface="Calibri"/>
              </a:rPr>
              <a:t>Razmislite o svoji praksi in načrtujte eno majhno, realistično izboljšavo. </a:t>
            </a:r>
            <a:endParaRPr dirty="0"/>
          </a:p>
          <a:p>
            <a:pPr marL="0" marR="0" lvl="0" indent="0" algn="l" rtl="0">
              <a:lnSpc>
                <a:spcPct val="90000"/>
              </a:lnSpc>
              <a:spcBef>
                <a:spcPts val="0"/>
              </a:spcBef>
              <a:spcAft>
                <a:spcPts val="0"/>
              </a:spcAft>
              <a:buNone/>
            </a:pPr>
            <a:endParaRPr sz="1600" b="0" i="0" u="none" strike="noStrike" cap="none" dirty="0">
              <a:solidFill>
                <a:srgbClr val="5F625F"/>
              </a:solidFill>
              <a:latin typeface="Calibri"/>
              <a:ea typeface="Calibri"/>
              <a:cs typeface="Calibri"/>
              <a:sym typeface="Calibri"/>
            </a:endParaRPr>
          </a:p>
          <a:p>
            <a:pPr marL="285750" marR="0" lvl="0" indent="-285750" algn="l" rtl="0">
              <a:lnSpc>
                <a:spcPct val="100000"/>
              </a:lnSpc>
              <a:spcBef>
                <a:spcPts val="0"/>
              </a:spcBef>
              <a:spcAft>
                <a:spcPts val="0"/>
              </a:spcAft>
              <a:buClr>
                <a:srgbClr val="5F625F"/>
              </a:buClr>
              <a:buSzPts val="1600"/>
              <a:buFont typeface="Arial"/>
              <a:buChar char="•"/>
            </a:pPr>
            <a:r>
              <a:rPr lang="sl-SI" sz="1600" b="0" i="0" u="none" strike="noStrike" cap="none" dirty="0">
                <a:solidFill>
                  <a:srgbClr val="5F625F"/>
                </a:solidFill>
                <a:latin typeface="Calibri"/>
                <a:ea typeface="Calibri"/>
                <a:cs typeface="Calibri"/>
                <a:sym typeface="Calibri"/>
              </a:rPr>
              <a:t>Izberite eno digitalno prakso, ki jo trenutno uporabljate (ali se ji izogibate)</a:t>
            </a:r>
            <a:endParaRPr sz="1600" b="0" i="0" u="none" strike="noStrike" cap="none" dirty="0">
              <a:solidFill>
                <a:srgbClr val="5F625F"/>
              </a:solidFill>
              <a:latin typeface="Calibri"/>
              <a:ea typeface="Calibri"/>
              <a:cs typeface="Calibri"/>
              <a:sym typeface="Calibri"/>
            </a:endParaRPr>
          </a:p>
          <a:p>
            <a:pPr marL="285750" marR="0" lvl="0" indent="-285750" algn="l" rtl="0">
              <a:lnSpc>
                <a:spcPct val="100000"/>
              </a:lnSpc>
              <a:spcBef>
                <a:spcPts val="0"/>
              </a:spcBef>
              <a:spcAft>
                <a:spcPts val="0"/>
              </a:spcAft>
              <a:buClr>
                <a:srgbClr val="5F625F"/>
              </a:buClr>
              <a:buSzPts val="1600"/>
              <a:buFont typeface="Arial"/>
              <a:buChar char="•"/>
            </a:pPr>
            <a:r>
              <a:rPr lang="sl-SI" sz="1600" b="0" i="0" u="none" strike="noStrike" cap="none" dirty="0">
                <a:solidFill>
                  <a:srgbClr val="5F625F"/>
                </a:solidFill>
                <a:latin typeface="Calibri"/>
                <a:ea typeface="Calibri"/>
                <a:cs typeface="Calibri"/>
                <a:sym typeface="Calibri"/>
              </a:rPr>
              <a:t>Določite pedagoški cilj, ki ga želite podpreti (npr. vključenost, razumevanje, razmislek)</a:t>
            </a:r>
            <a:endParaRPr sz="1600" b="0" i="0" u="none" strike="noStrike" cap="none" dirty="0">
              <a:solidFill>
                <a:srgbClr val="5F625F"/>
              </a:solidFill>
              <a:latin typeface="Calibri"/>
              <a:ea typeface="Calibri"/>
              <a:cs typeface="Calibri"/>
              <a:sym typeface="Calibri"/>
            </a:endParaRPr>
          </a:p>
          <a:p>
            <a:pPr marL="285750" marR="0" lvl="0" indent="-285750" algn="l" rtl="0">
              <a:lnSpc>
                <a:spcPct val="100000"/>
              </a:lnSpc>
              <a:spcBef>
                <a:spcPts val="0"/>
              </a:spcBef>
              <a:spcAft>
                <a:spcPts val="0"/>
              </a:spcAft>
              <a:buClr>
                <a:srgbClr val="5F625F"/>
              </a:buClr>
              <a:buSzPts val="1600"/>
              <a:buFont typeface="Arial"/>
              <a:buChar char="•"/>
            </a:pPr>
            <a:r>
              <a:rPr lang="sl-SI" sz="1600" b="0" i="0" u="none" strike="noStrike" cap="none" dirty="0">
                <a:solidFill>
                  <a:srgbClr val="5F625F"/>
                </a:solidFill>
                <a:latin typeface="Calibri"/>
                <a:ea typeface="Calibri"/>
                <a:cs typeface="Calibri"/>
                <a:sym typeface="Calibri"/>
              </a:rPr>
              <a:t>Ugotovite, kako bi tehnologija lahko bolje podprla ta cilj</a:t>
            </a:r>
            <a:endParaRPr sz="1600" b="0" i="0" u="none" strike="noStrike" cap="none" dirty="0">
              <a:solidFill>
                <a:srgbClr val="5F625F"/>
              </a:solidFill>
              <a:latin typeface="Calibri"/>
              <a:ea typeface="Calibri"/>
              <a:cs typeface="Calibri"/>
              <a:sym typeface="Calibri"/>
            </a:endParaRPr>
          </a:p>
          <a:p>
            <a:pPr marL="285750" marR="0" lvl="0" indent="-285750" algn="l" rtl="0">
              <a:lnSpc>
                <a:spcPct val="100000"/>
              </a:lnSpc>
              <a:spcBef>
                <a:spcPts val="0"/>
              </a:spcBef>
              <a:spcAft>
                <a:spcPts val="0"/>
              </a:spcAft>
              <a:buClr>
                <a:srgbClr val="5F625F"/>
              </a:buClr>
              <a:buSzPts val="1600"/>
              <a:buFont typeface="Arial"/>
              <a:buChar char="•"/>
            </a:pPr>
            <a:r>
              <a:rPr lang="sl-SI" sz="1600" b="0" i="0" u="none" strike="noStrike" cap="none" dirty="0">
                <a:solidFill>
                  <a:srgbClr val="5F625F"/>
                </a:solidFill>
                <a:latin typeface="Calibri"/>
                <a:ea typeface="Calibri"/>
                <a:cs typeface="Calibri"/>
                <a:sym typeface="Calibri"/>
              </a:rPr>
              <a:t>Opišite eno konkretno spremembo, ki jo boste preizkusili v svojem poučevanju ali strokovnem sodelovanju</a:t>
            </a:r>
            <a:endParaRPr sz="1600" b="0" i="0" u="none" strike="noStrike" cap="none" dirty="0">
              <a:solidFill>
                <a:srgbClr val="5F625F"/>
              </a:solidFill>
              <a:latin typeface="Calibri"/>
              <a:ea typeface="Calibri"/>
              <a:cs typeface="Calibri"/>
              <a:sym typeface="Calibri"/>
            </a:endParaRPr>
          </a:p>
          <a:p>
            <a:pPr marL="285750" marR="0" lvl="0" indent="-184150" algn="l" rtl="0">
              <a:lnSpc>
                <a:spcPct val="100000"/>
              </a:lnSpc>
              <a:spcBef>
                <a:spcPts val="0"/>
              </a:spcBef>
              <a:spcAft>
                <a:spcPts val="0"/>
              </a:spcAft>
              <a:buClr>
                <a:srgbClr val="5F625F"/>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None/>
            </a:pPr>
            <a:r>
              <a:rPr lang="sl-SI" sz="1600" b="0" i="0" u="none" strike="noStrike" cap="none" dirty="0">
                <a:solidFill>
                  <a:srgbClr val="5F625F"/>
                </a:solidFill>
                <a:latin typeface="Calibri"/>
                <a:ea typeface="Calibri"/>
                <a:cs typeface="Calibri"/>
                <a:sym typeface="Calibri"/>
              </a:rPr>
              <a:t>Uporabite delovni list 2: </a:t>
            </a:r>
            <a:r>
              <a:rPr lang="sl-SI" sz="1600" b="0" i="1" u="none" strike="noStrike" cap="none" dirty="0">
                <a:solidFill>
                  <a:srgbClr val="5F625F"/>
                </a:solidFill>
                <a:latin typeface="Calibri"/>
                <a:ea typeface="Calibri"/>
                <a:cs typeface="Calibri"/>
                <a:sym typeface="Calibri"/>
              </a:rPr>
              <a:t>Od orodij do pedagogike </a:t>
            </a:r>
            <a:r>
              <a:rPr lang="sl-SI" sz="1600" b="0" i="0" u="none" strike="noStrike" cap="none" dirty="0">
                <a:solidFill>
                  <a:srgbClr val="5F625F"/>
                </a:solidFill>
                <a:latin typeface="Calibri"/>
                <a:ea typeface="Calibri"/>
                <a:cs typeface="Calibri"/>
                <a:sym typeface="Calibri"/>
              </a:rPr>
              <a:t>– Razmislek kot vodilo za vaše delo.</a:t>
            </a: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None/>
            </a:pP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None/>
            </a:pPr>
            <a:r>
              <a:rPr lang="sl-SI" sz="1600" b="0" i="0" u="none" strike="noStrike" cap="none" dirty="0">
                <a:solidFill>
                  <a:srgbClr val="5F625F"/>
                </a:solidFill>
                <a:latin typeface="Calibri"/>
                <a:ea typeface="Calibri"/>
                <a:cs typeface="Calibri"/>
                <a:sym typeface="Calibri"/>
              </a:rPr>
              <a:t>Predviden čas: 30–35 minut</a:t>
            </a:r>
            <a:endParaRPr sz="1600" b="0" i="0" u="none" strike="noStrike" cap="none" dirty="0">
              <a:solidFill>
                <a:srgbClr val="5F625F"/>
              </a:solidFill>
              <a:latin typeface="Calibri"/>
              <a:ea typeface="Calibri"/>
              <a:cs typeface="Calibri"/>
              <a:sym typeface="Calibri"/>
            </a:endParaRPr>
          </a:p>
          <a:p>
            <a:pPr marL="285750" marR="0" lvl="0" indent="-184150" algn="l" rtl="0">
              <a:lnSpc>
                <a:spcPct val="90000"/>
              </a:lnSpc>
              <a:spcBef>
                <a:spcPts val="0"/>
              </a:spcBef>
              <a:spcAft>
                <a:spcPts val="0"/>
              </a:spcAft>
              <a:buClr>
                <a:srgbClr val="5F625F"/>
              </a:buClr>
              <a:buSzPts val="1600"/>
              <a:buFont typeface="Arial"/>
              <a:buNone/>
            </a:pP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742950" marR="0" lvl="1" indent="-196850" algn="l" rtl="0">
              <a:lnSpc>
                <a:spcPct val="150000"/>
              </a:lnSpc>
              <a:spcBef>
                <a:spcPts val="0"/>
              </a:spcBef>
              <a:spcAft>
                <a:spcPts val="0"/>
              </a:spcAft>
              <a:buClr>
                <a:schemeClr val="dk1"/>
              </a:buClr>
              <a:buSzPts val="1400"/>
              <a:buFont typeface="Calibri"/>
              <a:buNone/>
            </a:pPr>
            <a:endParaRPr sz="1600" b="0" i="0" u="none" strike="noStrike" cap="none" dirty="0">
              <a:solidFill>
                <a:srgbClr val="5F625F"/>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Arial"/>
              <a:ea typeface="Arial"/>
              <a:cs typeface="Arial"/>
              <a:sym typeface="Arial"/>
            </a:endParaRPr>
          </a:p>
        </p:txBody>
      </p:sp>
      <p:pic>
        <p:nvPicPr>
          <p:cNvPr id="483" name="Google Shape;483;p11"/>
          <p:cNvPicPr preferRelativeResize="0"/>
          <p:nvPr/>
        </p:nvPicPr>
        <p:blipFill rotWithShape="1">
          <a:blip r:embed="rId4">
            <a:alphaModFix/>
          </a:blip>
          <a:srcRect/>
          <a:stretch/>
        </p:blipFill>
        <p:spPr>
          <a:xfrm>
            <a:off x="6320781" y="593444"/>
            <a:ext cx="5112461" cy="3572009"/>
          </a:xfrm>
          <a:prstGeom prst="rect">
            <a:avLst/>
          </a:prstGeom>
          <a:noFill/>
          <a:ln>
            <a:noFill/>
          </a:ln>
        </p:spPr>
      </p:pic>
      <p:sp>
        <p:nvSpPr>
          <p:cNvPr id="484" name="Google Shape;484;p11"/>
          <p:cNvSpPr txBox="1"/>
          <p:nvPr/>
        </p:nvSpPr>
        <p:spPr>
          <a:xfrm>
            <a:off x="8339844" y="4603447"/>
            <a:ext cx="1074333"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1000" b="0" i="0" u="none" strike="noStrike" cap="none">
                <a:solidFill>
                  <a:srgbClr val="000000"/>
                </a:solidFill>
                <a:latin typeface="Calibri"/>
                <a:ea typeface="Calibri"/>
                <a:cs typeface="Calibri"/>
                <a:sym typeface="Calibri"/>
              </a:rPr>
              <a:t>Slika: Freepik</a:t>
            </a:r>
            <a:endParaRPr sz="1000" b="0" i="0" u="none" strike="noStrike" cap="none">
              <a:solidFill>
                <a:srgbClr val="000000"/>
              </a:solidFill>
              <a:latin typeface="Calibri"/>
              <a:ea typeface="Calibri"/>
              <a:cs typeface="Calibri"/>
              <a:sym typeface="Calibri"/>
            </a:endParaRPr>
          </a:p>
        </p:txBody>
      </p:sp>
      <p:pic>
        <p:nvPicPr>
          <p:cNvPr id="6" name="Slika 5">
            <a:extLst>
              <a:ext uri="{FF2B5EF4-FFF2-40B4-BE49-F238E27FC236}">
                <a16:creationId xmlns:a16="http://schemas.microsoft.com/office/drawing/2014/main" id="{617B8978-88C9-49F5-9D1B-AEDF560F64F6}"/>
              </a:ext>
            </a:extLst>
          </p:cNvPr>
          <p:cNvPicPr>
            <a:picLocks noChangeAspect="1"/>
          </p:cNvPicPr>
          <p:nvPr/>
        </p:nvPicPr>
        <p:blipFill>
          <a:blip r:embed="rId5"/>
          <a:stretch>
            <a:fillRect/>
          </a:stretch>
        </p:blipFill>
        <p:spPr>
          <a:xfrm>
            <a:off x="597212" y="6315296"/>
            <a:ext cx="1551289" cy="325453"/>
          </a:xfrm>
          <a:prstGeom prst="rect">
            <a:avLst/>
          </a:prstGeom>
        </p:spPr>
      </p:pic>
      <p:sp>
        <p:nvSpPr>
          <p:cNvPr id="8" name="Pravokotnik 7">
            <a:extLst>
              <a:ext uri="{FF2B5EF4-FFF2-40B4-BE49-F238E27FC236}">
                <a16:creationId xmlns:a16="http://schemas.microsoft.com/office/drawing/2014/main" id="{34A97422-0CC4-4782-B458-7A133F439332}"/>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88"/>
        <p:cNvGrpSpPr/>
        <p:nvPr/>
      </p:nvGrpSpPr>
      <p:grpSpPr>
        <a:xfrm>
          <a:off x="0" y="0"/>
          <a:ext cx="0" cy="0"/>
          <a:chOff x="0" y="0"/>
          <a:chExt cx="0" cy="0"/>
        </a:xfrm>
      </p:grpSpPr>
      <p:sp>
        <p:nvSpPr>
          <p:cNvPr id="489" name="Google Shape;489;p12"/>
          <p:cNvSpPr txBox="1">
            <a:spLocks noGrp="1"/>
          </p:cNvSpPr>
          <p:nvPr>
            <p:ph type="title"/>
          </p:nvPr>
        </p:nvSpPr>
        <p:spPr>
          <a:xfrm>
            <a:off x="4229100" y="60385"/>
            <a:ext cx="3733800" cy="114238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70C0"/>
              </a:buClr>
              <a:buSzPts val="3200"/>
              <a:buFont typeface="Calibri"/>
              <a:buNone/>
            </a:pPr>
            <a:r>
              <a:rPr lang="sl-SI">
                <a:solidFill>
                  <a:srgbClr val="0070C0"/>
                </a:solidFill>
                <a:latin typeface="Calibri"/>
                <a:ea typeface="Calibri"/>
                <a:cs typeface="Calibri"/>
                <a:sym typeface="Calibri"/>
              </a:rPr>
              <a:t>Nasveti za </a:t>
            </a:r>
            <a:r>
              <a:rPr lang="sl-SI">
                <a:solidFill>
                  <a:srgbClr val="C52B87"/>
                </a:solidFill>
                <a:latin typeface="Calibri"/>
                <a:ea typeface="Calibri"/>
                <a:cs typeface="Calibri"/>
                <a:sym typeface="Calibri"/>
              </a:rPr>
              <a:t>vzgojitelje</a:t>
            </a:r>
            <a:endParaRPr>
              <a:solidFill>
                <a:srgbClr val="C52B87"/>
              </a:solidFill>
              <a:latin typeface="Calibri"/>
              <a:ea typeface="Calibri"/>
              <a:cs typeface="Calibri"/>
              <a:sym typeface="Calibri"/>
            </a:endParaRPr>
          </a:p>
        </p:txBody>
      </p:sp>
      <p:sp>
        <p:nvSpPr>
          <p:cNvPr id="490" name="Google Shape;490;p12"/>
          <p:cNvSpPr txBox="1"/>
          <p:nvPr/>
        </p:nvSpPr>
        <p:spPr>
          <a:xfrm>
            <a:off x="2022175" y="1431986"/>
            <a:ext cx="3297447" cy="1846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b="0" i="0" u="none" strike="noStrike" cap="none" dirty="0">
                <a:solidFill>
                  <a:schemeClr val="dk1"/>
                </a:solidFill>
                <a:latin typeface="Calibri"/>
                <a:ea typeface="Calibri"/>
                <a:cs typeface="Calibri"/>
                <a:sym typeface="Calibri"/>
              </a:rPr>
              <a:t>Nasvet 1</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sl-SI" sz="1600" b="0" i="0" u="none" strike="noStrike" cap="none" dirty="0">
                <a:solidFill>
                  <a:srgbClr val="5F625F"/>
                </a:solidFill>
                <a:latin typeface="Calibri"/>
                <a:ea typeface="Calibri"/>
                <a:cs typeface="Calibri"/>
                <a:sym typeface="Calibri"/>
              </a:rPr>
              <a:t>Preden izberete katero koli digitalno orodje, začnite z jasnimi učnimi cilji in potrebami odraslih udeležencev. Tako boste zagotovili, da tehnologija podpira učenje, namesto da ga nadomešča.</a:t>
            </a:r>
            <a:endParaRPr sz="1600" b="0" i="0" u="none" strike="noStrike" cap="none" dirty="0">
              <a:solidFill>
                <a:srgbClr val="5F625F"/>
              </a:solidFill>
              <a:latin typeface="Calibri"/>
              <a:ea typeface="Calibri"/>
              <a:cs typeface="Calibri"/>
              <a:sym typeface="Calibri"/>
            </a:endParaRPr>
          </a:p>
        </p:txBody>
      </p:sp>
      <p:sp>
        <p:nvSpPr>
          <p:cNvPr id="491" name="Google Shape;491;p12"/>
          <p:cNvSpPr txBox="1"/>
          <p:nvPr/>
        </p:nvSpPr>
        <p:spPr>
          <a:xfrm>
            <a:off x="2022175" y="3620220"/>
            <a:ext cx="3297447" cy="13541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b="0" i="0" u="none" strike="noStrike" cap="none">
                <a:solidFill>
                  <a:schemeClr val="dk1"/>
                </a:solidFill>
                <a:latin typeface="Calibri"/>
                <a:ea typeface="Calibri"/>
                <a:cs typeface="Calibri"/>
                <a:sym typeface="Calibri"/>
              </a:rPr>
              <a:t>Nasvet 2</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sl-SI" sz="1600" b="0" i="0" u="none" strike="noStrike" cap="none">
                <a:solidFill>
                  <a:srgbClr val="5F625F"/>
                </a:solidFill>
                <a:latin typeface="Calibri"/>
                <a:ea typeface="Calibri"/>
                <a:cs typeface="Calibri"/>
                <a:sym typeface="Calibri"/>
              </a:rPr>
              <a:t>Uporabljajte digitalne tehnologije za spodbujanje razmišljanja, interakcije in sodelovanja, ne le za posredovanje vsebin ali upravljanje.</a:t>
            </a:r>
            <a:endParaRPr sz="1600" b="0" i="0" u="none" strike="noStrike" cap="none">
              <a:solidFill>
                <a:srgbClr val="5F625F"/>
              </a:solidFill>
              <a:latin typeface="Calibri"/>
              <a:ea typeface="Calibri"/>
              <a:cs typeface="Calibri"/>
              <a:sym typeface="Calibri"/>
            </a:endParaRPr>
          </a:p>
        </p:txBody>
      </p:sp>
      <p:sp>
        <p:nvSpPr>
          <p:cNvPr id="492" name="Google Shape;492;p12"/>
          <p:cNvSpPr txBox="1"/>
          <p:nvPr/>
        </p:nvSpPr>
        <p:spPr>
          <a:xfrm>
            <a:off x="6898977" y="1454527"/>
            <a:ext cx="3297447" cy="13541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b="0" i="0" u="none" strike="noStrike" cap="none" dirty="0">
                <a:solidFill>
                  <a:schemeClr val="dk1"/>
                </a:solidFill>
                <a:latin typeface="Calibri"/>
                <a:ea typeface="Calibri"/>
                <a:cs typeface="Calibri"/>
                <a:sym typeface="Calibri"/>
              </a:rPr>
              <a:t>Nasvet 3</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sl-SI" sz="1600" dirty="0">
                <a:solidFill>
                  <a:srgbClr val="5F625F"/>
                </a:solidFill>
                <a:latin typeface="Calibri"/>
                <a:ea typeface="Calibri"/>
                <a:cs typeface="Calibri"/>
                <a:sym typeface="Calibri"/>
              </a:rPr>
              <a:t>S</a:t>
            </a:r>
            <a:r>
              <a:rPr lang="sl-SI" sz="1600" b="0" i="0" u="none" strike="noStrike" cap="none" dirty="0">
                <a:solidFill>
                  <a:srgbClr val="5F625F"/>
                </a:solidFill>
                <a:latin typeface="Calibri"/>
                <a:ea typeface="Calibri"/>
                <a:cs typeface="Calibri"/>
                <a:sym typeface="Calibri"/>
              </a:rPr>
              <a:t> kolegi delite izkušnje, izzive in majhne uspehe, da boste ustvarili kulturo strokovnega učenja in medsebojne podpore.</a:t>
            </a:r>
            <a:endParaRPr sz="1600" b="0" i="0" u="none" strike="noStrike" cap="none" dirty="0">
              <a:solidFill>
                <a:srgbClr val="5F625F"/>
              </a:solidFill>
              <a:latin typeface="Calibri"/>
              <a:ea typeface="Calibri"/>
              <a:cs typeface="Calibri"/>
              <a:sym typeface="Calibri"/>
            </a:endParaRPr>
          </a:p>
        </p:txBody>
      </p:sp>
      <p:sp>
        <p:nvSpPr>
          <p:cNvPr id="493" name="Google Shape;493;p12"/>
          <p:cNvSpPr txBox="1"/>
          <p:nvPr/>
        </p:nvSpPr>
        <p:spPr>
          <a:xfrm>
            <a:off x="6872379" y="3620220"/>
            <a:ext cx="3297447" cy="13541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b="0" i="0" u="none" strike="noStrike" cap="none">
                <a:solidFill>
                  <a:schemeClr val="dk1"/>
                </a:solidFill>
                <a:latin typeface="Calibri"/>
                <a:ea typeface="Calibri"/>
                <a:cs typeface="Calibri"/>
                <a:sym typeface="Calibri"/>
              </a:rPr>
              <a:t>Nasvet 4</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sl-SI" sz="1600" b="0" i="0" u="none" strike="noStrike" cap="none">
                <a:solidFill>
                  <a:srgbClr val="5F625F"/>
                </a:solidFill>
                <a:latin typeface="Calibri"/>
                <a:ea typeface="Calibri"/>
                <a:cs typeface="Calibri"/>
                <a:sym typeface="Calibri"/>
              </a:rPr>
              <a:t>Osredotočite se na majhne, realistične spremembe v praksi, ki jih je mogoče preizkusiti in sčasoma izboljšati, namesto na zapletene ali obsežne rešitve.</a:t>
            </a:r>
            <a:endParaRPr sz="1600" b="0" i="0" u="none" strike="noStrike" cap="none">
              <a:solidFill>
                <a:srgbClr val="5F625F"/>
              </a:solidFill>
              <a:latin typeface="Calibri"/>
              <a:ea typeface="Calibri"/>
              <a:cs typeface="Calibri"/>
              <a:sym typeface="Calibri"/>
            </a:endParaRPr>
          </a:p>
        </p:txBody>
      </p:sp>
      <p:pic>
        <p:nvPicPr>
          <p:cNvPr id="7" name="Slika 6">
            <a:extLst>
              <a:ext uri="{FF2B5EF4-FFF2-40B4-BE49-F238E27FC236}">
                <a16:creationId xmlns:a16="http://schemas.microsoft.com/office/drawing/2014/main" id="{A196645D-7401-4941-8E1A-6FD181195C13}"/>
              </a:ext>
            </a:extLst>
          </p:cNvPr>
          <p:cNvPicPr>
            <a:picLocks noChangeAspect="1"/>
          </p:cNvPicPr>
          <p:nvPr/>
        </p:nvPicPr>
        <p:blipFill>
          <a:blip r:embed="rId4"/>
          <a:stretch>
            <a:fillRect/>
          </a:stretch>
        </p:blipFill>
        <p:spPr>
          <a:xfrm>
            <a:off x="597212" y="6315296"/>
            <a:ext cx="1551289" cy="325453"/>
          </a:xfrm>
          <a:prstGeom prst="rect">
            <a:avLst/>
          </a:prstGeom>
        </p:spPr>
      </p:pic>
      <p:sp>
        <p:nvSpPr>
          <p:cNvPr id="9" name="Pravokotnik 8">
            <a:extLst>
              <a:ext uri="{FF2B5EF4-FFF2-40B4-BE49-F238E27FC236}">
                <a16:creationId xmlns:a16="http://schemas.microsoft.com/office/drawing/2014/main" id="{A22AB901-5149-4E72-B206-DEBB041A5A5E}"/>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97"/>
        <p:cNvGrpSpPr/>
        <p:nvPr/>
      </p:nvGrpSpPr>
      <p:grpSpPr>
        <a:xfrm>
          <a:off x="0" y="0"/>
          <a:ext cx="0" cy="0"/>
          <a:chOff x="0" y="0"/>
          <a:chExt cx="0" cy="0"/>
        </a:xfrm>
      </p:grpSpPr>
      <p:sp>
        <p:nvSpPr>
          <p:cNvPr id="498" name="Google Shape;498;p13"/>
          <p:cNvSpPr txBox="1"/>
          <p:nvPr/>
        </p:nvSpPr>
        <p:spPr>
          <a:xfrm>
            <a:off x="845038" y="976434"/>
            <a:ext cx="3644716"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Dodatni viri</a:t>
            </a:r>
            <a:endParaRPr sz="1400" b="0" i="0" u="none" strike="noStrike" cap="none">
              <a:solidFill>
                <a:srgbClr val="000000"/>
              </a:solidFill>
              <a:latin typeface="Arial"/>
              <a:ea typeface="Arial"/>
              <a:cs typeface="Arial"/>
              <a:sym typeface="Arial"/>
            </a:endParaRPr>
          </a:p>
        </p:txBody>
      </p:sp>
      <p:grpSp>
        <p:nvGrpSpPr>
          <p:cNvPr id="499" name="Google Shape;499;p13"/>
          <p:cNvGrpSpPr/>
          <p:nvPr/>
        </p:nvGrpSpPr>
        <p:grpSpPr>
          <a:xfrm>
            <a:off x="1044102" y="1717115"/>
            <a:ext cx="8805665" cy="3594187"/>
            <a:chOff x="1626" y="1006340"/>
            <a:chExt cx="6542530" cy="2102956"/>
          </a:xfrm>
        </p:grpSpPr>
        <p:sp>
          <p:nvSpPr>
            <p:cNvPr id="500" name="Google Shape;500;p13"/>
            <p:cNvSpPr/>
            <p:nvPr/>
          </p:nvSpPr>
          <p:spPr>
            <a:xfrm>
              <a:off x="1626" y="1006340"/>
              <a:ext cx="1869294" cy="934647"/>
            </a:xfrm>
            <a:prstGeom prst="roundRect">
              <a:avLst>
                <a:gd name="adj" fmla="val 10000"/>
              </a:avLst>
            </a:prstGeom>
            <a:solidFill>
              <a:srgbClr val="FDC84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sl-SI" sz="1600" b="0" i="0" u="sng" strike="noStrike" cap="none">
                  <a:solidFill>
                    <a:srgbClr val="000000"/>
                  </a:solidFill>
                  <a:latin typeface="Calibri"/>
                  <a:ea typeface="Calibri"/>
                  <a:cs typeface="Calibri"/>
                  <a:sym typeface="Calibri"/>
                </a:rPr>
                <a:t>Orodje DIGITALLI (WP2)</a:t>
              </a:r>
              <a:endParaRPr sz="1600" b="0" i="0" u="sng" strike="noStrike" cap="none">
                <a:solidFill>
                  <a:schemeClr val="dk1"/>
                </a:solidFill>
                <a:latin typeface="Calibri"/>
                <a:ea typeface="Calibri"/>
                <a:cs typeface="Calibri"/>
                <a:sym typeface="Calibri"/>
              </a:endParaRPr>
            </a:p>
          </p:txBody>
        </p:sp>
        <p:sp>
          <p:nvSpPr>
            <p:cNvPr id="501" name="Google Shape;501;p13"/>
            <p:cNvSpPr/>
            <p:nvPr/>
          </p:nvSpPr>
          <p:spPr>
            <a:xfrm>
              <a:off x="188555" y="1940987"/>
              <a:ext cx="186929" cy="700984"/>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2" name="Google Shape;502;p13"/>
            <p:cNvSpPr/>
            <p:nvPr/>
          </p:nvSpPr>
          <p:spPr>
            <a:xfrm>
              <a:off x="375485" y="2174649"/>
              <a:ext cx="1495435" cy="934647"/>
            </a:xfrm>
            <a:prstGeom prst="roundRect">
              <a:avLst>
                <a:gd name="adj" fmla="val 10000"/>
              </a:avLst>
            </a:prstGeom>
            <a:solidFill>
              <a:schemeClr val="lt1">
                <a:alpha val="89019"/>
              </a:schemeClr>
            </a:solidFill>
            <a:ln w="12700" cap="flat" cmpd="sng">
              <a:solidFill>
                <a:srgbClr val="FAA54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3" name="Google Shape;503;p13"/>
            <p:cNvSpPr txBox="1"/>
            <p:nvPr/>
          </p:nvSpPr>
          <p:spPr>
            <a:xfrm>
              <a:off x="402860" y="2202024"/>
              <a:ext cx="1440685" cy="879897"/>
            </a:xfrm>
            <a:prstGeom prst="rect">
              <a:avLst/>
            </a:prstGeom>
            <a:noFill/>
            <a:ln>
              <a:noFill/>
            </a:ln>
          </p:spPr>
          <p:txBody>
            <a:bodyPr spcFirstLastPara="1" wrap="square" lIns="83800" tIns="55875" rIns="83800" bIns="55875" anchor="ctr" anchorCtr="0">
              <a:noAutofit/>
            </a:bodyPr>
            <a:lstStyle/>
            <a:p>
              <a:pPr marL="0" marR="0" lvl="0" indent="0" algn="ctr" rtl="0">
                <a:lnSpc>
                  <a:spcPct val="90000"/>
                </a:lnSpc>
                <a:spcBef>
                  <a:spcPts val="0"/>
                </a:spcBef>
                <a:spcAft>
                  <a:spcPts val="0"/>
                </a:spcAft>
                <a:buClr>
                  <a:schemeClr val="dk1"/>
                </a:buClr>
                <a:buSzPts val="4400"/>
                <a:buFont typeface="Calibri"/>
                <a:buNone/>
              </a:pPr>
              <a:endParaRPr sz="1200" b="0" i="0" u="none" strike="noStrike" cap="none">
                <a:solidFill>
                  <a:schemeClr val="dk1"/>
                </a:solidFill>
                <a:latin typeface="Calibri"/>
                <a:ea typeface="Calibri"/>
                <a:cs typeface="Calibri"/>
                <a:sym typeface="Calibri"/>
              </a:endParaRPr>
            </a:p>
          </p:txBody>
        </p:sp>
        <p:sp>
          <p:nvSpPr>
            <p:cNvPr id="504" name="Google Shape;504;p13"/>
            <p:cNvSpPr/>
            <p:nvPr/>
          </p:nvSpPr>
          <p:spPr>
            <a:xfrm>
              <a:off x="2338243" y="1006340"/>
              <a:ext cx="1869294" cy="934647"/>
            </a:xfrm>
            <a:prstGeom prst="roundRect">
              <a:avLst>
                <a:gd name="adj" fmla="val 10000"/>
              </a:avLst>
            </a:prstGeom>
            <a:solidFill>
              <a:srgbClr val="FAA54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sl-SI" sz="1600" b="0" i="0" u="sng" strike="noStrike" cap="none">
                  <a:solidFill>
                    <a:srgbClr val="000000"/>
                  </a:solidFill>
                  <a:latin typeface="Calibri"/>
                  <a:ea typeface="Calibri"/>
                  <a:cs typeface="Calibri"/>
                  <a:sym typeface="Calibri"/>
                </a:rPr>
                <a:t>Okvir DigCompEdu</a:t>
              </a:r>
              <a:endParaRPr sz="1600" b="0" i="0" u="sng" strike="noStrike" cap="none">
                <a:solidFill>
                  <a:schemeClr val="dk1"/>
                </a:solidFill>
                <a:latin typeface="Calibri"/>
                <a:ea typeface="Calibri"/>
                <a:cs typeface="Calibri"/>
                <a:sym typeface="Calibri"/>
              </a:endParaRPr>
            </a:p>
          </p:txBody>
        </p:sp>
        <p:sp>
          <p:nvSpPr>
            <p:cNvPr id="505" name="Google Shape;505;p13"/>
            <p:cNvSpPr/>
            <p:nvPr/>
          </p:nvSpPr>
          <p:spPr>
            <a:xfrm>
              <a:off x="2525173" y="1940987"/>
              <a:ext cx="186929" cy="700984"/>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6" name="Google Shape;506;p13"/>
            <p:cNvSpPr/>
            <p:nvPr/>
          </p:nvSpPr>
          <p:spPr>
            <a:xfrm>
              <a:off x="2712982" y="2174649"/>
              <a:ext cx="1495435" cy="934647"/>
            </a:xfrm>
            <a:prstGeom prst="roundRect">
              <a:avLst>
                <a:gd name="adj" fmla="val 10000"/>
              </a:avLst>
            </a:prstGeom>
            <a:solidFill>
              <a:schemeClr val="lt1">
                <a:alpha val="89019"/>
              </a:schemeClr>
            </a:solidFill>
            <a:ln w="12700" cap="flat" cmpd="sng">
              <a:solidFill>
                <a:srgbClr val="FDC84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600" b="0" i="0" u="none" strike="noStrike" cap="none">
                <a:solidFill>
                  <a:schemeClr val="dk1"/>
                </a:solidFill>
                <a:latin typeface="Calibri"/>
                <a:ea typeface="Calibri"/>
                <a:cs typeface="Calibri"/>
                <a:sym typeface="Calibri"/>
              </a:endParaRPr>
            </a:p>
          </p:txBody>
        </p:sp>
        <p:sp>
          <p:nvSpPr>
            <p:cNvPr id="507" name="Google Shape;507;p13"/>
            <p:cNvSpPr/>
            <p:nvPr/>
          </p:nvSpPr>
          <p:spPr>
            <a:xfrm>
              <a:off x="4674862" y="1006340"/>
              <a:ext cx="1869294" cy="934647"/>
            </a:xfrm>
            <a:prstGeom prst="roundRect">
              <a:avLst>
                <a:gd name="adj" fmla="val 10000"/>
              </a:avLst>
            </a:prstGeom>
            <a:solidFill>
              <a:srgbClr val="5DC7F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600" b="0" i="0" u="none" strike="noStrike" cap="none">
                <a:solidFill>
                  <a:schemeClr val="dk1"/>
                </a:solidFill>
                <a:latin typeface="Calibri"/>
                <a:ea typeface="Calibri"/>
                <a:cs typeface="Calibri"/>
                <a:sym typeface="Calibri"/>
              </a:endParaRPr>
            </a:p>
          </p:txBody>
        </p:sp>
        <p:sp>
          <p:nvSpPr>
            <p:cNvPr id="508" name="Google Shape;508;p13"/>
            <p:cNvSpPr/>
            <p:nvPr/>
          </p:nvSpPr>
          <p:spPr>
            <a:xfrm>
              <a:off x="4861791" y="1940987"/>
              <a:ext cx="186929" cy="700984"/>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9" name="Google Shape;509;p13"/>
            <p:cNvSpPr/>
            <p:nvPr/>
          </p:nvSpPr>
          <p:spPr>
            <a:xfrm>
              <a:off x="5048721" y="2174649"/>
              <a:ext cx="1495435" cy="934647"/>
            </a:xfrm>
            <a:prstGeom prst="roundRect">
              <a:avLst>
                <a:gd name="adj" fmla="val 10000"/>
              </a:avLst>
            </a:prstGeom>
            <a:solidFill>
              <a:schemeClr val="lt1">
                <a:alpha val="89019"/>
              </a:schemeClr>
            </a:solidFill>
            <a:ln w="12700" cap="flat" cmpd="sng">
              <a:solidFill>
                <a:srgbClr val="6576E9"/>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0" name="Google Shape;510;p13"/>
            <p:cNvSpPr txBox="1"/>
            <p:nvPr/>
          </p:nvSpPr>
          <p:spPr>
            <a:xfrm>
              <a:off x="5076095" y="2174649"/>
              <a:ext cx="1440685" cy="879897"/>
            </a:xfrm>
            <a:prstGeom prst="rect">
              <a:avLst/>
            </a:prstGeom>
            <a:noFill/>
            <a:ln>
              <a:noFill/>
            </a:ln>
          </p:spPr>
          <p:txBody>
            <a:bodyPr spcFirstLastPara="1" wrap="square" lIns="83800" tIns="55875" rIns="83800" bIns="55875" anchor="ctr" anchorCtr="0">
              <a:noAutofit/>
            </a:bodyPr>
            <a:lstStyle/>
            <a:p>
              <a:pPr marL="0" marR="0" lvl="0" indent="0" algn="ctr" rtl="0">
                <a:lnSpc>
                  <a:spcPct val="90000"/>
                </a:lnSpc>
                <a:spcBef>
                  <a:spcPts val="0"/>
                </a:spcBef>
                <a:spcAft>
                  <a:spcPts val="0"/>
                </a:spcAft>
                <a:buClr>
                  <a:schemeClr val="dk1"/>
                </a:buClr>
                <a:buSzPts val="4400"/>
                <a:buFont typeface="Calibri"/>
                <a:buNone/>
              </a:pPr>
              <a:endParaRPr sz="1600" b="0" i="0" u="none" strike="noStrike" cap="none">
                <a:solidFill>
                  <a:schemeClr val="dk1"/>
                </a:solidFill>
                <a:latin typeface="Calibri"/>
                <a:ea typeface="Calibri"/>
                <a:cs typeface="Calibri"/>
                <a:sym typeface="Calibri"/>
              </a:endParaRPr>
            </a:p>
          </p:txBody>
        </p:sp>
      </p:grpSp>
      <p:sp>
        <p:nvSpPr>
          <p:cNvPr id="511" name="Google Shape;511;p13"/>
          <p:cNvSpPr/>
          <p:nvPr/>
        </p:nvSpPr>
        <p:spPr>
          <a:xfrm>
            <a:off x="1913984" y="3687546"/>
            <a:ext cx="1573247" cy="13849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1400" b="0" i="0" u="none" strike="noStrike" cap="none" dirty="0">
                <a:solidFill>
                  <a:srgbClr val="000000"/>
                </a:solidFill>
                <a:latin typeface="Calibri"/>
                <a:ea typeface="Calibri"/>
                <a:cs typeface="Calibri"/>
                <a:sym typeface="Calibri"/>
              </a:rPr>
              <a:t>Orodja za razmišljanje o človeškem kapitalu in samorefleksijo so na voljo na spletni strani projekta.</a:t>
            </a:r>
            <a:endParaRPr sz="1400" b="0" i="0" u="none" strike="noStrike" cap="none" dirty="0">
              <a:solidFill>
                <a:srgbClr val="000000"/>
              </a:solidFill>
              <a:latin typeface="Calibri"/>
              <a:ea typeface="Calibri"/>
              <a:cs typeface="Calibri"/>
              <a:sym typeface="Calibri"/>
            </a:endParaRPr>
          </a:p>
        </p:txBody>
      </p:sp>
      <p:sp>
        <p:nvSpPr>
          <p:cNvPr id="512" name="Google Shape;512;p13"/>
          <p:cNvSpPr/>
          <p:nvPr/>
        </p:nvSpPr>
        <p:spPr>
          <a:xfrm>
            <a:off x="4919314" y="3683626"/>
            <a:ext cx="1972181" cy="13849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1400" b="0" i="0" u="none" strike="noStrike" cap="none">
                <a:solidFill>
                  <a:srgbClr val="000000"/>
                </a:solidFill>
                <a:latin typeface="Calibri"/>
                <a:ea typeface="Calibri"/>
                <a:cs typeface="Calibri"/>
                <a:sym typeface="Calibri"/>
              </a:rPr>
              <a:t>Področje strokovnega sodelovanja, ki podpira razmislek, sodelovanje in strokovni razvoj.</a:t>
            </a:r>
            <a:endParaRPr/>
          </a:p>
        </p:txBody>
      </p:sp>
      <p:sp>
        <p:nvSpPr>
          <p:cNvPr id="513" name="Google Shape;513;p13"/>
          <p:cNvSpPr/>
          <p:nvPr/>
        </p:nvSpPr>
        <p:spPr>
          <a:xfrm>
            <a:off x="7292912" y="2308676"/>
            <a:ext cx="2648482"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1600" b="0" i="0" u="sng" strike="noStrike" cap="none">
                <a:solidFill>
                  <a:srgbClr val="000000"/>
                </a:solidFill>
                <a:latin typeface="Calibri"/>
                <a:ea typeface="Calibri"/>
                <a:cs typeface="Calibri"/>
                <a:sym typeface="Calibri"/>
              </a:rPr>
              <a:t>Učni viri DIGITALLI</a:t>
            </a:r>
            <a:endParaRPr sz="1600" b="0" i="0" u="sng" strike="noStrike" cap="none">
              <a:solidFill>
                <a:srgbClr val="000000"/>
              </a:solidFill>
              <a:latin typeface="Calibri"/>
              <a:ea typeface="Calibri"/>
              <a:cs typeface="Calibri"/>
              <a:sym typeface="Calibri"/>
            </a:endParaRPr>
          </a:p>
        </p:txBody>
      </p:sp>
      <p:sp>
        <p:nvSpPr>
          <p:cNvPr id="514" name="Google Shape;514;p13"/>
          <p:cNvSpPr/>
          <p:nvPr/>
        </p:nvSpPr>
        <p:spPr>
          <a:xfrm>
            <a:off x="8007702" y="3682005"/>
            <a:ext cx="1711947" cy="13849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1400" b="0" i="0" u="none" strike="noStrike" cap="none">
                <a:solidFill>
                  <a:srgbClr val="000000"/>
                </a:solidFill>
                <a:latin typeface="Calibri"/>
                <a:ea typeface="Calibri"/>
                <a:cs typeface="Calibri"/>
                <a:sym typeface="Calibri"/>
              </a:rPr>
              <a:t>Učni materiali projekta in viri za samorefleksijo, ki podpirajo razvoj digitalne pedagogike.</a:t>
            </a:r>
            <a:endParaRPr sz="1400" b="0" i="0" u="none" strike="noStrike" cap="none">
              <a:solidFill>
                <a:srgbClr val="000000"/>
              </a:solidFill>
              <a:latin typeface="Calibri"/>
              <a:ea typeface="Calibri"/>
              <a:cs typeface="Calibri"/>
              <a:sym typeface="Calibri"/>
            </a:endParaRPr>
          </a:p>
        </p:txBody>
      </p:sp>
      <p:pic>
        <p:nvPicPr>
          <p:cNvPr id="19" name="Slika 18">
            <a:extLst>
              <a:ext uri="{FF2B5EF4-FFF2-40B4-BE49-F238E27FC236}">
                <a16:creationId xmlns:a16="http://schemas.microsoft.com/office/drawing/2014/main" id="{1DA94CB1-01FE-4371-9727-321B427889BF}"/>
              </a:ext>
            </a:extLst>
          </p:cNvPr>
          <p:cNvPicPr>
            <a:picLocks noChangeAspect="1"/>
          </p:cNvPicPr>
          <p:nvPr/>
        </p:nvPicPr>
        <p:blipFill>
          <a:blip r:embed="rId4"/>
          <a:stretch>
            <a:fillRect/>
          </a:stretch>
        </p:blipFill>
        <p:spPr>
          <a:xfrm>
            <a:off x="597212" y="6315296"/>
            <a:ext cx="1551289" cy="325453"/>
          </a:xfrm>
          <a:prstGeom prst="rect">
            <a:avLst/>
          </a:prstGeom>
        </p:spPr>
      </p:pic>
      <p:sp>
        <p:nvSpPr>
          <p:cNvPr id="21" name="Pravokotnik 20">
            <a:extLst>
              <a:ext uri="{FF2B5EF4-FFF2-40B4-BE49-F238E27FC236}">
                <a16:creationId xmlns:a16="http://schemas.microsoft.com/office/drawing/2014/main" id="{6B7AABFE-147E-4302-A405-F271CFD342BE}"/>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18"/>
        <p:cNvGrpSpPr/>
        <p:nvPr/>
      </p:nvGrpSpPr>
      <p:grpSpPr>
        <a:xfrm>
          <a:off x="0" y="0"/>
          <a:ext cx="0" cy="0"/>
          <a:chOff x="0" y="0"/>
          <a:chExt cx="0" cy="0"/>
        </a:xfrm>
      </p:grpSpPr>
      <p:sp>
        <p:nvSpPr>
          <p:cNvPr id="519" name="Google Shape;519;p14"/>
          <p:cNvSpPr txBox="1"/>
          <p:nvPr/>
        </p:nvSpPr>
        <p:spPr>
          <a:xfrm>
            <a:off x="1034819" y="976434"/>
            <a:ext cx="207973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Ocena</a:t>
            </a:r>
            <a:endParaRPr sz="1400" b="0" i="0" u="none" strike="noStrike" cap="none">
              <a:solidFill>
                <a:srgbClr val="000000"/>
              </a:solidFill>
              <a:latin typeface="Arial"/>
              <a:ea typeface="Arial"/>
              <a:cs typeface="Arial"/>
              <a:sym typeface="Arial"/>
            </a:endParaRPr>
          </a:p>
        </p:txBody>
      </p:sp>
      <p:sp>
        <p:nvSpPr>
          <p:cNvPr id="520" name="Google Shape;520;p14"/>
          <p:cNvSpPr/>
          <p:nvPr/>
        </p:nvSpPr>
        <p:spPr>
          <a:xfrm>
            <a:off x="982595" y="1574685"/>
            <a:ext cx="4745344" cy="3970277"/>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sl-SI" sz="1200" b="0" i="0" u="none" strike="noStrike" cap="none">
                <a:solidFill>
                  <a:schemeClr val="dk1"/>
                </a:solidFill>
                <a:latin typeface="Calibri"/>
                <a:ea typeface="Calibri"/>
                <a:cs typeface="Calibri"/>
                <a:sym typeface="Calibri"/>
              </a:rPr>
              <a:t>V1: Katera trditev najbolje opisuje pedagoško znanje (PK) v digitalnem izobraževanju?</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r>
              <a:rPr lang="sl-SI" sz="1200" b="0" i="0" u="none" strike="noStrike" cap="none">
                <a:solidFill>
                  <a:schemeClr val="dk1"/>
                </a:solidFill>
                <a:latin typeface="Calibri"/>
                <a:ea typeface="Calibri"/>
                <a:cs typeface="Calibri"/>
                <a:sym typeface="Calibri"/>
              </a:rPr>
              <a:t>A) Znanje o digitalnih orodjih in platformah.</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None/>
            </a:pPr>
            <a:r>
              <a:rPr lang="sl-SI" sz="1200" b="0" i="0" u="none" strike="noStrike" cap="none">
                <a:solidFill>
                  <a:schemeClr val="dk1"/>
                </a:solidFill>
                <a:highlight>
                  <a:srgbClr val="00FF00"/>
                </a:highlight>
                <a:latin typeface="Calibri"/>
                <a:ea typeface="Calibri"/>
                <a:cs typeface="Calibri"/>
                <a:sym typeface="Calibri"/>
              </a:rPr>
              <a:t>B) Znanje o strategijah poučevanja in načinih učenja odraslih.</a:t>
            </a:r>
            <a:endParaRPr sz="1400" b="0" i="0" u="none" strike="noStrike" cap="none">
              <a:solidFill>
                <a:srgbClr val="000000"/>
              </a:solidFill>
              <a:highlight>
                <a:srgbClr val="00FF00"/>
              </a:highlight>
              <a:latin typeface="Arial"/>
              <a:ea typeface="Arial"/>
              <a:cs typeface="Arial"/>
              <a:sym typeface="Arial"/>
            </a:endParaRPr>
          </a:p>
          <a:p>
            <a:pPr marL="0" marR="0" lvl="0" indent="0" algn="just" rtl="0">
              <a:lnSpc>
                <a:spcPct val="150000"/>
              </a:lnSpc>
              <a:spcBef>
                <a:spcPts val="0"/>
              </a:spcBef>
              <a:spcAft>
                <a:spcPts val="0"/>
              </a:spcAft>
              <a:buNone/>
            </a:pPr>
            <a:r>
              <a:rPr lang="sl-SI" sz="1200" b="0" i="0" u="none" strike="noStrike" cap="none">
                <a:solidFill>
                  <a:schemeClr val="dk1"/>
                </a:solidFill>
                <a:latin typeface="Calibri"/>
                <a:ea typeface="Calibri"/>
                <a:cs typeface="Calibri"/>
                <a:sym typeface="Calibri"/>
              </a:rPr>
              <a:t>C) Znanje o programski opremi za ocenjevanje.</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None/>
            </a:pPr>
            <a:r>
              <a:rPr lang="sl-SI" sz="1200" b="0" i="0" u="none" strike="noStrike" cap="none">
                <a:solidFill>
                  <a:schemeClr val="dk1"/>
                </a:solidFill>
                <a:latin typeface="Calibri"/>
                <a:ea typeface="Calibri"/>
                <a:cs typeface="Calibri"/>
                <a:sym typeface="Calibri"/>
              </a:rPr>
              <a:t>D) Znanje o formatih spletnih vsebin.</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r>
              <a:rPr lang="sl-SI" sz="1200" b="0" i="0" u="none" strike="noStrike" cap="none">
                <a:solidFill>
                  <a:schemeClr val="dk1"/>
                </a:solidFill>
                <a:latin typeface="Calibri"/>
                <a:ea typeface="Calibri"/>
                <a:cs typeface="Calibri"/>
                <a:sym typeface="Calibri"/>
              </a:rPr>
              <a:t>Razlog: Pedagoško znanje se osredotoča na to, kako je učenje zasnovano in kako se ga spodbuja, ne glede na uporabljeno tehnologijo.</a:t>
            </a:r>
            <a:endParaRPr sz="1200" b="0" i="0" u="none" strike="noStrike" cap="none">
              <a:solidFill>
                <a:schemeClr val="dk1"/>
              </a:solidFill>
              <a:latin typeface="Calibri"/>
              <a:ea typeface="Calibri"/>
              <a:cs typeface="Calibri"/>
              <a:sym typeface="Calibri"/>
            </a:endParaRPr>
          </a:p>
        </p:txBody>
      </p:sp>
      <p:pic>
        <p:nvPicPr>
          <p:cNvPr id="521" name="Google Shape;521;p14"/>
          <p:cNvPicPr preferRelativeResize="0"/>
          <p:nvPr/>
        </p:nvPicPr>
        <p:blipFill rotWithShape="1">
          <a:blip r:embed="rId4">
            <a:alphaModFix/>
          </a:blip>
          <a:srcRect/>
          <a:stretch/>
        </p:blipFill>
        <p:spPr>
          <a:xfrm>
            <a:off x="6913994" y="700391"/>
            <a:ext cx="4295411" cy="3304162"/>
          </a:xfrm>
          <a:prstGeom prst="rect">
            <a:avLst/>
          </a:prstGeom>
          <a:noFill/>
          <a:ln>
            <a:noFill/>
          </a:ln>
        </p:spPr>
      </p:pic>
      <p:sp>
        <p:nvSpPr>
          <p:cNvPr id="522" name="Google Shape;522;p14"/>
          <p:cNvSpPr txBox="1"/>
          <p:nvPr/>
        </p:nvSpPr>
        <p:spPr>
          <a:xfrm>
            <a:off x="8524532" y="4551566"/>
            <a:ext cx="1074333"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1000" b="0" i="0" u="none" strike="noStrike" cap="none">
                <a:solidFill>
                  <a:srgbClr val="000000"/>
                </a:solidFill>
                <a:latin typeface="Calibri"/>
                <a:ea typeface="Calibri"/>
                <a:cs typeface="Calibri"/>
                <a:sym typeface="Calibri"/>
              </a:rPr>
              <a:t>Slika: Freepik</a:t>
            </a:r>
            <a:endParaRPr sz="1000" b="0" i="0" u="none" strike="noStrike" cap="none">
              <a:solidFill>
                <a:srgbClr val="000000"/>
              </a:solidFill>
              <a:latin typeface="Calibri"/>
              <a:ea typeface="Calibri"/>
              <a:cs typeface="Calibri"/>
              <a:sym typeface="Calibri"/>
            </a:endParaRPr>
          </a:p>
        </p:txBody>
      </p:sp>
      <p:pic>
        <p:nvPicPr>
          <p:cNvPr id="6" name="Slika 5">
            <a:extLst>
              <a:ext uri="{FF2B5EF4-FFF2-40B4-BE49-F238E27FC236}">
                <a16:creationId xmlns:a16="http://schemas.microsoft.com/office/drawing/2014/main" id="{3A2C9395-FCC1-49B8-B7BB-617A28EE13AE}"/>
              </a:ext>
            </a:extLst>
          </p:cNvPr>
          <p:cNvPicPr>
            <a:picLocks noChangeAspect="1"/>
          </p:cNvPicPr>
          <p:nvPr/>
        </p:nvPicPr>
        <p:blipFill>
          <a:blip r:embed="rId5"/>
          <a:stretch>
            <a:fillRect/>
          </a:stretch>
        </p:blipFill>
        <p:spPr>
          <a:xfrm>
            <a:off x="597212" y="6315296"/>
            <a:ext cx="1551289" cy="325453"/>
          </a:xfrm>
          <a:prstGeom prst="rect">
            <a:avLst/>
          </a:prstGeom>
        </p:spPr>
      </p:pic>
      <p:sp>
        <p:nvSpPr>
          <p:cNvPr id="8" name="Pravokotnik 7">
            <a:extLst>
              <a:ext uri="{FF2B5EF4-FFF2-40B4-BE49-F238E27FC236}">
                <a16:creationId xmlns:a16="http://schemas.microsoft.com/office/drawing/2014/main" id="{FFB0B06A-85E1-4A0F-83C0-78E4941C7F69}"/>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26"/>
        <p:cNvGrpSpPr/>
        <p:nvPr/>
      </p:nvGrpSpPr>
      <p:grpSpPr>
        <a:xfrm>
          <a:off x="0" y="0"/>
          <a:ext cx="0" cy="0"/>
          <a:chOff x="0" y="0"/>
          <a:chExt cx="0" cy="0"/>
        </a:xfrm>
      </p:grpSpPr>
      <p:sp>
        <p:nvSpPr>
          <p:cNvPr id="527" name="Google Shape;527;p15"/>
          <p:cNvSpPr txBox="1"/>
          <p:nvPr/>
        </p:nvSpPr>
        <p:spPr>
          <a:xfrm>
            <a:off x="1034819" y="976434"/>
            <a:ext cx="207973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Ocena</a:t>
            </a:r>
            <a:endParaRPr sz="1400" b="0" i="0" u="none" strike="noStrike" cap="none">
              <a:solidFill>
                <a:srgbClr val="000000"/>
              </a:solidFill>
              <a:latin typeface="Arial"/>
              <a:ea typeface="Arial"/>
              <a:cs typeface="Arial"/>
              <a:sym typeface="Arial"/>
            </a:endParaRPr>
          </a:p>
        </p:txBody>
      </p:sp>
      <p:sp>
        <p:nvSpPr>
          <p:cNvPr id="528" name="Google Shape;528;p15"/>
          <p:cNvSpPr/>
          <p:nvPr/>
        </p:nvSpPr>
        <p:spPr>
          <a:xfrm>
            <a:off x="982595" y="1574685"/>
            <a:ext cx="4745344" cy="5563021"/>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sl-SI" sz="1200" b="0" i="0" u="none" strike="noStrike" cap="none" dirty="0">
                <a:solidFill>
                  <a:schemeClr val="dk1"/>
                </a:solidFill>
                <a:latin typeface="Calibri"/>
                <a:ea typeface="Calibri"/>
                <a:cs typeface="Calibri"/>
                <a:sym typeface="Calibri"/>
              </a:rPr>
              <a:t>V2: Na kaj se tehnološko znanje (TK) v digitalni pedagogiki v glavnem nanaša?</a:t>
            </a:r>
            <a:endParaRPr sz="1400" b="0" i="0" u="none" strike="noStrike" cap="none" dirty="0">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dirty="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r>
              <a:rPr lang="sl-SI" sz="1200" b="0" i="0" u="none" strike="noStrike" cap="none" dirty="0">
                <a:solidFill>
                  <a:schemeClr val="dk1"/>
                </a:solidFill>
                <a:latin typeface="Calibri"/>
                <a:ea typeface="Calibri"/>
                <a:cs typeface="Calibri"/>
                <a:sym typeface="Calibri"/>
              </a:rPr>
              <a:t>A) Napredna tehnična znanja za uporabo kompleksne programske opreme. </a:t>
            </a:r>
            <a:endParaRPr sz="1400" b="0" i="0" u="none" strike="noStrike" cap="none" dirty="0">
              <a:solidFill>
                <a:srgbClr val="000000"/>
              </a:solidFill>
              <a:latin typeface="Arial"/>
              <a:ea typeface="Arial"/>
              <a:cs typeface="Arial"/>
              <a:sym typeface="Arial"/>
            </a:endParaRPr>
          </a:p>
          <a:p>
            <a:pPr marL="0" marR="0" lvl="0" indent="0" algn="just" rtl="0">
              <a:lnSpc>
                <a:spcPct val="150000"/>
              </a:lnSpc>
              <a:spcBef>
                <a:spcPts val="0"/>
              </a:spcBef>
              <a:spcAft>
                <a:spcPts val="0"/>
              </a:spcAft>
              <a:buNone/>
            </a:pPr>
            <a:r>
              <a:rPr lang="sl-SI" sz="1200" b="0" i="0" u="none" strike="noStrike" cap="none" dirty="0">
                <a:solidFill>
                  <a:schemeClr val="dk1"/>
                </a:solidFill>
                <a:latin typeface="Calibri"/>
                <a:ea typeface="Calibri"/>
                <a:cs typeface="Calibri"/>
                <a:sym typeface="Calibri"/>
              </a:rPr>
              <a:t>B) </a:t>
            </a:r>
            <a:r>
              <a:rPr lang="sl-SI" sz="1200" b="0" i="0" u="none" strike="noStrike" cap="none" dirty="0">
                <a:solidFill>
                  <a:schemeClr val="dk1"/>
                </a:solidFill>
                <a:highlight>
                  <a:srgbClr val="00FF00"/>
                </a:highlight>
                <a:latin typeface="Calibri"/>
                <a:ea typeface="Calibri"/>
                <a:cs typeface="Calibri"/>
                <a:sym typeface="Calibri"/>
              </a:rPr>
              <a:t>Razumevanje in namenska uporaba digitalnih orodij za podporo učenja. </a:t>
            </a:r>
            <a:r>
              <a:rPr lang="sl-SI" sz="12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just" rtl="0">
              <a:lnSpc>
                <a:spcPct val="150000"/>
              </a:lnSpc>
              <a:spcBef>
                <a:spcPts val="0"/>
              </a:spcBef>
              <a:spcAft>
                <a:spcPts val="0"/>
              </a:spcAft>
              <a:buNone/>
            </a:pPr>
            <a:r>
              <a:rPr lang="sl-SI" sz="1200" b="0" i="0" u="none" strike="noStrike" cap="none" dirty="0">
                <a:solidFill>
                  <a:schemeClr val="dk1"/>
                </a:solidFill>
                <a:latin typeface="Calibri"/>
                <a:ea typeface="Calibri"/>
                <a:cs typeface="Calibri"/>
                <a:sym typeface="Calibri"/>
              </a:rPr>
              <a:t>C) Poznavanje digitalnih veščin učencev.</a:t>
            </a:r>
            <a:endParaRPr sz="1400" b="0" i="0" u="none" strike="noStrike" cap="none" dirty="0">
              <a:solidFill>
                <a:srgbClr val="000000"/>
              </a:solidFill>
              <a:latin typeface="Arial"/>
              <a:ea typeface="Arial"/>
              <a:cs typeface="Arial"/>
              <a:sym typeface="Arial"/>
            </a:endParaRPr>
          </a:p>
          <a:p>
            <a:pPr marL="0" marR="0" lvl="0" indent="0" algn="just" rtl="0">
              <a:lnSpc>
                <a:spcPct val="150000"/>
              </a:lnSpc>
              <a:spcBef>
                <a:spcPts val="0"/>
              </a:spcBef>
              <a:spcAft>
                <a:spcPts val="0"/>
              </a:spcAft>
              <a:buNone/>
            </a:pPr>
            <a:r>
              <a:rPr lang="sl-SI" sz="1200" b="0" i="0" u="none" strike="noStrike" cap="none" dirty="0">
                <a:solidFill>
                  <a:schemeClr val="dk1"/>
                </a:solidFill>
                <a:latin typeface="Calibri"/>
                <a:ea typeface="Calibri"/>
                <a:cs typeface="Calibri"/>
                <a:sym typeface="Calibri"/>
              </a:rPr>
              <a:t>D) Sposobnost avtomatizacije poučevanja in ocenjevanja.</a:t>
            </a:r>
            <a:endParaRPr dirty="0"/>
          </a:p>
          <a:p>
            <a:pPr marL="0" marR="0" lvl="0" indent="0" algn="just" rtl="0">
              <a:lnSpc>
                <a:spcPct val="150000"/>
              </a:lnSpc>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l" rtl="0">
              <a:lnSpc>
                <a:spcPct val="150000"/>
              </a:lnSpc>
              <a:spcBef>
                <a:spcPts val="0"/>
              </a:spcBef>
              <a:spcAft>
                <a:spcPts val="0"/>
              </a:spcAft>
              <a:buNone/>
            </a:pPr>
            <a:r>
              <a:rPr lang="sl-SI" sz="1200" b="0" i="0" u="none" strike="noStrike" cap="none" dirty="0">
                <a:solidFill>
                  <a:schemeClr val="dk1"/>
                </a:solidFill>
                <a:latin typeface="Calibri"/>
                <a:ea typeface="Calibri"/>
                <a:cs typeface="Calibri"/>
                <a:sym typeface="Calibri"/>
              </a:rPr>
              <a:t>Razlog: Tehnološko znanje se osredotoča na razumevanje, kako je mogoče digitalna orodja izbrati in smiselno uporabiti za podporo pedagoškim ciljem, ne pa na tehnično strokovno znanje.   </a:t>
            </a:r>
            <a:endParaRPr sz="1400" b="0" i="0" u="none" strike="noStrike" cap="none" dirty="0">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dirty="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dirty="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dirty="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dirty="0">
              <a:solidFill>
                <a:schemeClr val="dk1"/>
              </a:solidFill>
              <a:latin typeface="Arial"/>
              <a:ea typeface="Arial"/>
              <a:cs typeface="Arial"/>
              <a:sym typeface="Arial"/>
            </a:endParaRPr>
          </a:p>
        </p:txBody>
      </p:sp>
      <p:pic>
        <p:nvPicPr>
          <p:cNvPr id="529" name="Google Shape;529;p15"/>
          <p:cNvPicPr preferRelativeResize="0"/>
          <p:nvPr/>
        </p:nvPicPr>
        <p:blipFill rotWithShape="1">
          <a:blip r:embed="rId4">
            <a:alphaModFix/>
          </a:blip>
          <a:srcRect/>
          <a:stretch/>
        </p:blipFill>
        <p:spPr>
          <a:xfrm>
            <a:off x="6982003" y="557640"/>
            <a:ext cx="4298053" cy="3304318"/>
          </a:xfrm>
          <a:prstGeom prst="rect">
            <a:avLst/>
          </a:prstGeom>
          <a:noFill/>
          <a:ln>
            <a:noFill/>
          </a:ln>
        </p:spPr>
      </p:pic>
      <p:pic>
        <p:nvPicPr>
          <p:cNvPr id="530" name="Google Shape;530;p15"/>
          <p:cNvPicPr preferRelativeResize="0"/>
          <p:nvPr/>
        </p:nvPicPr>
        <p:blipFill rotWithShape="1">
          <a:blip r:embed="rId5">
            <a:alphaModFix/>
          </a:blip>
          <a:srcRect/>
          <a:stretch/>
        </p:blipFill>
        <p:spPr>
          <a:xfrm>
            <a:off x="8594534" y="4608693"/>
            <a:ext cx="1072989" cy="286537"/>
          </a:xfrm>
          <a:prstGeom prst="rect">
            <a:avLst/>
          </a:prstGeom>
          <a:noFill/>
          <a:ln>
            <a:noFill/>
          </a:ln>
        </p:spPr>
      </p:pic>
      <p:pic>
        <p:nvPicPr>
          <p:cNvPr id="6" name="Slika 5">
            <a:extLst>
              <a:ext uri="{FF2B5EF4-FFF2-40B4-BE49-F238E27FC236}">
                <a16:creationId xmlns:a16="http://schemas.microsoft.com/office/drawing/2014/main" id="{DF27CDBC-AC90-40B3-8154-F68A1915F4C6}"/>
              </a:ext>
            </a:extLst>
          </p:cNvPr>
          <p:cNvPicPr>
            <a:picLocks noChangeAspect="1"/>
          </p:cNvPicPr>
          <p:nvPr/>
        </p:nvPicPr>
        <p:blipFill>
          <a:blip r:embed="rId6"/>
          <a:stretch>
            <a:fillRect/>
          </a:stretch>
        </p:blipFill>
        <p:spPr>
          <a:xfrm>
            <a:off x="597212" y="6315296"/>
            <a:ext cx="1551289" cy="325453"/>
          </a:xfrm>
          <a:prstGeom prst="rect">
            <a:avLst/>
          </a:prstGeom>
        </p:spPr>
      </p:pic>
      <p:sp>
        <p:nvSpPr>
          <p:cNvPr id="8" name="Pravokotnik 7">
            <a:extLst>
              <a:ext uri="{FF2B5EF4-FFF2-40B4-BE49-F238E27FC236}">
                <a16:creationId xmlns:a16="http://schemas.microsoft.com/office/drawing/2014/main" id="{63CA4196-8912-4A97-8C1D-7A2BA0A8F00F}"/>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34"/>
        <p:cNvGrpSpPr/>
        <p:nvPr/>
      </p:nvGrpSpPr>
      <p:grpSpPr>
        <a:xfrm>
          <a:off x="0" y="0"/>
          <a:ext cx="0" cy="0"/>
          <a:chOff x="0" y="0"/>
          <a:chExt cx="0" cy="0"/>
        </a:xfrm>
      </p:grpSpPr>
      <p:sp>
        <p:nvSpPr>
          <p:cNvPr id="535" name="Google Shape;535;p16"/>
          <p:cNvSpPr txBox="1"/>
          <p:nvPr/>
        </p:nvSpPr>
        <p:spPr>
          <a:xfrm>
            <a:off x="1034819" y="976434"/>
            <a:ext cx="207973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Ocena</a:t>
            </a:r>
            <a:endParaRPr sz="1400" b="0" i="0" u="none" strike="noStrike" cap="none">
              <a:solidFill>
                <a:srgbClr val="000000"/>
              </a:solidFill>
              <a:latin typeface="Arial"/>
              <a:ea typeface="Arial"/>
              <a:cs typeface="Arial"/>
              <a:sym typeface="Arial"/>
            </a:endParaRPr>
          </a:p>
        </p:txBody>
      </p:sp>
      <p:sp>
        <p:nvSpPr>
          <p:cNvPr id="536" name="Google Shape;536;p16"/>
          <p:cNvSpPr/>
          <p:nvPr/>
        </p:nvSpPr>
        <p:spPr>
          <a:xfrm>
            <a:off x="982595" y="1574685"/>
            <a:ext cx="4745344" cy="4455025"/>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sl-SI" sz="1200" b="0" i="0" u="none" strike="noStrike" cap="none">
                <a:solidFill>
                  <a:schemeClr val="dk1"/>
                </a:solidFill>
                <a:latin typeface="Calibri"/>
                <a:ea typeface="Calibri"/>
                <a:cs typeface="Calibri"/>
                <a:sym typeface="Calibri"/>
              </a:rPr>
              <a:t>V3: Katera praksa najbolje predstavlja profesionalno digitalno udejstvovanje v skladu z DigCompEdu?   </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r>
              <a:rPr lang="sl-SI" sz="1200" b="0" i="0" u="none" strike="noStrike" cap="none">
                <a:solidFill>
                  <a:schemeClr val="dk1"/>
                </a:solidFill>
                <a:latin typeface="Calibri"/>
                <a:ea typeface="Calibri"/>
                <a:cs typeface="Calibri"/>
                <a:sym typeface="Calibri"/>
              </a:rPr>
              <a:t>A) Uporaba digitalnih orodij izključno za posredovanje učnih vsebin.</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None/>
            </a:pPr>
            <a:r>
              <a:rPr lang="sl-SI" sz="1200" b="0" i="0" u="none" strike="noStrike" cap="none">
                <a:solidFill>
                  <a:schemeClr val="dk1"/>
                </a:solidFill>
                <a:latin typeface="Calibri"/>
                <a:ea typeface="Calibri"/>
                <a:cs typeface="Calibri"/>
                <a:sym typeface="Calibri"/>
              </a:rPr>
              <a:t>B) Digitalno opravljanje administrativnih nalog.</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None/>
            </a:pPr>
            <a:r>
              <a:rPr lang="sl-SI" sz="1200" b="0" i="0" u="none" strike="noStrike" cap="none">
                <a:solidFill>
                  <a:schemeClr val="dk1"/>
                </a:solidFill>
                <a:latin typeface="Calibri"/>
                <a:ea typeface="Calibri"/>
                <a:cs typeface="Calibri"/>
                <a:sym typeface="Calibri"/>
              </a:rPr>
              <a:t>C) </a:t>
            </a:r>
            <a:r>
              <a:rPr lang="sl-SI" sz="1200" b="0" i="0" u="none" strike="noStrike" cap="none">
                <a:solidFill>
                  <a:schemeClr val="dk1"/>
                </a:solidFill>
                <a:highlight>
                  <a:srgbClr val="00FF00"/>
                </a:highlight>
                <a:latin typeface="Calibri"/>
                <a:ea typeface="Calibri"/>
                <a:cs typeface="Calibri"/>
                <a:sym typeface="Calibri"/>
              </a:rPr>
              <a:t>Sodelovanje s kolegi, razmišljanje o praksi in sodelovanje pri digitalnem strokovnem razvoju.</a:t>
            </a:r>
            <a:endParaRPr sz="1400" b="0" i="0" u="none" strike="noStrike" cap="none">
              <a:solidFill>
                <a:srgbClr val="000000"/>
              </a:solidFill>
              <a:highlight>
                <a:srgbClr val="00FF00"/>
              </a:highlight>
              <a:latin typeface="Arial"/>
              <a:ea typeface="Arial"/>
              <a:cs typeface="Arial"/>
              <a:sym typeface="Arial"/>
            </a:endParaRPr>
          </a:p>
          <a:p>
            <a:pPr marL="0" marR="0" lvl="0" indent="0" algn="just" rtl="0">
              <a:lnSpc>
                <a:spcPct val="150000"/>
              </a:lnSpc>
              <a:spcBef>
                <a:spcPts val="0"/>
              </a:spcBef>
              <a:spcAft>
                <a:spcPts val="0"/>
              </a:spcAft>
              <a:buNone/>
            </a:pPr>
            <a:r>
              <a:rPr lang="sl-SI" sz="1200" b="0" i="0" u="none" strike="noStrike" cap="none">
                <a:solidFill>
                  <a:schemeClr val="dk1"/>
                </a:solidFill>
                <a:latin typeface="Calibri"/>
                <a:ea typeface="Calibri"/>
                <a:cs typeface="Calibri"/>
                <a:sym typeface="Calibri"/>
              </a:rPr>
              <a:t>D) Nadomestitev osebnega poučevanja z spletnimi gradivi.</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50000"/>
              </a:lnSpc>
              <a:spcBef>
                <a:spcPts val="0"/>
              </a:spcBef>
              <a:spcAft>
                <a:spcPts val="0"/>
              </a:spcAft>
              <a:buNone/>
            </a:pPr>
            <a:r>
              <a:rPr lang="sl-SI" sz="1200" b="0" i="0" u="none" strike="noStrike" cap="none">
                <a:solidFill>
                  <a:schemeClr val="dk1"/>
                </a:solidFill>
                <a:latin typeface="Calibri"/>
                <a:ea typeface="Calibri"/>
                <a:cs typeface="Calibri"/>
                <a:sym typeface="Calibri"/>
              </a:rPr>
              <a:t>Razlog: Strokovno digitalno udejstvovanje vključuje sodelovanje, komunikacijo, refleksivno prakso in stalni strokovni razvoj, ki ga podpirajo digitalne tehnologije.</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p:txBody>
      </p:sp>
      <p:pic>
        <p:nvPicPr>
          <p:cNvPr id="537" name="Google Shape;537;p16"/>
          <p:cNvPicPr preferRelativeResize="0"/>
          <p:nvPr/>
        </p:nvPicPr>
        <p:blipFill rotWithShape="1">
          <a:blip r:embed="rId4">
            <a:alphaModFix/>
          </a:blip>
          <a:srcRect/>
          <a:stretch/>
        </p:blipFill>
        <p:spPr>
          <a:xfrm>
            <a:off x="6928419" y="804076"/>
            <a:ext cx="4298053" cy="3304318"/>
          </a:xfrm>
          <a:prstGeom prst="rect">
            <a:avLst/>
          </a:prstGeom>
          <a:noFill/>
          <a:ln>
            <a:noFill/>
          </a:ln>
        </p:spPr>
      </p:pic>
      <p:pic>
        <p:nvPicPr>
          <p:cNvPr id="538" name="Google Shape;538;p16"/>
          <p:cNvPicPr preferRelativeResize="0"/>
          <p:nvPr/>
        </p:nvPicPr>
        <p:blipFill rotWithShape="1">
          <a:blip r:embed="rId5">
            <a:alphaModFix/>
          </a:blip>
          <a:srcRect/>
          <a:stretch/>
        </p:blipFill>
        <p:spPr>
          <a:xfrm>
            <a:off x="8540950" y="4647603"/>
            <a:ext cx="1072989" cy="286537"/>
          </a:xfrm>
          <a:prstGeom prst="rect">
            <a:avLst/>
          </a:prstGeom>
          <a:noFill/>
          <a:ln>
            <a:noFill/>
          </a:ln>
        </p:spPr>
      </p:pic>
      <p:pic>
        <p:nvPicPr>
          <p:cNvPr id="6" name="Slika 5">
            <a:extLst>
              <a:ext uri="{FF2B5EF4-FFF2-40B4-BE49-F238E27FC236}">
                <a16:creationId xmlns:a16="http://schemas.microsoft.com/office/drawing/2014/main" id="{E7B9D7CC-2E3A-4275-A66E-AEB59B44BED2}"/>
              </a:ext>
            </a:extLst>
          </p:cNvPr>
          <p:cNvPicPr>
            <a:picLocks noChangeAspect="1"/>
          </p:cNvPicPr>
          <p:nvPr/>
        </p:nvPicPr>
        <p:blipFill>
          <a:blip r:embed="rId6"/>
          <a:stretch>
            <a:fillRect/>
          </a:stretch>
        </p:blipFill>
        <p:spPr>
          <a:xfrm>
            <a:off x="597212" y="6315296"/>
            <a:ext cx="1551289" cy="325453"/>
          </a:xfrm>
          <a:prstGeom prst="rect">
            <a:avLst/>
          </a:prstGeom>
        </p:spPr>
      </p:pic>
      <p:sp>
        <p:nvSpPr>
          <p:cNvPr id="7" name="Pravokotnik 6">
            <a:extLst>
              <a:ext uri="{FF2B5EF4-FFF2-40B4-BE49-F238E27FC236}">
                <a16:creationId xmlns:a16="http://schemas.microsoft.com/office/drawing/2014/main" id="{680C150F-14B8-48A4-935F-D94DA3AF8BBC}"/>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42"/>
        <p:cNvGrpSpPr/>
        <p:nvPr/>
      </p:nvGrpSpPr>
      <p:grpSpPr>
        <a:xfrm>
          <a:off x="0" y="0"/>
          <a:ext cx="0" cy="0"/>
          <a:chOff x="0" y="0"/>
          <a:chExt cx="0" cy="0"/>
        </a:xfrm>
      </p:grpSpPr>
      <p:sp>
        <p:nvSpPr>
          <p:cNvPr id="543" name="Google Shape;543;p17"/>
          <p:cNvSpPr txBox="1"/>
          <p:nvPr/>
        </p:nvSpPr>
        <p:spPr>
          <a:xfrm>
            <a:off x="1034819" y="976434"/>
            <a:ext cx="207973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Ocena</a:t>
            </a:r>
            <a:endParaRPr sz="1400" b="0" i="0" u="none" strike="noStrike" cap="none">
              <a:solidFill>
                <a:srgbClr val="000000"/>
              </a:solidFill>
              <a:latin typeface="Arial"/>
              <a:ea typeface="Arial"/>
              <a:cs typeface="Arial"/>
              <a:sym typeface="Arial"/>
            </a:endParaRPr>
          </a:p>
        </p:txBody>
      </p:sp>
      <p:sp>
        <p:nvSpPr>
          <p:cNvPr id="544" name="Google Shape;544;p17"/>
          <p:cNvSpPr/>
          <p:nvPr/>
        </p:nvSpPr>
        <p:spPr>
          <a:xfrm>
            <a:off x="982595" y="1574685"/>
            <a:ext cx="4745344" cy="4247276"/>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sl-SI" sz="1200" b="0" i="0" u="none" strike="noStrike" cap="none">
                <a:solidFill>
                  <a:schemeClr val="dk1"/>
                </a:solidFill>
                <a:latin typeface="Calibri"/>
                <a:ea typeface="Calibri"/>
                <a:cs typeface="Calibri"/>
                <a:sym typeface="Calibri"/>
              </a:rPr>
              <a:t>V4: Zakaj je reflektivna praksa pomembna v digitalni pedagogiki za izobraževalce odraslih?</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r>
              <a:rPr lang="sl-SI" sz="1200" b="0" i="0" u="none" strike="noStrike" cap="none">
                <a:solidFill>
                  <a:schemeClr val="dk1"/>
                </a:solidFill>
                <a:latin typeface="Calibri"/>
                <a:ea typeface="Calibri"/>
                <a:cs typeface="Calibri"/>
                <a:sym typeface="Calibri"/>
              </a:rPr>
              <a:t>A) Pomaga zmanjšati uporabo digitalnih tehnologij.</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None/>
            </a:pPr>
            <a:r>
              <a:rPr lang="sl-SI" sz="1200" b="0" i="0" u="none" strike="noStrike" cap="none">
                <a:solidFill>
                  <a:schemeClr val="dk1"/>
                </a:solidFill>
                <a:latin typeface="Calibri"/>
                <a:ea typeface="Calibri"/>
                <a:cs typeface="Calibri"/>
                <a:sym typeface="Calibri"/>
              </a:rPr>
              <a:t>B) Nadomešča potrebo po strokovnem usposabljanju. </a:t>
            </a:r>
            <a:endParaRPr sz="14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None/>
            </a:pPr>
            <a:r>
              <a:rPr lang="sl-SI" sz="1200" b="0" i="0" u="none" strike="noStrike" cap="none">
                <a:solidFill>
                  <a:schemeClr val="dk1"/>
                </a:solidFill>
                <a:latin typeface="Calibri"/>
                <a:ea typeface="Calibri"/>
                <a:cs typeface="Calibri"/>
                <a:sym typeface="Calibri"/>
              </a:rPr>
              <a:t>C) </a:t>
            </a:r>
            <a:r>
              <a:rPr lang="sl-SI" sz="1200" b="0" i="0" u="none" strike="noStrike" cap="none">
                <a:solidFill>
                  <a:schemeClr val="dk1"/>
                </a:solidFill>
                <a:highlight>
                  <a:srgbClr val="00FF00"/>
                </a:highlight>
                <a:latin typeface="Calibri"/>
                <a:ea typeface="Calibri"/>
                <a:cs typeface="Calibri"/>
                <a:sym typeface="Calibri"/>
              </a:rPr>
              <a:t>Podpira nenehno izboljševanje pedagoške prakse in premišljeno uporabo tehnologije.</a:t>
            </a:r>
            <a:endParaRPr sz="1400" b="0" i="0" u="none" strike="noStrike" cap="none">
              <a:solidFill>
                <a:srgbClr val="000000"/>
              </a:solidFill>
              <a:highlight>
                <a:srgbClr val="00FF00"/>
              </a:highlight>
              <a:latin typeface="Arial"/>
              <a:ea typeface="Arial"/>
              <a:cs typeface="Arial"/>
              <a:sym typeface="Arial"/>
            </a:endParaRPr>
          </a:p>
          <a:p>
            <a:pPr marL="0" marR="0" lvl="0" indent="0" algn="just" rtl="0">
              <a:lnSpc>
                <a:spcPct val="150000"/>
              </a:lnSpc>
              <a:spcBef>
                <a:spcPts val="0"/>
              </a:spcBef>
              <a:spcAft>
                <a:spcPts val="0"/>
              </a:spcAft>
              <a:buNone/>
            </a:pPr>
            <a:r>
              <a:rPr lang="sl-SI" sz="1200" b="0" i="0" u="none" strike="noStrike" cap="none">
                <a:solidFill>
                  <a:schemeClr val="dk1"/>
                </a:solidFill>
                <a:latin typeface="Calibri"/>
                <a:ea typeface="Calibri"/>
                <a:cs typeface="Calibri"/>
                <a:sym typeface="Calibri"/>
              </a:rPr>
              <a:t>D) Osredotoča se le na zbiranje povratnih informacij učencev.</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50000"/>
              </a:lnSpc>
              <a:spcBef>
                <a:spcPts val="0"/>
              </a:spcBef>
              <a:spcAft>
                <a:spcPts val="0"/>
              </a:spcAft>
              <a:buNone/>
            </a:pPr>
            <a:r>
              <a:rPr lang="sl-SI" sz="1200" b="0" i="0" u="none" strike="noStrike" cap="none">
                <a:solidFill>
                  <a:schemeClr val="dk1"/>
                </a:solidFill>
                <a:latin typeface="Calibri"/>
                <a:ea typeface="Calibri"/>
                <a:cs typeface="Calibri"/>
                <a:sym typeface="Calibri"/>
              </a:rPr>
              <a:t>Razlog: Reflektivna praksa izobraževalcem omogoča kritično ocenjevanje svojih odločitev pri poučevanju, učenje iz izkušenj in nenehno izboljševanje načina, kako digitalne tehnologije podpirajo učenje.</a:t>
            </a:r>
            <a:endParaRPr sz="1200" b="0" i="0" u="none" strike="noStrike" cap="none">
              <a:solidFill>
                <a:schemeClr val="dk1"/>
              </a:solidFill>
              <a:latin typeface="Calibri"/>
              <a:ea typeface="Calibri"/>
              <a:cs typeface="Calibri"/>
              <a:sym typeface="Calibri"/>
            </a:endParaRPr>
          </a:p>
        </p:txBody>
      </p:sp>
      <p:pic>
        <p:nvPicPr>
          <p:cNvPr id="545" name="Google Shape;545;p17"/>
          <p:cNvPicPr preferRelativeResize="0"/>
          <p:nvPr/>
        </p:nvPicPr>
        <p:blipFill rotWithShape="1">
          <a:blip r:embed="rId4">
            <a:alphaModFix/>
          </a:blip>
          <a:srcRect/>
          <a:stretch/>
        </p:blipFill>
        <p:spPr>
          <a:xfrm>
            <a:off x="6742054" y="654918"/>
            <a:ext cx="4298053" cy="3304318"/>
          </a:xfrm>
          <a:prstGeom prst="rect">
            <a:avLst/>
          </a:prstGeom>
          <a:noFill/>
          <a:ln>
            <a:noFill/>
          </a:ln>
        </p:spPr>
      </p:pic>
      <p:pic>
        <p:nvPicPr>
          <p:cNvPr id="546" name="Google Shape;546;p17"/>
          <p:cNvPicPr preferRelativeResize="0"/>
          <p:nvPr/>
        </p:nvPicPr>
        <p:blipFill rotWithShape="1">
          <a:blip r:embed="rId5">
            <a:alphaModFix/>
          </a:blip>
          <a:srcRect/>
          <a:stretch/>
        </p:blipFill>
        <p:spPr>
          <a:xfrm>
            <a:off x="8354585" y="4589238"/>
            <a:ext cx="1072989" cy="286537"/>
          </a:xfrm>
          <a:prstGeom prst="rect">
            <a:avLst/>
          </a:prstGeom>
          <a:noFill/>
          <a:ln>
            <a:noFill/>
          </a:ln>
        </p:spPr>
      </p:pic>
      <p:pic>
        <p:nvPicPr>
          <p:cNvPr id="6" name="Slika 5">
            <a:extLst>
              <a:ext uri="{FF2B5EF4-FFF2-40B4-BE49-F238E27FC236}">
                <a16:creationId xmlns:a16="http://schemas.microsoft.com/office/drawing/2014/main" id="{015A76F0-D0A1-4920-87CC-FF85C10E77C7}"/>
              </a:ext>
            </a:extLst>
          </p:cNvPr>
          <p:cNvPicPr>
            <a:picLocks noChangeAspect="1"/>
          </p:cNvPicPr>
          <p:nvPr/>
        </p:nvPicPr>
        <p:blipFill>
          <a:blip r:embed="rId6"/>
          <a:stretch>
            <a:fillRect/>
          </a:stretch>
        </p:blipFill>
        <p:spPr>
          <a:xfrm>
            <a:off x="597212" y="6315296"/>
            <a:ext cx="1551289" cy="325453"/>
          </a:xfrm>
          <a:prstGeom prst="rect">
            <a:avLst/>
          </a:prstGeom>
        </p:spPr>
      </p:pic>
      <p:sp>
        <p:nvSpPr>
          <p:cNvPr id="8" name="Pravokotnik 7">
            <a:extLst>
              <a:ext uri="{FF2B5EF4-FFF2-40B4-BE49-F238E27FC236}">
                <a16:creationId xmlns:a16="http://schemas.microsoft.com/office/drawing/2014/main" id="{6F5DE76C-A971-40D4-9A46-3F6671568110}"/>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50"/>
        <p:cNvGrpSpPr/>
        <p:nvPr/>
      </p:nvGrpSpPr>
      <p:grpSpPr>
        <a:xfrm>
          <a:off x="0" y="0"/>
          <a:ext cx="0" cy="0"/>
          <a:chOff x="0" y="0"/>
          <a:chExt cx="0" cy="0"/>
        </a:xfrm>
      </p:grpSpPr>
      <p:sp>
        <p:nvSpPr>
          <p:cNvPr id="551" name="Google Shape;551;p18"/>
          <p:cNvSpPr txBox="1"/>
          <p:nvPr/>
        </p:nvSpPr>
        <p:spPr>
          <a:xfrm>
            <a:off x="1034819" y="976434"/>
            <a:ext cx="207973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Ocena</a:t>
            </a:r>
            <a:endParaRPr sz="1400" b="0" i="0" u="none" strike="noStrike" cap="none">
              <a:solidFill>
                <a:srgbClr val="000000"/>
              </a:solidFill>
              <a:latin typeface="Arial"/>
              <a:ea typeface="Arial"/>
              <a:cs typeface="Arial"/>
              <a:sym typeface="Arial"/>
            </a:endParaRPr>
          </a:p>
        </p:txBody>
      </p:sp>
      <p:sp>
        <p:nvSpPr>
          <p:cNvPr id="552" name="Google Shape;552;p18"/>
          <p:cNvSpPr/>
          <p:nvPr/>
        </p:nvSpPr>
        <p:spPr>
          <a:xfrm>
            <a:off x="982595" y="1574685"/>
            <a:ext cx="4745344" cy="4455025"/>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sl-SI" sz="1200" b="0" i="0" u="none" strike="noStrike" cap="none">
                <a:solidFill>
                  <a:schemeClr val="dk1"/>
                </a:solidFill>
                <a:latin typeface="Calibri"/>
                <a:ea typeface="Calibri"/>
                <a:cs typeface="Calibri"/>
                <a:sym typeface="Calibri"/>
              </a:rPr>
              <a:t>V5: Kateri pristop najbolje podpira učinkovito digitalno pedagogiko v izobraževanju odraslih?  </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None/>
            </a:pPr>
            <a:r>
              <a:rPr lang="sl-SI" sz="1200" b="0" i="0" u="none" strike="noStrike" cap="none">
                <a:solidFill>
                  <a:schemeClr val="dk1"/>
                </a:solidFill>
                <a:latin typeface="Calibri"/>
                <a:ea typeface="Calibri"/>
                <a:cs typeface="Calibri"/>
                <a:sym typeface="Calibri"/>
              </a:rPr>
              <a:t>A) Najprej izberemo digitalna orodja, nato pa prilagodimo poučevanje.</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None/>
            </a:pPr>
            <a:r>
              <a:rPr lang="sl-SI" sz="1200" b="0" i="0" u="none" strike="noStrike" cap="none">
                <a:solidFill>
                  <a:schemeClr val="dk1"/>
                </a:solidFill>
                <a:latin typeface="Calibri"/>
                <a:ea typeface="Calibri"/>
                <a:cs typeface="Calibri"/>
                <a:sym typeface="Calibri"/>
              </a:rPr>
              <a:t>B) Uporaba čim več digitalnih orodij za povečanje vključenosti.</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None/>
            </a:pPr>
            <a:r>
              <a:rPr lang="sl-SI" sz="1200" b="0" i="0" u="none" strike="noStrike" cap="none">
                <a:solidFill>
                  <a:schemeClr val="dk1"/>
                </a:solidFill>
                <a:latin typeface="Calibri"/>
                <a:ea typeface="Calibri"/>
                <a:cs typeface="Calibri"/>
                <a:sym typeface="Calibri"/>
              </a:rPr>
              <a:t>C) Pustiti, da tehnologija določi metode poučevanja.</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None/>
            </a:pPr>
            <a:r>
              <a:rPr lang="sl-SI" sz="1200" b="0" i="0" u="none" strike="noStrike" cap="none">
                <a:solidFill>
                  <a:schemeClr val="dk1"/>
                </a:solidFill>
                <a:latin typeface="Calibri"/>
                <a:ea typeface="Calibri"/>
                <a:cs typeface="Calibri"/>
                <a:sym typeface="Calibri"/>
              </a:rPr>
              <a:t>D) </a:t>
            </a:r>
            <a:r>
              <a:rPr lang="sl-SI" sz="1200" b="0" i="0" u="none" strike="noStrike" cap="none">
                <a:solidFill>
                  <a:schemeClr val="dk1"/>
                </a:solidFill>
                <a:highlight>
                  <a:srgbClr val="00FF00"/>
                </a:highlight>
                <a:latin typeface="Calibri"/>
                <a:ea typeface="Calibri"/>
                <a:cs typeface="Calibri"/>
                <a:sym typeface="Calibri"/>
              </a:rPr>
              <a:t>Izhodišče so pedagoški cilji, tehnologija pa se izbere za njihovo podporo.</a:t>
            </a:r>
            <a:endParaRPr sz="1400" b="0" i="0" u="none" strike="noStrike" cap="none">
              <a:solidFill>
                <a:srgbClr val="000000"/>
              </a:solidFill>
              <a:highlight>
                <a:srgbClr val="00FF00"/>
              </a:highlight>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50000"/>
              </a:lnSpc>
              <a:spcBef>
                <a:spcPts val="0"/>
              </a:spcBef>
              <a:spcAft>
                <a:spcPts val="0"/>
              </a:spcAft>
              <a:buNone/>
            </a:pPr>
            <a:r>
              <a:rPr lang="sl-SI" sz="1200" b="0" i="0" u="none" strike="noStrike" cap="none">
                <a:solidFill>
                  <a:schemeClr val="dk1"/>
                </a:solidFill>
                <a:latin typeface="Calibri"/>
                <a:ea typeface="Calibri"/>
                <a:cs typeface="Calibri"/>
                <a:sym typeface="Calibri"/>
              </a:rPr>
              <a:t>Razlog: Učinkovita digitalna pedagogika se začne z jasnimi pedagoškimi nameni. Tehnologijo je treba izbrati in uporabljati le za podporo učnim ciljem, ne pa za vodenje odločitev o poučevanju.</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p:txBody>
      </p:sp>
      <p:pic>
        <p:nvPicPr>
          <p:cNvPr id="553" name="Google Shape;553;p18"/>
          <p:cNvPicPr preferRelativeResize="0"/>
          <p:nvPr/>
        </p:nvPicPr>
        <p:blipFill rotWithShape="1">
          <a:blip r:embed="rId4">
            <a:alphaModFix/>
          </a:blip>
          <a:srcRect/>
          <a:stretch/>
        </p:blipFill>
        <p:spPr>
          <a:xfrm>
            <a:off x="6859128" y="614611"/>
            <a:ext cx="4298053" cy="3304318"/>
          </a:xfrm>
          <a:prstGeom prst="rect">
            <a:avLst/>
          </a:prstGeom>
          <a:noFill/>
          <a:ln>
            <a:noFill/>
          </a:ln>
        </p:spPr>
      </p:pic>
      <p:pic>
        <p:nvPicPr>
          <p:cNvPr id="554" name="Google Shape;554;p18"/>
          <p:cNvPicPr preferRelativeResize="0"/>
          <p:nvPr/>
        </p:nvPicPr>
        <p:blipFill rotWithShape="1">
          <a:blip r:embed="rId5">
            <a:alphaModFix/>
          </a:blip>
          <a:srcRect/>
          <a:stretch/>
        </p:blipFill>
        <p:spPr>
          <a:xfrm>
            <a:off x="8471659" y="4472506"/>
            <a:ext cx="1072989" cy="286537"/>
          </a:xfrm>
          <a:prstGeom prst="rect">
            <a:avLst/>
          </a:prstGeom>
          <a:noFill/>
          <a:ln>
            <a:noFill/>
          </a:ln>
        </p:spPr>
      </p:pic>
      <p:pic>
        <p:nvPicPr>
          <p:cNvPr id="6" name="Slika 5">
            <a:extLst>
              <a:ext uri="{FF2B5EF4-FFF2-40B4-BE49-F238E27FC236}">
                <a16:creationId xmlns:a16="http://schemas.microsoft.com/office/drawing/2014/main" id="{5E3781E8-2285-4832-8B4A-C817DF6070E9}"/>
              </a:ext>
            </a:extLst>
          </p:cNvPr>
          <p:cNvPicPr>
            <a:picLocks noChangeAspect="1"/>
          </p:cNvPicPr>
          <p:nvPr/>
        </p:nvPicPr>
        <p:blipFill>
          <a:blip r:embed="rId6"/>
          <a:stretch>
            <a:fillRect/>
          </a:stretch>
        </p:blipFill>
        <p:spPr>
          <a:xfrm>
            <a:off x="597212" y="6315296"/>
            <a:ext cx="1551289" cy="325453"/>
          </a:xfrm>
          <a:prstGeom prst="rect">
            <a:avLst/>
          </a:prstGeom>
        </p:spPr>
      </p:pic>
      <p:sp>
        <p:nvSpPr>
          <p:cNvPr id="8" name="Pravokotnik 7">
            <a:extLst>
              <a:ext uri="{FF2B5EF4-FFF2-40B4-BE49-F238E27FC236}">
                <a16:creationId xmlns:a16="http://schemas.microsoft.com/office/drawing/2014/main" id="{2F9C3E6E-5748-456C-9C24-8FAEB252E951}"/>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58"/>
        <p:cNvGrpSpPr/>
        <p:nvPr/>
      </p:nvGrpSpPr>
      <p:grpSpPr>
        <a:xfrm>
          <a:off x="0" y="0"/>
          <a:ext cx="0" cy="0"/>
          <a:chOff x="0" y="0"/>
          <a:chExt cx="0" cy="0"/>
        </a:xfrm>
      </p:grpSpPr>
      <p:sp>
        <p:nvSpPr>
          <p:cNvPr id="559" name="Google Shape;559;p19"/>
          <p:cNvSpPr txBox="1"/>
          <p:nvPr/>
        </p:nvSpPr>
        <p:spPr>
          <a:xfrm>
            <a:off x="6213604" y="859578"/>
            <a:ext cx="447212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Vprašanja za razmislek </a:t>
            </a:r>
            <a:endParaRPr sz="1400" b="0" i="0" u="none" strike="noStrike" cap="none">
              <a:solidFill>
                <a:srgbClr val="000000"/>
              </a:solidFill>
              <a:latin typeface="Arial"/>
              <a:ea typeface="Arial"/>
              <a:cs typeface="Arial"/>
              <a:sym typeface="Arial"/>
            </a:endParaRPr>
          </a:p>
        </p:txBody>
      </p:sp>
      <p:sp>
        <p:nvSpPr>
          <p:cNvPr id="560" name="Google Shape;560;p19"/>
          <p:cNvSpPr/>
          <p:nvPr/>
        </p:nvSpPr>
        <p:spPr>
          <a:xfrm>
            <a:off x="6213604" y="1470792"/>
            <a:ext cx="5746382" cy="416263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1600" b="0" i="0" u="none" strike="noStrike" cap="none">
                <a:solidFill>
                  <a:srgbClr val="5F625F"/>
                </a:solidFill>
                <a:latin typeface="Calibri"/>
                <a:ea typeface="Calibri"/>
                <a:cs typeface="Calibri"/>
                <a:sym typeface="Calibri"/>
              </a:rPr>
              <a:t>Vzemite si trenutek časa in razmislite o tem, kaj ste se naučili v tej enoti.</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None/>
            </a:pPr>
            <a:endParaRPr sz="1600" b="0" i="0" u="none" strike="noStrike" cap="none">
              <a:solidFill>
                <a:srgbClr val="5F625F"/>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600"/>
              <a:buFont typeface="Arial"/>
              <a:buChar char="•"/>
            </a:pPr>
            <a:r>
              <a:rPr lang="sl-SI" sz="1600" b="0" i="0" u="none" strike="noStrike" cap="none">
                <a:solidFill>
                  <a:srgbClr val="5F625F"/>
                </a:solidFill>
                <a:latin typeface="Calibri"/>
                <a:ea typeface="Calibri"/>
                <a:cs typeface="Calibri"/>
                <a:sym typeface="Calibri"/>
              </a:rPr>
              <a:t>V katerem vidiku vaše digitalne pedagogike se po zaključku te enote počutite najbolj samozavestni? </a:t>
            </a:r>
            <a:endParaRPr/>
          </a:p>
          <a:p>
            <a:pPr marL="285750" marR="0" lvl="0" indent="-18415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600"/>
              <a:buFont typeface="Arial"/>
              <a:buChar char="•"/>
            </a:pPr>
            <a:r>
              <a:rPr lang="sl-SI" sz="1600" b="0" i="0" u="none" strike="noStrike" cap="none">
                <a:solidFill>
                  <a:srgbClr val="5F625F"/>
                </a:solidFill>
                <a:latin typeface="Calibri"/>
                <a:ea typeface="Calibri"/>
                <a:cs typeface="Calibri"/>
                <a:sym typeface="Calibri"/>
              </a:rPr>
              <a:t>Na katerem področju bi radi nadalje razvijali svojo pedagoško ali tehnološko prakso?</a:t>
            </a:r>
            <a:endParaRPr sz="1600" b="0" i="0" u="none" strike="noStrike" cap="none">
              <a:solidFill>
                <a:srgbClr val="5F625F"/>
              </a:solidFill>
              <a:latin typeface="Calibri"/>
              <a:ea typeface="Calibri"/>
              <a:cs typeface="Calibri"/>
              <a:sym typeface="Calibri"/>
            </a:endParaRPr>
          </a:p>
          <a:p>
            <a:pPr marL="285750" marR="0" lvl="0" indent="-18415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600"/>
              <a:buFont typeface="Arial"/>
              <a:buChar char="•"/>
            </a:pPr>
            <a:r>
              <a:rPr lang="sl-SI" sz="1600" b="0" i="0" u="none" strike="noStrike" cap="none">
                <a:solidFill>
                  <a:srgbClr val="5F625F"/>
                </a:solidFill>
                <a:latin typeface="Calibri"/>
                <a:ea typeface="Calibri"/>
                <a:cs typeface="Calibri"/>
                <a:sym typeface="Calibri"/>
              </a:rPr>
              <a:t>Kateri konkreten ukrep nameravate sprejeti v svojem poučevanju ali strokovnem sodelovanju v bližnji prihodnosti?</a:t>
            </a:r>
            <a:endParaRPr sz="1600" b="0" i="0" u="none" strike="noStrike" cap="none">
              <a:solidFill>
                <a:srgbClr val="5F625F"/>
              </a:solidFill>
              <a:latin typeface="Calibri"/>
              <a:ea typeface="Calibri"/>
              <a:cs typeface="Calibri"/>
              <a:sym typeface="Calibri"/>
            </a:endParaRPr>
          </a:p>
          <a:p>
            <a:pPr marL="285750" marR="0" lvl="0" indent="-18415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sl-SI" sz="18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p:txBody>
      </p:sp>
      <p:pic>
        <p:nvPicPr>
          <p:cNvPr id="561" name="Google Shape;561;p19"/>
          <p:cNvPicPr preferRelativeResize="0"/>
          <p:nvPr/>
        </p:nvPicPr>
        <p:blipFill rotWithShape="1">
          <a:blip r:embed="rId4">
            <a:alphaModFix/>
          </a:blip>
          <a:srcRect/>
          <a:stretch/>
        </p:blipFill>
        <p:spPr>
          <a:xfrm>
            <a:off x="621695" y="864291"/>
            <a:ext cx="3737172" cy="3810330"/>
          </a:xfrm>
          <a:prstGeom prst="rect">
            <a:avLst/>
          </a:prstGeom>
          <a:noFill/>
          <a:ln>
            <a:noFill/>
          </a:ln>
        </p:spPr>
      </p:pic>
      <p:pic>
        <p:nvPicPr>
          <p:cNvPr id="562" name="Google Shape;562;p19"/>
          <p:cNvPicPr preferRelativeResize="0"/>
          <p:nvPr/>
        </p:nvPicPr>
        <p:blipFill rotWithShape="1">
          <a:blip r:embed="rId5">
            <a:alphaModFix/>
          </a:blip>
          <a:srcRect/>
          <a:stretch/>
        </p:blipFill>
        <p:spPr>
          <a:xfrm>
            <a:off x="1953786" y="5322054"/>
            <a:ext cx="1072989" cy="286537"/>
          </a:xfrm>
          <a:prstGeom prst="rect">
            <a:avLst/>
          </a:prstGeom>
          <a:noFill/>
          <a:ln>
            <a:noFill/>
          </a:ln>
        </p:spPr>
      </p:pic>
      <p:pic>
        <p:nvPicPr>
          <p:cNvPr id="6" name="Slika 5">
            <a:extLst>
              <a:ext uri="{FF2B5EF4-FFF2-40B4-BE49-F238E27FC236}">
                <a16:creationId xmlns:a16="http://schemas.microsoft.com/office/drawing/2014/main" id="{5699EA2C-5E08-4F94-A21C-6B0F418B9DF5}"/>
              </a:ext>
            </a:extLst>
          </p:cNvPr>
          <p:cNvPicPr>
            <a:picLocks noChangeAspect="1"/>
          </p:cNvPicPr>
          <p:nvPr/>
        </p:nvPicPr>
        <p:blipFill>
          <a:blip r:embed="rId6"/>
          <a:stretch>
            <a:fillRect/>
          </a:stretch>
        </p:blipFill>
        <p:spPr>
          <a:xfrm>
            <a:off x="597212" y="6315296"/>
            <a:ext cx="1551289" cy="325453"/>
          </a:xfrm>
          <a:prstGeom prst="rect">
            <a:avLst/>
          </a:prstGeom>
        </p:spPr>
      </p:pic>
      <p:sp>
        <p:nvSpPr>
          <p:cNvPr id="8" name="Pravokotnik 7">
            <a:extLst>
              <a:ext uri="{FF2B5EF4-FFF2-40B4-BE49-F238E27FC236}">
                <a16:creationId xmlns:a16="http://schemas.microsoft.com/office/drawing/2014/main" id="{911EB34C-4362-4072-9843-441CE4DABEAF}"/>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06"/>
        <p:cNvGrpSpPr/>
        <p:nvPr/>
      </p:nvGrpSpPr>
      <p:grpSpPr>
        <a:xfrm>
          <a:off x="0" y="0"/>
          <a:ext cx="0" cy="0"/>
          <a:chOff x="0" y="0"/>
          <a:chExt cx="0" cy="0"/>
        </a:xfrm>
      </p:grpSpPr>
      <p:sp>
        <p:nvSpPr>
          <p:cNvPr id="407" name="Google Shape;407;p2"/>
          <p:cNvSpPr txBox="1">
            <a:spLocks noGrp="1"/>
          </p:cNvSpPr>
          <p:nvPr>
            <p:ph type="title"/>
          </p:nvPr>
        </p:nvSpPr>
        <p:spPr>
          <a:xfrm>
            <a:off x="7443734" y="1017916"/>
            <a:ext cx="3657600" cy="665787"/>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C52B87"/>
              </a:buClr>
              <a:buSzPts val="2600"/>
              <a:buFont typeface="Calibri"/>
              <a:buNone/>
            </a:pPr>
            <a:r>
              <a:rPr lang="sl-SI">
                <a:solidFill>
                  <a:srgbClr val="C52B87"/>
                </a:solidFill>
                <a:latin typeface="Calibri"/>
                <a:ea typeface="Calibri"/>
                <a:cs typeface="Calibri"/>
                <a:sym typeface="Calibri"/>
              </a:rPr>
              <a:t>Cilj enote </a:t>
            </a:r>
            <a:endParaRPr/>
          </a:p>
        </p:txBody>
      </p:sp>
      <p:pic>
        <p:nvPicPr>
          <p:cNvPr id="408" name="Google Shape;408;p2"/>
          <p:cNvPicPr preferRelativeResize="0">
            <a:picLocks noGrp="1"/>
          </p:cNvPicPr>
          <p:nvPr>
            <p:ph type="pic" idx="2"/>
          </p:nvPr>
        </p:nvPicPr>
        <p:blipFill rotWithShape="1">
          <a:blip r:embed="rId4">
            <a:alphaModFix/>
          </a:blip>
          <a:srcRect l="1233" r="1234"/>
          <a:stretch/>
        </p:blipFill>
        <p:spPr>
          <a:xfrm>
            <a:off x="1917227" y="1258111"/>
            <a:ext cx="3359582" cy="3221241"/>
          </a:xfrm>
          <a:prstGeom prst="rect">
            <a:avLst/>
          </a:prstGeom>
          <a:noFill/>
          <a:ln>
            <a:noFill/>
          </a:ln>
        </p:spPr>
      </p:pic>
      <p:sp>
        <p:nvSpPr>
          <p:cNvPr id="409" name="Google Shape;409;p2"/>
          <p:cNvSpPr txBox="1">
            <a:spLocks noGrp="1"/>
          </p:cNvSpPr>
          <p:nvPr>
            <p:ph type="body" idx="1"/>
          </p:nvPr>
        </p:nvSpPr>
        <p:spPr>
          <a:xfrm>
            <a:off x="7443734" y="1791533"/>
            <a:ext cx="3657600" cy="2286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600"/>
              <a:buNone/>
            </a:pPr>
            <a:r>
              <a:rPr lang="sl-SI" dirty="0">
                <a:solidFill>
                  <a:srgbClr val="5F625F"/>
                </a:solidFill>
                <a:latin typeface="Calibri"/>
                <a:ea typeface="Calibri"/>
                <a:cs typeface="Calibri"/>
                <a:sym typeface="Calibri"/>
              </a:rPr>
              <a:t>• Okrepiti temelje digitalne pedagogike</a:t>
            </a:r>
            <a:endParaRPr dirty="0">
              <a:solidFill>
                <a:srgbClr val="5F625F"/>
              </a:solidFill>
              <a:latin typeface="Calibri"/>
              <a:ea typeface="Calibri"/>
              <a:cs typeface="Calibri"/>
              <a:sym typeface="Calibri"/>
            </a:endParaRPr>
          </a:p>
          <a:p>
            <a:pPr marL="0" lvl="0" indent="0" algn="l" rtl="0">
              <a:lnSpc>
                <a:spcPct val="100000"/>
              </a:lnSpc>
              <a:spcBef>
                <a:spcPts val="0"/>
              </a:spcBef>
              <a:spcAft>
                <a:spcPts val="0"/>
              </a:spcAft>
              <a:buSzPts val="1600"/>
              <a:buNone/>
            </a:pPr>
            <a:r>
              <a:rPr lang="sl-SI" dirty="0">
                <a:solidFill>
                  <a:srgbClr val="5F625F"/>
                </a:solidFill>
                <a:latin typeface="Calibri"/>
                <a:ea typeface="Calibri"/>
                <a:cs typeface="Calibri"/>
                <a:sym typeface="Calibri"/>
              </a:rPr>
              <a:t>• Razviti pedagoško (PK) in tehnološko znanje (TK)</a:t>
            </a:r>
            <a:endParaRPr dirty="0">
              <a:solidFill>
                <a:srgbClr val="5F625F"/>
              </a:solidFill>
              <a:latin typeface="Calibri"/>
              <a:ea typeface="Calibri"/>
              <a:cs typeface="Calibri"/>
              <a:sym typeface="Calibri"/>
            </a:endParaRPr>
          </a:p>
          <a:p>
            <a:pPr marL="0" lvl="0" indent="0" algn="l" rtl="0">
              <a:lnSpc>
                <a:spcPct val="100000"/>
              </a:lnSpc>
              <a:spcBef>
                <a:spcPts val="0"/>
              </a:spcBef>
              <a:spcAft>
                <a:spcPts val="0"/>
              </a:spcAft>
              <a:buSzPts val="1600"/>
              <a:buNone/>
            </a:pPr>
            <a:r>
              <a:rPr lang="sl-SI" dirty="0">
                <a:solidFill>
                  <a:srgbClr val="5F625F"/>
                </a:solidFill>
                <a:latin typeface="Calibri"/>
                <a:ea typeface="Calibri"/>
                <a:cs typeface="Calibri"/>
                <a:sym typeface="Calibri"/>
              </a:rPr>
              <a:t>• Podpora </a:t>
            </a:r>
            <a:r>
              <a:rPr lang="sl-SI" dirty="0" err="1">
                <a:solidFill>
                  <a:srgbClr val="5F625F"/>
                </a:solidFill>
                <a:latin typeface="Calibri"/>
                <a:ea typeface="Calibri"/>
                <a:cs typeface="Calibri"/>
                <a:sym typeface="Calibri"/>
              </a:rPr>
              <a:t>reflektivni</a:t>
            </a:r>
            <a:r>
              <a:rPr lang="sl-SI" dirty="0">
                <a:solidFill>
                  <a:srgbClr val="5F625F"/>
                </a:solidFill>
                <a:latin typeface="Calibri"/>
                <a:ea typeface="Calibri"/>
                <a:cs typeface="Calibri"/>
                <a:sym typeface="Calibri"/>
              </a:rPr>
              <a:t> praksi in sodelovanju</a:t>
            </a:r>
            <a:endParaRPr dirty="0">
              <a:solidFill>
                <a:srgbClr val="5F625F"/>
              </a:solidFill>
              <a:latin typeface="Calibri"/>
              <a:ea typeface="Calibri"/>
              <a:cs typeface="Calibri"/>
              <a:sym typeface="Calibri"/>
            </a:endParaRPr>
          </a:p>
          <a:p>
            <a:pPr marL="0" lvl="0" indent="0" algn="l" rtl="0">
              <a:lnSpc>
                <a:spcPct val="100000"/>
              </a:lnSpc>
              <a:spcBef>
                <a:spcPts val="0"/>
              </a:spcBef>
              <a:spcAft>
                <a:spcPts val="0"/>
              </a:spcAft>
              <a:buSzPts val="1600"/>
              <a:buNone/>
            </a:pPr>
            <a:r>
              <a:rPr lang="sl-SI" dirty="0">
                <a:solidFill>
                  <a:srgbClr val="5F625F"/>
                </a:solidFill>
                <a:latin typeface="Calibri"/>
                <a:ea typeface="Calibri"/>
                <a:cs typeface="Calibri"/>
                <a:sym typeface="Calibri"/>
              </a:rPr>
              <a:t>• Osredotočanje na kontekste izobraževanja odraslih</a:t>
            </a:r>
            <a:endParaRPr dirty="0">
              <a:solidFill>
                <a:srgbClr val="5F625F"/>
              </a:solidFill>
            </a:endParaRPr>
          </a:p>
        </p:txBody>
      </p:sp>
      <p:sp>
        <p:nvSpPr>
          <p:cNvPr id="410" name="Google Shape;410;p2"/>
          <p:cNvSpPr txBox="1"/>
          <p:nvPr/>
        </p:nvSpPr>
        <p:spPr>
          <a:xfrm>
            <a:off x="3013358" y="5129719"/>
            <a:ext cx="1167319" cy="2462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sl-SI" sz="1000" b="0" i="0" u="none" strike="noStrike" cap="none">
                <a:solidFill>
                  <a:srgbClr val="000000"/>
                </a:solidFill>
                <a:latin typeface="Calibri"/>
                <a:ea typeface="Calibri"/>
                <a:cs typeface="Calibri"/>
                <a:sym typeface="Calibri"/>
              </a:rPr>
              <a:t>Slika: Pixabay</a:t>
            </a:r>
            <a:endParaRPr sz="1000" b="0" i="0" u="none" strike="noStrike" cap="none">
              <a:solidFill>
                <a:srgbClr val="000000"/>
              </a:solidFill>
              <a:latin typeface="Calibri"/>
              <a:ea typeface="Calibri"/>
              <a:cs typeface="Calibri"/>
              <a:sym typeface="Calibri"/>
            </a:endParaRPr>
          </a:p>
        </p:txBody>
      </p:sp>
      <p:pic>
        <p:nvPicPr>
          <p:cNvPr id="6" name="Slika 5">
            <a:extLst>
              <a:ext uri="{FF2B5EF4-FFF2-40B4-BE49-F238E27FC236}">
                <a16:creationId xmlns:a16="http://schemas.microsoft.com/office/drawing/2014/main" id="{88BB73CD-08DF-4B6F-8E15-4C25C6DB7141}"/>
              </a:ext>
            </a:extLst>
          </p:cNvPr>
          <p:cNvPicPr>
            <a:picLocks noChangeAspect="1"/>
          </p:cNvPicPr>
          <p:nvPr/>
        </p:nvPicPr>
        <p:blipFill>
          <a:blip r:embed="rId5"/>
          <a:stretch>
            <a:fillRect/>
          </a:stretch>
        </p:blipFill>
        <p:spPr>
          <a:xfrm>
            <a:off x="597212" y="6315296"/>
            <a:ext cx="1551289" cy="325453"/>
          </a:xfrm>
          <a:prstGeom prst="rect">
            <a:avLst/>
          </a:prstGeom>
        </p:spPr>
      </p:pic>
      <p:sp>
        <p:nvSpPr>
          <p:cNvPr id="11" name="Pravokotnik 10">
            <a:extLst>
              <a:ext uri="{FF2B5EF4-FFF2-40B4-BE49-F238E27FC236}">
                <a16:creationId xmlns:a16="http://schemas.microsoft.com/office/drawing/2014/main" id="{C1A20DFD-E062-4D44-8910-6BEE90E5DA32}"/>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66"/>
        <p:cNvGrpSpPr/>
        <p:nvPr/>
      </p:nvGrpSpPr>
      <p:grpSpPr>
        <a:xfrm>
          <a:off x="0" y="0"/>
          <a:ext cx="0" cy="0"/>
          <a:chOff x="0" y="0"/>
          <a:chExt cx="0" cy="0"/>
        </a:xfrm>
      </p:grpSpPr>
      <p:sp>
        <p:nvSpPr>
          <p:cNvPr id="567" name="Google Shape;567;p20"/>
          <p:cNvSpPr txBox="1"/>
          <p:nvPr/>
        </p:nvSpPr>
        <p:spPr>
          <a:xfrm>
            <a:off x="869876" y="857806"/>
            <a:ext cx="1972463"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Viri</a:t>
            </a:r>
            <a:endParaRPr sz="1400" b="0" i="0" u="none" strike="noStrike" cap="none">
              <a:solidFill>
                <a:srgbClr val="000000"/>
              </a:solidFill>
              <a:latin typeface="Arial"/>
              <a:ea typeface="Arial"/>
              <a:cs typeface="Arial"/>
              <a:sym typeface="Arial"/>
            </a:endParaRPr>
          </a:p>
        </p:txBody>
      </p:sp>
      <p:sp>
        <p:nvSpPr>
          <p:cNvPr id="568" name="Google Shape;568;p20"/>
          <p:cNvSpPr/>
          <p:nvPr/>
        </p:nvSpPr>
        <p:spPr>
          <a:xfrm>
            <a:off x="869876" y="1451959"/>
            <a:ext cx="8014720" cy="296230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1800" b="0" i="0" u="none" strike="noStrike" cap="none">
                <a:solidFill>
                  <a:srgbClr val="5F625F"/>
                </a:solidFill>
                <a:latin typeface="Calibri"/>
                <a:ea typeface="Calibri"/>
                <a:cs typeface="Calibri"/>
                <a:sym typeface="Calibri"/>
              </a:rPr>
              <a:t>Redecker, C. (2017). Evropski okvir za digitalno kompetenco izobraževalcev: DigCompEdu. Urad za publikacije Evropske unije.</a:t>
            </a:r>
            <a:r>
              <a:rPr lang="sl-SI" sz="1800" b="0" i="0" u="sng" strike="noStrike" cap="none">
                <a:solidFill>
                  <a:srgbClr val="5F625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 https://doi.org/10.2760/159770</a:t>
            </a:r>
            <a:endParaRPr sz="18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None/>
            </a:pPr>
            <a:endParaRPr sz="18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None/>
            </a:pPr>
            <a:r>
              <a:rPr lang="sl-SI" sz="1800" b="0" i="0" u="none" strike="noStrike" cap="none">
                <a:solidFill>
                  <a:srgbClr val="5F625F"/>
                </a:solidFill>
                <a:latin typeface="Calibri"/>
                <a:ea typeface="Calibri"/>
                <a:cs typeface="Calibri"/>
                <a:sym typeface="Calibri"/>
              </a:rPr>
              <a:t>Mishra, P., &amp; Koehler, M. J. (2006). Tehnološko-pedagoško znanje o vsebini: Okvir za znanje učiteljev. Teachers College Record, 108(6), 1017–1054.</a:t>
            </a:r>
            <a:endParaRPr sz="18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None/>
            </a:pPr>
            <a:endParaRPr sz="18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None/>
            </a:pPr>
            <a:r>
              <a:rPr lang="sl-SI" sz="1800" b="0" i="0" u="none" strike="noStrike" cap="none">
                <a:solidFill>
                  <a:srgbClr val="5F625F"/>
                </a:solidFill>
                <a:latin typeface="Calibri"/>
                <a:ea typeface="Calibri"/>
                <a:cs typeface="Calibri"/>
                <a:sym typeface="Calibri"/>
              </a:rPr>
              <a:t>Konzorcij DIGITALLI. (2024). DIGITALLI toolkit (WP2): Perspektiva človeškega kapitala in orodja za samorefleksijo. Projekt Erasmus+ KA220-ADU. </a:t>
            </a:r>
            <a:endParaRPr sz="1400" b="0" i="0" u="none" strike="noStrike" cap="none">
              <a:solidFill>
                <a:srgbClr val="5F625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5F625F"/>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p:txBody>
      </p:sp>
      <p:pic>
        <p:nvPicPr>
          <p:cNvPr id="4" name="Slika 3">
            <a:extLst>
              <a:ext uri="{FF2B5EF4-FFF2-40B4-BE49-F238E27FC236}">
                <a16:creationId xmlns:a16="http://schemas.microsoft.com/office/drawing/2014/main" id="{A8550150-272E-4D0A-A9B0-C9A36A3AB3C1}"/>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3077F1E7-6FAE-433E-8BD5-23AF3286046F}"/>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72"/>
        <p:cNvGrpSpPr/>
        <p:nvPr/>
      </p:nvGrpSpPr>
      <p:grpSpPr>
        <a:xfrm>
          <a:off x="0" y="0"/>
          <a:ext cx="0" cy="0"/>
          <a:chOff x="0" y="0"/>
          <a:chExt cx="0" cy="0"/>
        </a:xfrm>
      </p:grpSpPr>
      <p:sp>
        <p:nvSpPr>
          <p:cNvPr id="573" name="Google Shape;573;p21"/>
          <p:cNvSpPr txBox="1"/>
          <p:nvPr/>
        </p:nvSpPr>
        <p:spPr>
          <a:xfrm>
            <a:off x="1034819" y="976434"/>
            <a:ext cx="1960793"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Zaključek</a:t>
            </a:r>
            <a:endParaRPr sz="1400" b="0" i="0" u="none" strike="noStrike" cap="none">
              <a:solidFill>
                <a:srgbClr val="000000"/>
              </a:solidFill>
              <a:latin typeface="Arial"/>
              <a:ea typeface="Arial"/>
              <a:cs typeface="Arial"/>
              <a:sym typeface="Arial"/>
            </a:endParaRPr>
          </a:p>
        </p:txBody>
      </p:sp>
      <p:sp>
        <p:nvSpPr>
          <p:cNvPr id="574" name="Google Shape;574;p21"/>
          <p:cNvSpPr/>
          <p:nvPr/>
        </p:nvSpPr>
        <p:spPr>
          <a:xfrm>
            <a:off x="982595" y="1574685"/>
            <a:ext cx="4745344" cy="279303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sl-SI" sz="1600" b="0" i="0" u="none" strike="noStrike" cap="none">
                <a:solidFill>
                  <a:srgbClr val="5F625F"/>
                </a:solidFill>
                <a:latin typeface="Calibri"/>
                <a:ea typeface="Calibri"/>
                <a:cs typeface="Calibri"/>
                <a:sym typeface="Calibri"/>
              </a:rPr>
              <a:t>Ta enota se je osredotočila na temelje digitalne pedagogike v izobraževanju odraslih ter poudarila pomen pedagoškega znanja, tehnološkega znanja in profesionalnega digitalnega udejstvovanja. </a:t>
            </a:r>
            <a:endParaRPr/>
          </a:p>
          <a:p>
            <a:pPr marL="0" marR="0" lvl="0" indent="0" algn="just" rtl="0">
              <a:lnSpc>
                <a:spcPct val="100000"/>
              </a:lnSpc>
              <a:spcBef>
                <a:spcPts val="0"/>
              </a:spcBef>
              <a:spcAft>
                <a:spcPts val="0"/>
              </a:spcAft>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None/>
            </a:pPr>
            <a:r>
              <a:rPr lang="sl-SI" sz="1600" b="0" i="0" u="none" strike="noStrike" cap="none">
                <a:solidFill>
                  <a:srgbClr val="5F625F"/>
                </a:solidFill>
                <a:latin typeface="Calibri"/>
                <a:ea typeface="Calibri"/>
                <a:cs typeface="Calibri"/>
                <a:sym typeface="Calibri"/>
              </a:rPr>
              <a:t>Raziskali ste, kako naj pedagogika usmerja uporabo digitalnih tehnologij, kako refleksija podpira nenehno izboljševanje in kako sodelovanje prispeva k strokovnemu razvoju.</a:t>
            </a:r>
            <a:endParaRPr sz="1400" b="0" i="0" u="none" strike="noStrike" cap="none">
              <a:solidFill>
                <a:srgbClr val="000000"/>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p:txBody>
      </p:sp>
      <p:pic>
        <p:nvPicPr>
          <p:cNvPr id="4" name="Slika 3">
            <a:extLst>
              <a:ext uri="{FF2B5EF4-FFF2-40B4-BE49-F238E27FC236}">
                <a16:creationId xmlns:a16="http://schemas.microsoft.com/office/drawing/2014/main" id="{35E2FFDD-01D9-4A54-A070-12DB9DF86B4D}"/>
              </a:ext>
            </a:extLst>
          </p:cNvPr>
          <p:cNvPicPr>
            <a:picLocks noChangeAspect="1"/>
          </p:cNvPicPr>
          <p:nvPr/>
        </p:nvPicPr>
        <p:blipFill>
          <a:blip r:embed="rId4"/>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406C10FA-49A1-47D6-90D2-8FF38C9A9210}"/>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78"/>
        <p:cNvGrpSpPr/>
        <p:nvPr/>
      </p:nvGrpSpPr>
      <p:grpSpPr>
        <a:xfrm>
          <a:off x="0" y="0"/>
          <a:ext cx="0" cy="0"/>
          <a:chOff x="0" y="0"/>
          <a:chExt cx="0" cy="0"/>
        </a:xfrm>
      </p:grpSpPr>
      <p:sp>
        <p:nvSpPr>
          <p:cNvPr id="579" name="Google Shape;579;p22"/>
          <p:cNvSpPr txBox="1"/>
          <p:nvPr/>
        </p:nvSpPr>
        <p:spPr>
          <a:xfrm>
            <a:off x="1034819" y="976434"/>
            <a:ext cx="43983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Čestitamo za uspešno zaključitev 1. enote: Krepitev digitalne pedagogike!</a:t>
            </a:r>
            <a:endParaRPr sz="1400" b="0" i="0" u="none" strike="noStrike" cap="none">
              <a:solidFill>
                <a:srgbClr val="000000"/>
              </a:solidFill>
              <a:latin typeface="Arial"/>
              <a:ea typeface="Arial"/>
              <a:cs typeface="Arial"/>
              <a:sym typeface="Arial"/>
            </a:endParaRPr>
          </a:p>
        </p:txBody>
      </p:sp>
      <p:pic>
        <p:nvPicPr>
          <p:cNvPr id="580" name="Google Shape;580;p22"/>
          <p:cNvPicPr preferRelativeResize="0"/>
          <p:nvPr/>
        </p:nvPicPr>
        <p:blipFill rotWithShape="1">
          <a:blip r:embed="rId4">
            <a:alphaModFix/>
          </a:blip>
          <a:srcRect/>
          <a:stretch/>
        </p:blipFill>
        <p:spPr>
          <a:xfrm>
            <a:off x="6025453" y="1271080"/>
            <a:ext cx="5037920" cy="3359285"/>
          </a:xfrm>
          <a:prstGeom prst="rect">
            <a:avLst/>
          </a:prstGeom>
          <a:noFill/>
          <a:ln>
            <a:noFill/>
          </a:ln>
        </p:spPr>
      </p:pic>
      <p:pic>
        <p:nvPicPr>
          <p:cNvPr id="581" name="Google Shape;581;p22"/>
          <p:cNvPicPr preferRelativeResize="0"/>
          <p:nvPr/>
        </p:nvPicPr>
        <p:blipFill rotWithShape="1">
          <a:blip r:embed="rId5">
            <a:alphaModFix/>
          </a:blip>
          <a:srcRect/>
          <a:stretch/>
        </p:blipFill>
        <p:spPr>
          <a:xfrm>
            <a:off x="8007918" y="5121015"/>
            <a:ext cx="1072989" cy="286537"/>
          </a:xfrm>
          <a:prstGeom prst="rect">
            <a:avLst/>
          </a:prstGeom>
          <a:noFill/>
          <a:ln>
            <a:noFill/>
          </a:ln>
        </p:spPr>
      </p:pic>
      <p:pic>
        <p:nvPicPr>
          <p:cNvPr id="5" name="Slika 4">
            <a:extLst>
              <a:ext uri="{FF2B5EF4-FFF2-40B4-BE49-F238E27FC236}">
                <a16:creationId xmlns:a16="http://schemas.microsoft.com/office/drawing/2014/main" id="{7DBF913C-B3C8-41F8-B9D0-B67F7698AC9F}"/>
              </a:ext>
            </a:extLst>
          </p:cNvPr>
          <p:cNvPicPr>
            <a:picLocks noChangeAspect="1"/>
          </p:cNvPicPr>
          <p:nvPr/>
        </p:nvPicPr>
        <p:blipFill>
          <a:blip r:embed="rId6"/>
          <a:stretch>
            <a:fillRect/>
          </a:stretch>
        </p:blipFill>
        <p:spPr>
          <a:xfrm>
            <a:off x="597212" y="6315296"/>
            <a:ext cx="1551289" cy="325453"/>
          </a:xfrm>
          <a:prstGeom prst="rect">
            <a:avLst/>
          </a:prstGeom>
        </p:spPr>
      </p:pic>
      <p:sp>
        <p:nvSpPr>
          <p:cNvPr id="7" name="Pravokotnik 6">
            <a:extLst>
              <a:ext uri="{FF2B5EF4-FFF2-40B4-BE49-F238E27FC236}">
                <a16:creationId xmlns:a16="http://schemas.microsoft.com/office/drawing/2014/main" id="{5521A803-78C7-4DC7-B36F-FCD30F24D693}"/>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52999">
              <a:srgbClr val="F5E0D5"/>
            </a:gs>
            <a:gs pos="100000">
              <a:srgbClr val="F2F2F2">
                <a:alpha val="64313"/>
              </a:srgbClr>
            </a:gs>
          </a:gsLst>
          <a:lin ang="5400000" scaled="0"/>
        </a:gradFill>
        <a:effectLst/>
      </p:bgPr>
    </p:bg>
    <p:spTree>
      <p:nvGrpSpPr>
        <p:cNvPr id="1" name="Shape 586"/>
        <p:cNvGrpSpPr/>
        <p:nvPr/>
      </p:nvGrpSpPr>
      <p:grpSpPr>
        <a:xfrm>
          <a:off x="0" y="0"/>
          <a:ext cx="0" cy="0"/>
          <a:chOff x="0" y="0"/>
          <a:chExt cx="0" cy="0"/>
        </a:xfrm>
      </p:grpSpPr>
      <p:pic>
        <p:nvPicPr>
          <p:cNvPr id="588" name="Google Shape;588;p23"/>
          <p:cNvPicPr preferRelativeResize="0"/>
          <p:nvPr/>
        </p:nvPicPr>
        <p:blipFill rotWithShape="1">
          <a:blip r:embed="rId3">
            <a:alphaModFix/>
          </a:blip>
          <a:srcRect l="8165" t="22296" r="3992" b="40848"/>
          <a:stretch/>
        </p:blipFill>
        <p:spPr>
          <a:xfrm>
            <a:off x="8057569" y="2301049"/>
            <a:ext cx="3300687" cy="1384904"/>
          </a:xfrm>
          <a:prstGeom prst="rect">
            <a:avLst/>
          </a:prstGeom>
          <a:noFill/>
          <a:ln>
            <a:noFill/>
          </a:ln>
        </p:spPr>
      </p:pic>
      <p:sp>
        <p:nvSpPr>
          <p:cNvPr id="589" name="Google Shape;589;p23"/>
          <p:cNvSpPr/>
          <p:nvPr/>
        </p:nvSpPr>
        <p:spPr>
          <a:xfrm>
            <a:off x="7718335" y="6208485"/>
            <a:ext cx="4040973"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sl-SI" sz="800" b="1" i="1" u="none" strike="noStrike" cap="none" dirty="0">
                <a:solidFill>
                  <a:srgbClr val="222C34"/>
                </a:solidFill>
                <a:latin typeface="Calibri"/>
                <a:ea typeface="Calibri"/>
                <a:cs typeface="Calibri"/>
                <a:sym typeface="Calibri"/>
              </a:rPr>
              <a:t>„Financirano s strani Evropske unije. Izražena stališča in mnenja so izključno stališča in mnenja avtorja(-</a:t>
            </a:r>
            <a:r>
              <a:rPr lang="sl-SI" sz="800" b="1" i="1" u="none" strike="noStrike" cap="none" dirty="0" err="1">
                <a:solidFill>
                  <a:srgbClr val="222C34"/>
                </a:solidFill>
                <a:latin typeface="Calibri"/>
                <a:ea typeface="Calibri"/>
                <a:cs typeface="Calibri"/>
                <a:sym typeface="Calibri"/>
              </a:rPr>
              <a:t>ev</a:t>
            </a:r>
            <a:r>
              <a:rPr lang="sl-SI" sz="800" b="1" i="1" u="none" strike="noStrike" cap="none" dirty="0">
                <a:solidFill>
                  <a:srgbClr val="222C34"/>
                </a:solidFill>
                <a:latin typeface="Calibri"/>
                <a:ea typeface="Calibri"/>
                <a:cs typeface="Calibri"/>
                <a:sym typeface="Calibri"/>
              </a:rPr>
              <a:t>) in ne odražajo nujno stališč in mnenj Evropske unije ali </a:t>
            </a:r>
            <a:r>
              <a:rPr lang="sl-SI" sz="800" b="1" i="1" u="none" strike="noStrike" cap="none" dirty="0" err="1">
                <a:solidFill>
                  <a:srgbClr val="222C34"/>
                </a:solidFill>
                <a:latin typeface="Calibri"/>
                <a:ea typeface="Calibri"/>
                <a:cs typeface="Calibri"/>
                <a:sym typeface="Calibri"/>
              </a:rPr>
              <a:t>OeAD-GmbH</a:t>
            </a:r>
            <a:r>
              <a:rPr lang="sl-SI" sz="800" b="1" i="1" u="none" strike="noStrike" cap="none" dirty="0">
                <a:solidFill>
                  <a:srgbClr val="222C34"/>
                </a:solidFill>
                <a:latin typeface="Calibri"/>
                <a:ea typeface="Calibri"/>
                <a:cs typeface="Calibri"/>
                <a:sym typeface="Calibri"/>
              </a:rPr>
              <a:t>. Niti Evropska unija niti organ, ki je dodelil sredstva, ne odgovarjata zanje.“</a:t>
            </a:r>
            <a:endParaRPr sz="800" b="0" i="0" u="none" strike="noStrike" cap="none" dirty="0">
              <a:solidFill>
                <a:schemeClr val="dk1"/>
              </a:solidFill>
              <a:latin typeface="Calibri"/>
              <a:ea typeface="Calibri"/>
              <a:cs typeface="Calibri"/>
              <a:sym typeface="Calibri"/>
            </a:endParaRPr>
          </a:p>
        </p:txBody>
      </p:sp>
      <p:pic>
        <p:nvPicPr>
          <p:cNvPr id="590" name="Google Shape;590;p23" descr="CIK_Trebnje_logo"/>
          <p:cNvPicPr preferRelativeResize="0"/>
          <p:nvPr/>
        </p:nvPicPr>
        <p:blipFill rotWithShape="1">
          <a:blip r:embed="rId4">
            <a:alphaModFix/>
          </a:blip>
          <a:srcRect/>
          <a:stretch/>
        </p:blipFill>
        <p:spPr>
          <a:xfrm>
            <a:off x="4001638" y="4518456"/>
            <a:ext cx="1840992" cy="1035058"/>
          </a:xfrm>
          <a:prstGeom prst="rect">
            <a:avLst/>
          </a:prstGeom>
          <a:noFill/>
          <a:ln>
            <a:noFill/>
          </a:ln>
        </p:spPr>
      </p:pic>
      <p:pic>
        <p:nvPicPr>
          <p:cNvPr id="591" name="Google Shape;591;p23" descr="UNIC-logo"/>
          <p:cNvPicPr preferRelativeResize="0"/>
          <p:nvPr/>
        </p:nvPicPr>
        <p:blipFill rotWithShape="1">
          <a:blip r:embed="rId5">
            <a:alphaModFix/>
          </a:blip>
          <a:srcRect l="4622" t="8711" r="5218" b="10188"/>
          <a:stretch/>
        </p:blipFill>
        <p:spPr>
          <a:xfrm>
            <a:off x="1271470" y="3730728"/>
            <a:ext cx="1215698" cy="1257260"/>
          </a:xfrm>
          <a:prstGeom prst="rect">
            <a:avLst/>
          </a:prstGeom>
          <a:noFill/>
          <a:ln>
            <a:noFill/>
          </a:ln>
        </p:spPr>
      </p:pic>
      <p:pic>
        <p:nvPicPr>
          <p:cNvPr id="592" name="Google Shape;592;p23" descr="Rural-Hub-Logo (6)"/>
          <p:cNvPicPr preferRelativeResize="0"/>
          <p:nvPr/>
        </p:nvPicPr>
        <p:blipFill rotWithShape="1">
          <a:blip r:embed="rId6">
            <a:alphaModFix/>
          </a:blip>
          <a:srcRect/>
          <a:stretch/>
        </p:blipFill>
        <p:spPr>
          <a:xfrm>
            <a:off x="4430064" y="2732210"/>
            <a:ext cx="1540000" cy="658553"/>
          </a:xfrm>
          <a:prstGeom prst="rect">
            <a:avLst/>
          </a:prstGeom>
          <a:noFill/>
          <a:ln>
            <a:noFill/>
          </a:ln>
        </p:spPr>
      </p:pic>
      <p:pic>
        <p:nvPicPr>
          <p:cNvPr id="593" name="Google Shape;593;p23" descr="CRDT360_Logo-01"/>
          <p:cNvPicPr preferRelativeResize="0"/>
          <p:nvPr/>
        </p:nvPicPr>
        <p:blipFill rotWithShape="1">
          <a:blip r:embed="rId7">
            <a:alphaModFix/>
          </a:blip>
          <a:srcRect/>
          <a:stretch/>
        </p:blipFill>
        <p:spPr>
          <a:xfrm>
            <a:off x="751809" y="2111132"/>
            <a:ext cx="2692431" cy="545571"/>
          </a:xfrm>
          <a:prstGeom prst="rect">
            <a:avLst/>
          </a:prstGeom>
          <a:noFill/>
          <a:ln>
            <a:noFill/>
          </a:ln>
        </p:spPr>
      </p:pic>
      <p:pic>
        <p:nvPicPr>
          <p:cNvPr id="594" name="Google Shape;594;p23" descr="Meta4 Logo png"/>
          <p:cNvPicPr preferRelativeResize="0"/>
          <p:nvPr/>
        </p:nvPicPr>
        <p:blipFill rotWithShape="1">
          <a:blip r:embed="rId8">
            <a:alphaModFix/>
          </a:blip>
          <a:srcRect/>
          <a:stretch/>
        </p:blipFill>
        <p:spPr>
          <a:xfrm>
            <a:off x="3846576" y="1019756"/>
            <a:ext cx="1850419" cy="615696"/>
          </a:xfrm>
          <a:prstGeom prst="rect">
            <a:avLst/>
          </a:prstGeom>
          <a:noFill/>
          <a:ln>
            <a:noFill/>
          </a:ln>
        </p:spPr>
      </p:pic>
      <p:sp>
        <p:nvSpPr>
          <p:cNvPr id="595" name="Google Shape;595;p23"/>
          <p:cNvSpPr/>
          <p:nvPr/>
        </p:nvSpPr>
        <p:spPr>
          <a:xfrm>
            <a:off x="694944" y="3228753"/>
            <a:ext cx="12192000" cy="457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96" name="Google Shape;596;p23"/>
          <p:cNvSpPr/>
          <p:nvPr/>
        </p:nvSpPr>
        <p:spPr>
          <a:xfrm>
            <a:off x="694944" y="3685953"/>
            <a:ext cx="12192000" cy="457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97" name="Google Shape;597;p23"/>
          <p:cNvSpPr/>
          <p:nvPr/>
        </p:nvSpPr>
        <p:spPr>
          <a:xfrm>
            <a:off x="1730363" y="6236921"/>
            <a:ext cx="3191771" cy="276999"/>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dk1"/>
              </a:buClr>
              <a:buSzPts val="1200"/>
              <a:buFont typeface="Calibri"/>
              <a:buNone/>
            </a:pPr>
            <a:r>
              <a:rPr lang="sl-SI" sz="1200" b="0" i="0" u="none" strike="noStrike" cap="none">
                <a:solidFill>
                  <a:schemeClr val="dk1"/>
                </a:solidFill>
                <a:latin typeface="Calibri"/>
                <a:ea typeface="Calibri"/>
                <a:cs typeface="Calibri"/>
                <a:sym typeface="Calibri"/>
              </a:rPr>
              <a:t>Projekt št.</a:t>
            </a:r>
            <a:r>
              <a:rPr lang="sl-SI" sz="1200" b="1" i="0" u="none" strike="noStrike" cap="none">
                <a:solidFill>
                  <a:schemeClr val="dk1"/>
                </a:solidFill>
                <a:latin typeface="Calibri"/>
                <a:ea typeface="Calibri"/>
                <a:cs typeface="Calibri"/>
                <a:sym typeface="Calibri"/>
              </a:rPr>
              <a:t> 2024-1-AT01-KA220-ADU-000254167</a:t>
            </a:r>
            <a:endParaRPr sz="1200" b="0" i="0" u="none" strike="noStrike" cap="none">
              <a:solidFill>
                <a:schemeClr val="dk1"/>
              </a:solidFill>
              <a:latin typeface="Arial"/>
              <a:ea typeface="Arial"/>
              <a:cs typeface="Arial"/>
              <a:sym typeface="Arial"/>
            </a:endParaRPr>
          </a:p>
        </p:txBody>
      </p:sp>
      <p:sp>
        <p:nvSpPr>
          <p:cNvPr id="598" name="Google Shape;598;p23"/>
          <p:cNvSpPr txBox="1"/>
          <p:nvPr/>
        </p:nvSpPr>
        <p:spPr>
          <a:xfrm>
            <a:off x="499188" y="814873"/>
            <a:ext cx="1544564" cy="373297"/>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chemeClr val="dk1"/>
              </a:buClr>
              <a:buSzPts val="1200"/>
              <a:buFont typeface="Calibri"/>
              <a:buNone/>
            </a:pPr>
            <a:r>
              <a:rPr lang="sl-SI" sz="1200" b="1" i="0" u="none" strike="noStrike" cap="none">
                <a:solidFill>
                  <a:schemeClr val="dk1"/>
                </a:solidFill>
                <a:latin typeface="Calibri"/>
                <a:ea typeface="Calibri"/>
                <a:cs typeface="Calibri"/>
                <a:sym typeface="Calibri"/>
              </a:rPr>
              <a:t>Partnerji projekta: </a:t>
            </a:r>
            <a:endParaRPr sz="1200" b="0" i="0" u="none" strike="noStrike" cap="none">
              <a:solidFill>
                <a:schemeClr val="dk1"/>
              </a:solidFill>
              <a:latin typeface="Arial"/>
              <a:ea typeface="Arial"/>
              <a:cs typeface="Arial"/>
              <a:sym typeface="Arial"/>
            </a:endParaRPr>
          </a:p>
        </p:txBody>
      </p:sp>
      <p:pic>
        <p:nvPicPr>
          <p:cNvPr id="599" name="Google Shape;599;p23" descr="A black background with a black square&#10;&#10;AI-generated content may be incorrect."/>
          <p:cNvPicPr preferRelativeResize="0"/>
          <p:nvPr/>
        </p:nvPicPr>
        <p:blipFill rotWithShape="1">
          <a:blip r:embed="rId9">
            <a:alphaModFix/>
          </a:blip>
          <a:srcRect/>
          <a:stretch/>
        </p:blipFill>
        <p:spPr>
          <a:xfrm>
            <a:off x="5970064" y="6251555"/>
            <a:ext cx="880092" cy="375523"/>
          </a:xfrm>
          <a:prstGeom prst="rect">
            <a:avLst/>
          </a:prstGeom>
          <a:noFill/>
          <a:ln>
            <a:noFill/>
          </a:ln>
        </p:spPr>
      </p:pic>
      <p:pic>
        <p:nvPicPr>
          <p:cNvPr id="3" name="Slika 2">
            <a:extLst>
              <a:ext uri="{FF2B5EF4-FFF2-40B4-BE49-F238E27FC236}">
                <a16:creationId xmlns:a16="http://schemas.microsoft.com/office/drawing/2014/main" id="{BB9485CE-1B26-4312-BA24-E1F10E5F3EFA}"/>
              </a:ext>
            </a:extLst>
          </p:cNvPr>
          <p:cNvPicPr>
            <a:picLocks noChangeAspect="1"/>
          </p:cNvPicPr>
          <p:nvPr/>
        </p:nvPicPr>
        <p:blipFill>
          <a:blip r:embed="rId10"/>
          <a:stretch>
            <a:fillRect/>
          </a:stretch>
        </p:blipFill>
        <p:spPr>
          <a:xfrm>
            <a:off x="8819452" y="5716770"/>
            <a:ext cx="1776919" cy="37278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14"/>
        <p:cNvGrpSpPr/>
        <p:nvPr/>
      </p:nvGrpSpPr>
      <p:grpSpPr>
        <a:xfrm>
          <a:off x="0" y="0"/>
          <a:ext cx="0" cy="0"/>
          <a:chOff x="0" y="0"/>
          <a:chExt cx="0" cy="0"/>
        </a:xfrm>
      </p:grpSpPr>
      <p:sp>
        <p:nvSpPr>
          <p:cNvPr id="415" name="Google Shape;415;p3"/>
          <p:cNvSpPr txBox="1">
            <a:spLocks noGrp="1"/>
          </p:cNvSpPr>
          <p:nvPr>
            <p:ph type="title"/>
          </p:nvPr>
        </p:nvSpPr>
        <p:spPr>
          <a:xfrm>
            <a:off x="844526" y="759124"/>
            <a:ext cx="3657600" cy="66578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Font typeface="Calibri"/>
              <a:buNone/>
            </a:pPr>
            <a:r>
              <a:rPr lang="sl-SI">
                <a:solidFill>
                  <a:srgbClr val="C52B87"/>
                </a:solidFill>
                <a:latin typeface="Calibri"/>
                <a:ea typeface="Calibri"/>
                <a:cs typeface="Calibri"/>
                <a:sym typeface="Calibri"/>
              </a:rPr>
              <a:t>Učni </a:t>
            </a:r>
            <a:r>
              <a:rPr lang="sl-SI">
                <a:solidFill>
                  <a:srgbClr val="0070C0"/>
                </a:solidFill>
                <a:latin typeface="Calibri"/>
                <a:ea typeface="Calibri"/>
                <a:cs typeface="Calibri"/>
                <a:sym typeface="Calibri"/>
              </a:rPr>
              <a:t>izidi</a:t>
            </a:r>
            <a:endParaRPr/>
          </a:p>
        </p:txBody>
      </p:sp>
      <p:sp>
        <p:nvSpPr>
          <p:cNvPr id="416" name="Google Shape;416;p3"/>
          <p:cNvSpPr txBox="1">
            <a:spLocks noGrp="1"/>
          </p:cNvSpPr>
          <p:nvPr>
            <p:ph type="body" idx="1"/>
          </p:nvPr>
        </p:nvSpPr>
        <p:spPr>
          <a:xfrm>
            <a:off x="715131" y="1549993"/>
            <a:ext cx="3657600" cy="291175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600"/>
              <a:buNone/>
            </a:pPr>
            <a:r>
              <a:rPr lang="sl-SI" dirty="0">
                <a:solidFill>
                  <a:srgbClr val="5F625F"/>
                </a:solidFill>
                <a:latin typeface="Calibri"/>
                <a:ea typeface="Calibri"/>
                <a:cs typeface="Calibri"/>
                <a:sym typeface="Calibri"/>
              </a:rPr>
              <a:t>Po zaključku te enote SDL (</a:t>
            </a:r>
            <a:r>
              <a:rPr lang="sl-SI" dirty="0" err="1">
                <a:solidFill>
                  <a:srgbClr val="5F625F"/>
                </a:solidFill>
                <a:latin typeface="Calibri"/>
                <a:ea typeface="Calibri"/>
                <a:cs typeface="Calibri"/>
                <a:sym typeface="Calibri"/>
              </a:rPr>
              <a:t>samousmerjeno</a:t>
            </a:r>
            <a:r>
              <a:rPr lang="sl-SI">
                <a:solidFill>
                  <a:srgbClr val="5F625F"/>
                </a:solidFill>
                <a:latin typeface="Calibri"/>
                <a:ea typeface="Calibri"/>
                <a:cs typeface="Calibri"/>
                <a:sym typeface="Calibri"/>
              </a:rPr>
              <a:t> učenje) </a:t>
            </a:r>
            <a:r>
              <a:rPr lang="sl-SI" dirty="0">
                <a:solidFill>
                  <a:srgbClr val="5F625F"/>
                </a:solidFill>
                <a:latin typeface="Calibri"/>
                <a:ea typeface="Calibri"/>
                <a:cs typeface="Calibri"/>
                <a:sym typeface="Calibri"/>
              </a:rPr>
              <a:t>boste pridobili naslednja znanja, veščine in odnos: </a:t>
            </a:r>
            <a:endParaRPr dirty="0"/>
          </a:p>
          <a:p>
            <a:pPr marL="285750" lvl="0" indent="-285750" algn="l" rtl="0">
              <a:lnSpc>
                <a:spcPct val="90000"/>
              </a:lnSpc>
              <a:spcBef>
                <a:spcPts val="1200"/>
              </a:spcBef>
              <a:spcAft>
                <a:spcPts val="0"/>
              </a:spcAft>
              <a:buSzPts val="1600"/>
              <a:buFont typeface="Arial"/>
              <a:buChar char="•"/>
            </a:pPr>
            <a:r>
              <a:rPr lang="sl-SI" dirty="0">
                <a:solidFill>
                  <a:srgbClr val="5F625F"/>
                </a:solidFill>
                <a:latin typeface="Calibri"/>
                <a:ea typeface="Calibri"/>
                <a:cs typeface="Calibri"/>
                <a:sym typeface="Calibri"/>
              </a:rPr>
              <a:t>UI 1: Razumevanje vloge pedagoške znanja in tehnološkega znanja v digitalnem poučevanju </a:t>
            </a:r>
            <a:endParaRPr dirty="0"/>
          </a:p>
          <a:p>
            <a:pPr marL="285750" lvl="0" indent="-285750" algn="l" rtl="0">
              <a:lnSpc>
                <a:spcPct val="90000"/>
              </a:lnSpc>
              <a:spcBef>
                <a:spcPts val="1200"/>
              </a:spcBef>
              <a:spcAft>
                <a:spcPts val="0"/>
              </a:spcAft>
              <a:buSzPts val="1600"/>
              <a:buFont typeface="Arial"/>
              <a:buChar char="•"/>
            </a:pPr>
            <a:r>
              <a:rPr lang="sl-SI" dirty="0">
                <a:solidFill>
                  <a:srgbClr val="5F625F"/>
                </a:solidFill>
                <a:latin typeface="Calibri"/>
                <a:ea typeface="Calibri"/>
                <a:cs typeface="Calibri"/>
                <a:sym typeface="Calibri"/>
              </a:rPr>
              <a:t>UI 2: Razmislite o lastni praksi digitalnega poučevanja</a:t>
            </a:r>
            <a:endParaRPr dirty="0">
              <a:solidFill>
                <a:srgbClr val="5F625F"/>
              </a:solidFill>
              <a:latin typeface="Calibri"/>
              <a:ea typeface="Calibri"/>
              <a:cs typeface="Calibri"/>
              <a:sym typeface="Calibri"/>
            </a:endParaRPr>
          </a:p>
          <a:p>
            <a:pPr marL="285750" lvl="0" indent="-285750" algn="l" rtl="0">
              <a:lnSpc>
                <a:spcPct val="90000"/>
              </a:lnSpc>
              <a:spcBef>
                <a:spcPts val="1200"/>
              </a:spcBef>
              <a:spcAft>
                <a:spcPts val="0"/>
              </a:spcAft>
              <a:buSzPts val="1600"/>
              <a:buFont typeface="Arial"/>
              <a:buChar char="•"/>
            </a:pPr>
            <a:r>
              <a:rPr lang="sl-SI" dirty="0">
                <a:solidFill>
                  <a:srgbClr val="5F625F"/>
                </a:solidFill>
                <a:latin typeface="Calibri"/>
                <a:ea typeface="Calibri"/>
                <a:cs typeface="Calibri"/>
                <a:sym typeface="Calibri"/>
              </a:rPr>
              <a:t>UI 3: Prepoznavanje priložnosti za strokovno sodelovanje</a:t>
            </a:r>
            <a:endParaRPr dirty="0"/>
          </a:p>
        </p:txBody>
      </p:sp>
      <p:pic>
        <p:nvPicPr>
          <p:cNvPr id="417" name="Google Shape;417;p3"/>
          <p:cNvPicPr preferRelativeResize="0"/>
          <p:nvPr/>
        </p:nvPicPr>
        <p:blipFill rotWithShape="1">
          <a:blip r:embed="rId4">
            <a:alphaModFix/>
          </a:blip>
          <a:srcRect/>
          <a:stretch/>
        </p:blipFill>
        <p:spPr>
          <a:xfrm>
            <a:off x="6285690" y="142672"/>
            <a:ext cx="4912468" cy="4912468"/>
          </a:xfrm>
          <a:prstGeom prst="rect">
            <a:avLst/>
          </a:prstGeom>
          <a:noFill/>
          <a:ln>
            <a:noFill/>
          </a:ln>
        </p:spPr>
      </p:pic>
      <p:sp>
        <p:nvSpPr>
          <p:cNvPr id="418" name="Google Shape;418;p3"/>
          <p:cNvSpPr txBox="1"/>
          <p:nvPr/>
        </p:nvSpPr>
        <p:spPr>
          <a:xfrm>
            <a:off x="8035047" y="4901251"/>
            <a:ext cx="1074333"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1000" b="0" i="0" u="none" strike="noStrike" cap="none">
                <a:solidFill>
                  <a:srgbClr val="000000"/>
                </a:solidFill>
                <a:latin typeface="Calibri"/>
                <a:ea typeface="Calibri"/>
                <a:cs typeface="Calibri"/>
                <a:sym typeface="Calibri"/>
              </a:rPr>
              <a:t>Slika: Freepik</a:t>
            </a:r>
            <a:endParaRPr sz="1000" b="0" i="0" u="none" strike="noStrike" cap="none">
              <a:solidFill>
                <a:srgbClr val="000000"/>
              </a:solidFill>
              <a:latin typeface="Calibri"/>
              <a:ea typeface="Calibri"/>
              <a:cs typeface="Calibri"/>
              <a:sym typeface="Calibri"/>
            </a:endParaRPr>
          </a:p>
        </p:txBody>
      </p:sp>
      <p:pic>
        <p:nvPicPr>
          <p:cNvPr id="6" name="Slika 5">
            <a:extLst>
              <a:ext uri="{FF2B5EF4-FFF2-40B4-BE49-F238E27FC236}">
                <a16:creationId xmlns:a16="http://schemas.microsoft.com/office/drawing/2014/main" id="{03ECB6C9-D570-48DB-86F9-D81745EEE343}"/>
              </a:ext>
            </a:extLst>
          </p:cNvPr>
          <p:cNvPicPr>
            <a:picLocks noChangeAspect="1"/>
          </p:cNvPicPr>
          <p:nvPr/>
        </p:nvPicPr>
        <p:blipFill>
          <a:blip r:embed="rId5"/>
          <a:stretch>
            <a:fillRect/>
          </a:stretch>
        </p:blipFill>
        <p:spPr>
          <a:xfrm>
            <a:off x="597212" y="6315296"/>
            <a:ext cx="1551289" cy="325453"/>
          </a:xfrm>
          <a:prstGeom prst="rect">
            <a:avLst/>
          </a:prstGeom>
        </p:spPr>
      </p:pic>
      <p:sp>
        <p:nvSpPr>
          <p:cNvPr id="8" name="Pravokotnik 7">
            <a:extLst>
              <a:ext uri="{FF2B5EF4-FFF2-40B4-BE49-F238E27FC236}">
                <a16:creationId xmlns:a16="http://schemas.microsoft.com/office/drawing/2014/main" id="{59FB58F1-8A6C-4805-9E9C-5215BD207785}"/>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22"/>
        <p:cNvGrpSpPr/>
        <p:nvPr/>
      </p:nvGrpSpPr>
      <p:grpSpPr>
        <a:xfrm>
          <a:off x="0" y="0"/>
          <a:ext cx="0" cy="0"/>
          <a:chOff x="0" y="0"/>
          <a:chExt cx="0" cy="0"/>
        </a:xfrm>
      </p:grpSpPr>
      <p:sp>
        <p:nvSpPr>
          <p:cNvPr id="423" name="Google Shape;423;p4"/>
          <p:cNvSpPr txBox="1">
            <a:spLocks noGrp="1"/>
          </p:cNvSpPr>
          <p:nvPr>
            <p:ph type="title"/>
          </p:nvPr>
        </p:nvSpPr>
        <p:spPr>
          <a:xfrm>
            <a:off x="4229100" y="77638"/>
            <a:ext cx="3733800" cy="114238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70C0"/>
              </a:buClr>
              <a:buSzPts val="3200"/>
              <a:buFont typeface="Calibri"/>
              <a:buNone/>
            </a:pPr>
            <a:r>
              <a:rPr lang="sl-SI">
                <a:solidFill>
                  <a:srgbClr val="C52B87"/>
                </a:solidFill>
                <a:latin typeface="Calibri"/>
                <a:ea typeface="Calibri"/>
                <a:cs typeface="Calibri"/>
                <a:sym typeface="Calibri"/>
              </a:rPr>
              <a:t>Pregled </a:t>
            </a:r>
            <a:r>
              <a:rPr lang="sl-SI">
                <a:solidFill>
                  <a:srgbClr val="0070C0"/>
                </a:solidFill>
                <a:latin typeface="Calibri"/>
                <a:ea typeface="Calibri"/>
                <a:cs typeface="Calibri"/>
                <a:sym typeface="Calibri"/>
              </a:rPr>
              <a:t>enote</a:t>
            </a:r>
            <a:endParaRPr>
              <a:solidFill>
                <a:srgbClr val="C52B87"/>
              </a:solidFill>
              <a:latin typeface="Calibri"/>
              <a:ea typeface="Calibri"/>
              <a:cs typeface="Calibri"/>
              <a:sym typeface="Calibri"/>
            </a:endParaRPr>
          </a:p>
        </p:txBody>
      </p:sp>
      <p:sp>
        <p:nvSpPr>
          <p:cNvPr id="424" name="Google Shape;424;p4"/>
          <p:cNvSpPr txBox="1"/>
          <p:nvPr/>
        </p:nvSpPr>
        <p:spPr>
          <a:xfrm>
            <a:off x="2022175" y="1431986"/>
            <a:ext cx="3297447" cy="18158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1600" b="0" i="0" u="none" strike="noStrike" cap="none" dirty="0">
                <a:solidFill>
                  <a:srgbClr val="000000"/>
                </a:solidFill>
                <a:latin typeface="Arial"/>
                <a:ea typeface="Arial"/>
                <a:cs typeface="Arial"/>
                <a:sym typeface="Arial"/>
              </a:rPr>
              <a:t>Izobraževanje odraslih v digitalnem okolju</a:t>
            </a:r>
            <a:endParaRPr sz="16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6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sl-SI" sz="1600" b="0" i="0" u="none" strike="noStrike" cap="none" dirty="0">
                <a:solidFill>
                  <a:srgbClr val="000000"/>
                </a:solidFill>
                <a:latin typeface="Arial"/>
                <a:ea typeface="Arial"/>
                <a:cs typeface="Arial"/>
                <a:sym typeface="Arial"/>
              </a:rPr>
              <a:t> </a:t>
            </a:r>
            <a:r>
              <a:rPr lang="sl-SI" sz="1600" b="0" i="0" u="none" strike="noStrike" cap="none" dirty="0">
                <a:solidFill>
                  <a:srgbClr val="5F625F"/>
                </a:solidFill>
                <a:latin typeface="Calibri"/>
                <a:ea typeface="Calibri"/>
                <a:cs typeface="Calibri"/>
                <a:sym typeface="Calibri"/>
              </a:rPr>
              <a:t>Odrasli udeleženci v učenje vnašajo izkušnje in jasne cilje. Digitalno učenje mora biti relevantno, praktično in podpirati samostojnost.</a:t>
            </a:r>
            <a:endParaRPr sz="1600" b="0" i="0" u="none" strike="noStrike" cap="none" dirty="0">
              <a:solidFill>
                <a:srgbClr val="5F625F"/>
              </a:solidFill>
              <a:latin typeface="Calibri"/>
              <a:ea typeface="Calibri"/>
              <a:cs typeface="Calibri"/>
              <a:sym typeface="Calibri"/>
            </a:endParaRPr>
          </a:p>
        </p:txBody>
      </p:sp>
      <p:sp>
        <p:nvSpPr>
          <p:cNvPr id="425" name="Google Shape;425;p4"/>
          <p:cNvSpPr txBox="1"/>
          <p:nvPr/>
        </p:nvSpPr>
        <p:spPr>
          <a:xfrm>
            <a:off x="2022175" y="3620220"/>
            <a:ext cx="3297447" cy="18773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1800" b="0" i="0" u="none" strike="noStrike" cap="none">
                <a:solidFill>
                  <a:schemeClr val="dk1"/>
                </a:solidFill>
                <a:latin typeface="Calibri"/>
                <a:ea typeface="Calibri"/>
                <a:cs typeface="Calibri"/>
                <a:sym typeface="Calibri"/>
              </a:rPr>
              <a:t>Tehnološko znanje (TK)</a:t>
            </a:r>
            <a:endParaRPr/>
          </a:p>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sl-SI" sz="1600" b="0" i="0" u="none" strike="noStrike" cap="none">
                <a:solidFill>
                  <a:srgbClr val="5F625F"/>
                </a:solidFill>
                <a:latin typeface="Calibri"/>
                <a:ea typeface="Calibri"/>
                <a:cs typeface="Calibri"/>
                <a:sym typeface="Calibri"/>
              </a:rPr>
              <a:t>Tehnološko znanje se nanaša na razumevanje in namensko uporabo digitalnih orodij. Poudarek je na podpori učenja, ne na samih orodjih.</a:t>
            </a:r>
            <a:endParaRPr sz="1600" b="0" i="0" u="none" strike="noStrike" cap="none">
              <a:solidFill>
                <a:srgbClr val="5F625F"/>
              </a:solidFill>
              <a:latin typeface="Calibri"/>
              <a:ea typeface="Calibri"/>
              <a:cs typeface="Calibri"/>
              <a:sym typeface="Calibri"/>
            </a:endParaRPr>
          </a:p>
        </p:txBody>
      </p:sp>
      <p:sp>
        <p:nvSpPr>
          <p:cNvPr id="426" name="Google Shape;426;p4"/>
          <p:cNvSpPr txBox="1"/>
          <p:nvPr/>
        </p:nvSpPr>
        <p:spPr>
          <a:xfrm>
            <a:off x="6872379" y="1431985"/>
            <a:ext cx="3297447" cy="18773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1800" b="0" i="0" u="none" strike="noStrike" cap="none">
                <a:solidFill>
                  <a:schemeClr val="dk1"/>
                </a:solidFill>
                <a:latin typeface="Calibri"/>
                <a:ea typeface="Calibri"/>
                <a:cs typeface="Calibri"/>
                <a:sym typeface="Calibri"/>
              </a:rPr>
              <a:t>Pedagoško znanje (PK)</a:t>
            </a:r>
            <a:endParaRPr/>
          </a:p>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sl-SI" sz="1600" b="0" i="0" u="none" strike="noStrike" cap="none">
                <a:solidFill>
                  <a:srgbClr val="5F625F"/>
                </a:solidFill>
                <a:latin typeface="Calibri"/>
                <a:ea typeface="Calibri"/>
                <a:cs typeface="Calibri"/>
                <a:sym typeface="Calibri"/>
              </a:rPr>
              <a:t>Pedagoško znanje se osredotoča na to, kako je učenje zasnovano in kako se ga spodbuja. V digitalnih kontekstih pedagogika usmerja uporabo tehnologije.</a:t>
            </a:r>
            <a:endParaRPr sz="1600" b="0" i="0" u="none" strike="noStrike" cap="none">
              <a:solidFill>
                <a:schemeClr val="dk1"/>
              </a:solidFill>
              <a:latin typeface="Calibri"/>
              <a:ea typeface="Calibri"/>
              <a:cs typeface="Calibri"/>
              <a:sym typeface="Calibri"/>
            </a:endParaRPr>
          </a:p>
        </p:txBody>
      </p:sp>
      <p:sp>
        <p:nvSpPr>
          <p:cNvPr id="427" name="Google Shape;427;p4"/>
          <p:cNvSpPr txBox="1"/>
          <p:nvPr/>
        </p:nvSpPr>
        <p:spPr>
          <a:xfrm>
            <a:off x="6872379" y="3620220"/>
            <a:ext cx="3297447" cy="21543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1800" b="0" i="0" u="none" strike="noStrike" cap="none">
                <a:solidFill>
                  <a:schemeClr val="dk1"/>
                </a:solidFill>
                <a:latin typeface="Calibri"/>
                <a:ea typeface="Calibri"/>
                <a:cs typeface="Calibri"/>
                <a:sym typeface="Calibri"/>
              </a:rPr>
              <a:t>Strokovno sodelovanje in refleksija</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sl-SI" sz="1600" b="0" i="0" u="none" strike="noStrike" cap="none">
                <a:solidFill>
                  <a:srgbClr val="5F625F"/>
                </a:solidFill>
                <a:latin typeface="Calibri"/>
                <a:ea typeface="Calibri"/>
                <a:cs typeface="Calibri"/>
                <a:sym typeface="Calibri"/>
              </a:rPr>
              <a:t>Poklicna angažiranost vključuje sodelovanje, komunikacijo in nenehno razvoj. Refleksija podpira izboljšanje digitalne pedagoške prakse.</a:t>
            </a:r>
            <a:endParaRPr sz="1600" b="0" i="0" u="none" strike="noStrike" cap="none">
              <a:solidFill>
                <a:srgbClr val="5F625F"/>
              </a:solidFill>
              <a:latin typeface="Calibri"/>
              <a:ea typeface="Calibri"/>
              <a:cs typeface="Calibri"/>
              <a:sym typeface="Calibri"/>
            </a:endParaRPr>
          </a:p>
        </p:txBody>
      </p:sp>
      <p:pic>
        <p:nvPicPr>
          <p:cNvPr id="7" name="Slika 6">
            <a:extLst>
              <a:ext uri="{FF2B5EF4-FFF2-40B4-BE49-F238E27FC236}">
                <a16:creationId xmlns:a16="http://schemas.microsoft.com/office/drawing/2014/main" id="{DFDE7C33-E56A-4D7B-A086-FB325AE782F0}"/>
              </a:ext>
            </a:extLst>
          </p:cNvPr>
          <p:cNvPicPr>
            <a:picLocks noChangeAspect="1"/>
          </p:cNvPicPr>
          <p:nvPr/>
        </p:nvPicPr>
        <p:blipFill>
          <a:blip r:embed="rId4"/>
          <a:stretch>
            <a:fillRect/>
          </a:stretch>
        </p:blipFill>
        <p:spPr>
          <a:xfrm>
            <a:off x="597212" y="6315296"/>
            <a:ext cx="1551289" cy="325453"/>
          </a:xfrm>
          <a:prstGeom prst="rect">
            <a:avLst/>
          </a:prstGeom>
        </p:spPr>
      </p:pic>
      <p:sp>
        <p:nvSpPr>
          <p:cNvPr id="9" name="Pravokotnik 8">
            <a:extLst>
              <a:ext uri="{FF2B5EF4-FFF2-40B4-BE49-F238E27FC236}">
                <a16:creationId xmlns:a16="http://schemas.microsoft.com/office/drawing/2014/main" id="{2FAAB16D-F33D-4A3F-AB90-C786740F003E}"/>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31"/>
        <p:cNvGrpSpPr/>
        <p:nvPr/>
      </p:nvGrpSpPr>
      <p:grpSpPr>
        <a:xfrm>
          <a:off x="0" y="0"/>
          <a:ext cx="0" cy="0"/>
          <a:chOff x="0" y="0"/>
          <a:chExt cx="0" cy="0"/>
        </a:xfrm>
      </p:grpSpPr>
      <p:sp>
        <p:nvSpPr>
          <p:cNvPr id="432" name="Google Shape;432;p5"/>
          <p:cNvSpPr txBox="1"/>
          <p:nvPr/>
        </p:nvSpPr>
        <p:spPr>
          <a:xfrm>
            <a:off x="568482" y="4879"/>
            <a:ext cx="9601200" cy="114238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None/>
            </a:pPr>
            <a:r>
              <a:rPr lang="sl-SI" sz="2600" b="1" i="0" u="none" strike="noStrike" cap="none">
                <a:solidFill>
                  <a:srgbClr val="C52B87"/>
                </a:solidFill>
                <a:latin typeface="Calibri"/>
                <a:ea typeface="Calibri"/>
                <a:cs typeface="Calibri"/>
                <a:sym typeface="Calibri"/>
              </a:rPr>
              <a:t>Primer iz prakse: Ozadje in izziv</a:t>
            </a:r>
            <a:endParaRPr sz="2600" b="1" i="0" u="none" strike="noStrike" cap="none">
              <a:solidFill>
                <a:srgbClr val="C52B87"/>
              </a:solidFill>
              <a:latin typeface="Calibri"/>
              <a:ea typeface="Calibri"/>
              <a:cs typeface="Calibri"/>
              <a:sym typeface="Calibri"/>
            </a:endParaRPr>
          </a:p>
        </p:txBody>
      </p:sp>
      <p:sp>
        <p:nvSpPr>
          <p:cNvPr id="433" name="Google Shape;433;p5"/>
          <p:cNvSpPr txBox="1"/>
          <p:nvPr/>
        </p:nvSpPr>
        <p:spPr>
          <a:xfrm>
            <a:off x="568482" y="1384710"/>
            <a:ext cx="5527518"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2800" b="1" i="0" u="none" strike="noStrike" cap="none">
                <a:solidFill>
                  <a:srgbClr val="343434"/>
                </a:solidFill>
                <a:latin typeface="Calibri"/>
                <a:ea typeface="Calibri"/>
                <a:cs typeface="Calibri"/>
                <a:sym typeface="Calibri"/>
              </a:rPr>
              <a:t>Začetek digitalne transformacije v centru za izobraževanje odraslih</a:t>
            </a:r>
            <a:endParaRPr sz="2800" b="1" i="0" u="none" strike="noStrike" cap="none">
              <a:solidFill>
                <a:srgbClr val="343434"/>
              </a:solidFill>
              <a:latin typeface="Calibri"/>
              <a:ea typeface="Calibri"/>
              <a:cs typeface="Calibri"/>
              <a:sym typeface="Calibri"/>
            </a:endParaRPr>
          </a:p>
        </p:txBody>
      </p:sp>
      <p:sp>
        <p:nvSpPr>
          <p:cNvPr id="434" name="Google Shape;434;p5"/>
          <p:cNvSpPr/>
          <p:nvPr/>
        </p:nvSpPr>
        <p:spPr>
          <a:xfrm>
            <a:off x="636451" y="2492663"/>
            <a:ext cx="5459549" cy="181584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sl-SI" sz="1600" b="0" i="0" u="none" strike="noStrike" cap="none">
                <a:solidFill>
                  <a:srgbClr val="5F625F"/>
                </a:solidFill>
                <a:latin typeface="Calibri"/>
                <a:ea typeface="Calibri"/>
                <a:cs typeface="Calibri"/>
                <a:sym typeface="Calibri"/>
              </a:rPr>
              <a:t>Majhen center za izobraževanje odraslih deluje z raznoliko skupino odraslih udeležencev, vključno z ljudmi s podeželja in udeleženci z manj priložnostmi. Izobraževalci imajo različno strokovno ozadje in različne ravni izkušenj z digitalnim poučevanjem. Digitalna orodja se uporabljajo predvsem za administracijo in osnovno komunikacijo, medtem ko njihov potencial za podporo učenja, refleksije in sodelovanja še ni v celoti izkoriščen.</a:t>
            </a:r>
            <a:endParaRPr sz="1600" b="0" i="0" u="none" strike="noStrike" cap="none">
              <a:solidFill>
                <a:srgbClr val="5F625F"/>
              </a:solidFill>
              <a:latin typeface="Calibri"/>
              <a:ea typeface="Calibri"/>
              <a:cs typeface="Calibri"/>
              <a:sym typeface="Calibri"/>
            </a:endParaRPr>
          </a:p>
        </p:txBody>
      </p:sp>
      <p:pic>
        <p:nvPicPr>
          <p:cNvPr id="435" name="Google Shape;435;p5"/>
          <p:cNvPicPr preferRelativeResize="0"/>
          <p:nvPr/>
        </p:nvPicPr>
        <p:blipFill rotWithShape="1">
          <a:blip r:embed="rId4">
            <a:alphaModFix/>
          </a:blip>
          <a:srcRect/>
          <a:stretch/>
        </p:blipFill>
        <p:spPr>
          <a:xfrm>
            <a:off x="6619960" y="1271277"/>
            <a:ext cx="5003558" cy="2814342"/>
          </a:xfrm>
          <a:prstGeom prst="rect">
            <a:avLst/>
          </a:prstGeom>
          <a:noFill/>
          <a:ln>
            <a:noFill/>
          </a:ln>
        </p:spPr>
      </p:pic>
      <p:sp>
        <p:nvSpPr>
          <p:cNvPr id="436" name="Google Shape;436;p5"/>
          <p:cNvSpPr txBox="1"/>
          <p:nvPr/>
        </p:nvSpPr>
        <p:spPr>
          <a:xfrm>
            <a:off x="8584572" y="4617396"/>
            <a:ext cx="1074333"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1000" b="0" i="0" u="none" strike="noStrike" cap="none">
                <a:solidFill>
                  <a:srgbClr val="000000"/>
                </a:solidFill>
                <a:latin typeface="Calibri"/>
                <a:ea typeface="Calibri"/>
                <a:cs typeface="Calibri"/>
                <a:sym typeface="Calibri"/>
              </a:rPr>
              <a:t>Slika: Freepik</a:t>
            </a:r>
            <a:endParaRPr sz="1000" b="0" i="0" u="none" strike="noStrike" cap="none">
              <a:solidFill>
                <a:srgbClr val="000000"/>
              </a:solidFill>
              <a:latin typeface="Calibri"/>
              <a:ea typeface="Calibri"/>
              <a:cs typeface="Calibri"/>
              <a:sym typeface="Calibri"/>
            </a:endParaRPr>
          </a:p>
        </p:txBody>
      </p:sp>
      <p:pic>
        <p:nvPicPr>
          <p:cNvPr id="7" name="Slika 6">
            <a:extLst>
              <a:ext uri="{FF2B5EF4-FFF2-40B4-BE49-F238E27FC236}">
                <a16:creationId xmlns:a16="http://schemas.microsoft.com/office/drawing/2014/main" id="{B6FE765D-BD62-4906-A06F-147EF25415B6}"/>
              </a:ext>
            </a:extLst>
          </p:cNvPr>
          <p:cNvPicPr>
            <a:picLocks noChangeAspect="1"/>
          </p:cNvPicPr>
          <p:nvPr/>
        </p:nvPicPr>
        <p:blipFill>
          <a:blip r:embed="rId5"/>
          <a:stretch>
            <a:fillRect/>
          </a:stretch>
        </p:blipFill>
        <p:spPr>
          <a:xfrm>
            <a:off x="597212" y="6315296"/>
            <a:ext cx="1551289" cy="325453"/>
          </a:xfrm>
          <a:prstGeom prst="rect">
            <a:avLst/>
          </a:prstGeom>
        </p:spPr>
      </p:pic>
      <p:sp>
        <p:nvSpPr>
          <p:cNvPr id="9" name="Pravokotnik 8">
            <a:extLst>
              <a:ext uri="{FF2B5EF4-FFF2-40B4-BE49-F238E27FC236}">
                <a16:creationId xmlns:a16="http://schemas.microsoft.com/office/drawing/2014/main" id="{C0B8F27D-D5A2-42DA-B582-2FD929B9A6B9}"/>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40"/>
        <p:cNvGrpSpPr/>
        <p:nvPr/>
      </p:nvGrpSpPr>
      <p:grpSpPr>
        <a:xfrm>
          <a:off x="0" y="0"/>
          <a:ext cx="0" cy="0"/>
          <a:chOff x="0" y="0"/>
          <a:chExt cx="0" cy="0"/>
        </a:xfrm>
      </p:grpSpPr>
      <p:sp>
        <p:nvSpPr>
          <p:cNvPr id="441" name="Google Shape;441;p6"/>
          <p:cNvSpPr txBox="1">
            <a:spLocks noGrp="1"/>
          </p:cNvSpPr>
          <p:nvPr>
            <p:ph type="title"/>
          </p:nvPr>
        </p:nvSpPr>
        <p:spPr>
          <a:xfrm>
            <a:off x="450011" y="232912"/>
            <a:ext cx="9601200" cy="114238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None/>
            </a:pPr>
            <a:r>
              <a:rPr lang="sl-SI">
                <a:solidFill>
                  <a:srgbClr val="C52B87"/>
                </a:solidFill>
                <a:latin typeface="Calibri"/>
                <a:ea typeface="Calibri"/>
                <a:cs typeface="Calibri"/>
                <a:sym typeface="Calibri"/>
              </a:rPr>
              <a:t>Primer iz prakse: Pedagoški vidik</a:t>
            </a:r>
            <a:endParaRPr/>
          </a:p>
        </p:txBody>
      </p:sp>
      <p:sp>
        <p:nvSpPr>
          <p:cNvPr id="442" name="Google Shape;442;p6"/>
          <p:cNvSpPr/>
          <p:nvPr/>
        </p:nvSpPr>
        <p:spPr>
          <a:xfrm>
            <a:off x="541400" y="1718398"/>
            <a:ext cx="5035791" cy="181584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sl-SI" sz="1600" b="0" i="0" u="none" strike="noStrike" cap="none">
                <a:solidFill>
                  <a:srgbClr val="5F625F"/>
                </a:solidFill>
                <a:latin typeface="Calibri"/>
                <a:ea typeface="Calibri"/>
                <a:cs typeface="Calibri"/>
                <a:sym typeface="Calibri"/>
              </a:rPr>
              <a:t>Pedagogi se zavedajo potrebe po izboljšanju digitalnih pedagoških praks, vendar ne vedo, kako naj začnejo. Nekateri se osredotočajo predvsem na orodja, drugi pa se tehnologije izogibajo zaradi negotovosti glede pedagogike in pomanjkanja samozavesti. Strokovno sodelovanje in skupno razmišljanje sta omejena, čeprav pedagogi izražajo zanimanje za medsebojno učenje in skupni razvoj digitalnih kompetenc.</a:t>
            </a:r>
            <a:endParaRPr sz="1600" b="0" i="0" u="none" strike="noStrike" cap="none">
              <a:solidFill>
                <a:srgbClr val="5F625F"/>
              </a:solidFill>
              <a:latin typeface="Calibri"/>
              <a:ea typeface="Calibri"/>
              <a:cs typeface="Calibri"/>
              <a:sym typeface="Calibri"/>
            </a:endParaRPr>
          </a:p>
        </p:txBody>
      </p:sp>
      <p:pic>
        <p:nvPicPr>
          <p:cNvPr id="443" name="Google Shape;443;p6"/>
          <p:cNvPicPr preferRelativeResize="0"/>
          <p:nvPr/>
        </p:nvPicPr>
        <p:blipFill rotWithShape="1">
          <a:blip r:embed="rId4">
            <a:alphaModFix/>
          </a:blip>
          <a:srcRect/>
          <a:stretch/>
        </p:blipFill>
        <p:spPr>
          <a:xfrm>
            <a:off x="6614811" y="1089693"/>
            <a:ext cx="5003558" cy="2814342"/>
          </a:xfrm>
          <a:prstGeom prst="rect">
            <a:avLst/>
          </a:prstGeom>
          <a:noFill/>
          <a:ln>
            <a:noFill/>
          </a:ln>
        </p:spPr>
      </p:pic>
      <p:sp>
        <p:nvSpPr>
          <p:cNvPr id="444" name="Google Shape;444;p6"/>
          <p:cNvSpPr txBox="1"/>
          <p:nvPr/>
        </p:nvSpPr>
        <p:spPr>
          <a:xfrm>
            <a:off x="8611654" y="4488442"/>
            <a:ext cx="1074333"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1000" b="0" i="0" u="none" strike="noStrike" cap="none">
                <a:solidFill>
                  <a:srgbClr val="000000"/>
                </a:solidFill>
                <a:latin typeface="Calibri"/>
                <a:ea typeface="Calibri"/>
                <a:cs typeface="Calibri"/>
                <a:sym typeface="Calibri"/>
              </a:rPr>
              <a:t>Slika: Freepik</a:t>
            </a:r>
            <a:endParaRPr sz="1000" b="0" i="0" u="none" strike="noStrike" cap="none">
              <a:solidFill>
                <a:srgbClr val="000000"/>
              </a:solidFill>
              <a:latin typeface="Calibri"/>
              <a:ea typeface="Calibri"/>
              <a:cs typeface="Calibri"/>
              <a:sym typeface="Calibri"/>
            </a:endParaRPr>
          </a:p>
        </p:txBody>
      </p:sp>
      <p:pic>
        <p:nvPicPr>
          <p:cNvPr id="6" name="Slika 5">
            <a:extLst>
              <a:ext uri="{FF2B5EF4-FFF2-40B4-BE49-F238E27FC236}">
                <a16:creationId xmlns:a16="http://schemas.microsoft.com/office/drawing/2014/main" id="{E4AB40B1-211B-462A-8FEC-8232CDF91D44}"/>
              </a:ext>
            </a:extLst>
          </p:cNvPr>
          <p:cNvPicPr>
            <a:picLocks noChangeAspect="1"/>
          </p:cNvPicPr>
          <p:nvPr/>
        </p:nvPicPr>
        <p:blipFill>
          <a:blip r:embed="rId5"/>
          <a:stretch>
            <a:fillRect/>
          </a:stretch>
        </p:blipFill>
        <p:spPr>
          <a:xfrm>
            <a:off x="597212" y="6315296"/>
            <a:ext cx="1551289" cy="325453"/>
          </a:xfrm>
          <a:prstGeom prst="rect">
            <a:avLst/>
          </a:prstGeom>
        </p:spPr>
      </p:pic>
      <p:sp>
        <p:nvSpPr>
          <p:cNvPr id="8" name="Pravokotnik 7">
            <a:extLst>
              <a:ext uri="{FF2B5EF4-FFF2-40B4-BE49-F238E27FC236}">
                <a16:creationId xmlns:a16="http://schemas.microsoft.com/office/drawing/2014/main" id="{01208EEE-D92E-424B-82F7-D64EC6EFBC6E}"/>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48"/>
        <p:cNvGrpSpPr/>
        <p:nvPr/>
      </p:nvGrpSpPr>
      <p:grpSpPr>
        <a:xfrm>
          <a:off x="0" y="0"/>
          <a:ext cx="0" cy="0"/>
          <a:chOff x="0" y="0"/>
          <a:chExt cx="0" cy="0"/>
        </a:xfrm>
      </p:grpSpPr>
      <p:pic>
        <p:nvPicPr>
          <p:cNvPr id="449" name="Google Shape;449;p7"/>
          <p:cNvPicPr preferRelativeResize="0">
            <a:picLocks noGrp="1"/>
          </p:cNvPicPr>
          <p:nvPr>
            <p:ph type="pic" idx="2"/>
          </p:nvPr>
        </p:nvPicPr>
        <p:blipFill rotWithShape="1">
          <a:blip r:embed="rId4">
            <a:alphaModFix/>
          </a:blip>
          <a:srcRect l="16142" r="16142"/>
          <a:stretch/>
        </p:blipFill>
        <p:spPr>
          <a:xfrm>
            <a:off x="7704191" y="652180"/>
            <a:ext cx="3735536" cy="3808674"/>
          </a:xfrm>
          <a:prstGeom prst="rect">
            <a:avLst/>
          </a:prstGeom>
          <a:noFill/>
          <a:ln>
            <a:noFill/>
          </a:ln>
        </p:spPr>
      </p:pic>
      <p:sp>
        <p:nvSpPr>
          <p:cNvPr id="450" name="Google Shape;450;p7"/>
          <p:cNvSpPr txBox="1"/>
          <p:nvPr/>
        </p:nvSpPr>
        <p:spPr>
          <a:xfrm>
            <a:off x="440987" y="931038"/>
            <a:ext cx="5149173"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2400" b="1" i="0" u="none" strike="noStrike" cap="none" dirty="0">
                <a:solidFill>
                  <a:srgbClr val="C52B87"/>
                </a:solidFill>
                <a:latin typeface="Arial"/>
                <a:ea typeface="Arial"/>
                <a:cs typeface="Arial"/>
                <a:sym typeface="Arial"/>
              </a:rPr>
              <a:t>Primer iz prakse: Vprašanja za razmislek </a:t>
            </a:r>
            <a:endParaRPr sz="2400" b="1" i="0" u="none" strike="noStrike" cap="none" dirty="0">
              <a:solidFill>
                <a:srgbClr val="C52B87"/>
              </a:solidFill>
              <a:latin typeface="Arial"/>
              <a:ea typeface="Arial"/>
              <a:cs typeface="Arial"/>
              <a:sym typeface="Arial"/>
            </a:endParaRPr>
          </a:p>
        </p:txBody>
      </p:sp>
      <p:sp>
        <p:nvSpPr>
          <p:cNvPr id="451" name="Google Shape;451;p7"/>
          <p:cNvSpPr/>
          <p:nvPr/>
        </p:nvSpPr>
        <p:spPr>
          <a:xfrm>
            <a:off x="440987" y="1806322"/>
            <a:ext cx="5746382" cy="2654532"/>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rgbClr val="5F625F"/>
              </a:buClr>
              <a:buSzPts val="1600"/>
              <a:buFont typeface="Arial"/>
              <a:buChar char="•"/>
            </a:pPr>
            <a:r>
              <a:rPr lang="sl-SI" sz="1600" b="0" i="0" u="none" strike="noStrike" cap="none" dirty="0">
                <a:solidFill>
                  <a:srgbClr val="5F625F"/>
                </a:solidFill>
                <a:latin typeface="Calibri"/>
                <a:ea typeface="Calibri"/>
                <a:cs typeface="Calibri"/>
                <a:sym typeface="Calibri"/>
              </a:rPr>
              <a:t>Kakšne izzive v zvezi z digitalno pedagogiko lahko opazite v tem primeru? </a:t>
            </a:r>
            <a:endParaRPr dirty="0"/>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5F625F"/>
              </a:buClr>
              <a:buSzPts val="1600"/>
              <a:buFont typeface="Arial"/>
              <a:buChar char="•"/>
            </a:pPr>
            <a:r>
              <a:rPr lang="sl-SI" sz="1600" b="0" i="0" u="none" strike="noStrike" cap="none" dirty="0">
                <a:solidFill>
                  <a:srgbClr val="5F625F"/>
                </a:solidFill>
                <a:latin typeface="Calibri"/>
                <a:ea typeface="Calibri"/>
                <a:cs typeface="Calibri"/>
                <a:sym typeface="Calibri"/>
              </a:rPr>
              <a:t>Kako se pedagoško znanje (PK) in tehnološko znanje (TK) trenutno kažejo v praksi izobraževalcev?</a:t>
            </a: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None/>
            </a:pPr>
            <a:r>
              <a:rPr lang="sl-SI" sz="1600" b="0" i="0" u="none" strike="noStrike" cap="none" dirty="0">
                <a:solidFill>
                  <a:srgbClr val="5F625F"/>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5F625F"/>
              </a:buClr>
              <a:buSzPts val="1600"/>
              <a:buFont typeface="Arial"/>
              <a:buChar char="•"/>
            </a:pPr>
            <a:r>
              <a:rPr lang="sl-SI" sz="1600" b="0" i="0" u="none" strike="noStrike" cap="none" dirty="0">
                <a:solidFill>
                  <a:srgbClr val="5F625F"/>
                </a:solidFill>
                <a:latin typeface="Calibri"/>
                <a:ea typeface="Calibri"/>
                <a:cs typeface="Calibri"/>
                <a:sym typeface="Calibri"/>
              </a:rPr>
              <a:t>Na kakšne načine bi lahko strokovno sodelovanje in razmislek podprla razvoj digitalnega poučevanja v tem kontekstu?</a:t>
            </a:r>
            <a:endParaRPr sz="1600" b="0" i="0" u="none" strike="noStrike" cap="none" dirty="0">
              <a:solidFill>
                <a:srgbClr val="5F625F"/>
              </a:solidFill>
              <a:latin typeface="Calibri"/>
              <a:ea typeface="Calibri"/>
              <a:cs typeface="Calibri"/>
              <a:sym typeface="Calibri"/>
            </a:endParaRPr>
          </a:p>
          <a:p>
            <a:pPr marL="45720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dirty="0">
              <a:solidFill>
                <a:schemeClr val="dk1"/>
              </a:solidFill>
              <a:latin typeface="Arial"/>
              <a:ea typeface="Arial"/>
              <a:cs typeface="Arial"/>
              <a:sym typeface="Arial"/>
            </a:endParaRPr>
          </a:p>
        </p:txBody>
      </p:sp>
      <p:sp>
        <p:nvSpPr>
          <p:cNvPr id="452" name="Google Shape;452;p7"/>
          <p:cNvSpPr txBox="1"/>
          <p:nvPr/>
        </p:nvSpPr>
        <p:spPr>
          <a:xfrm>
            <a:off x="9034793" y="5000765"/>
            <a:ext cx="1074333"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1000" b="0" i="0" u="none" strike="noStrike" cap="none">
                <a:solidFill>
                  <a:srgbClr val="000000"/>
                </a:solidFill>
                <a:latin typeface="Calibri"/>
                <a:ea typeface="Calibri"/>
                <a:cs typeface="Calibri"/>
                <a:sym typeface="Calibri"/>
              </a:rPr>
              <a:t>Slika: Freepik</a:t>
            </a:r>
            <a:endParaRPr sz="1000" b="0" i="0" u="none" strike="noStrike" cap="none">
              <a:solidFill>
                <a:srgbClr val="000000"/>
              </a:solidFill>
              <a:latin typeface="Calibri"/>
              <a:ea typeface="Calibri"/>
              <a:cs typeface="Calibri"/>
              <a:sym typeface="Calibri"/>
            </a:endParaRPr>
          </a:p>
        </p:txBody>
      </p:sp>
      <p:pic>
        <p:nvPicPr>
          <p:cNvPr id="6" name="Slika 5">
            <a:extLst>
              <a:ext uri="{FF2B5EF4-FFF2-40B4-BE49-F238E27FC236}">
                <a16:creationId xmlns:a16="http://schemas.microsoft.com/office/drawing/2014/main" id="{D56F95BE-B04C-42D9-8140-796403177711}"/>
              </a:ext>
            </a:extLst>
          </p:cNvPr>
          <p:cNvPicPr>
            <a:picLocks noChangeAspect="1"/>
          </p:cNvPicPr>
          <p:nvPr/>
        </p:nvPicPr>
        <p:blipFill>
          <a:blip r:embed="rId5"/>
          <a:stretch>
            <a:fillRect/>
          </a:stretch>
        </p:blipFill>
        <p:spPr>
          <a:xfrm>
            <a:off x="597212" y="6315296"/>
            <a:ext cx="1551289" cy="325453"/>
          </a:xfrm>
          <a:prstGeom prst="rect">
            <a:avLst/>
          </a:prstGeom>
        </p:spPr>
      </p:pic>
      <p:sp>
        <p:nvSpPr>
          <p:cNvPr id="8" name="Pravokotnik 7">
            <a:extLst>
              <a:ext uri="{FF2B5EF4-FFF2-40B4-BE49-F238E27FC236}">
                <a16:creationId xmlns:a16="http://schemas.microsoft.com/office/drawing/2014/main" id="{6D0C2357-3D9D-4781-A80C-A0769271463F}"/>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56"/>
        <p:cNvGrpSpPr/>
        <p:nvPr/>
      </p:nvGrpSpPr>
      <p:grpSpPr>
        <a:xfrm>
          <a:off x="0" y="0"/>
          <a:ext cx="0" cy="0"/>
          <a:chOff x="0" y="0"/>
          <a:chExt cx="0" cy="0"/>
        </a:xfrm>
      </p:grpSpPr>
      <p:pic>
        <p:nvPicPr>
          <p:cNvPr id="457" name="Google Shape;457;p8"/>
          <p:cNvPicPr preferRelativeResize="0">
            <a:picLocks noGrp="1"/>
          </p:cNvPicPr>
          <p:nvPr>
            <p:ph type="pic" idx="2"/>
          </p:nvPr>
        </p:nvPicPr>
        <p:blipFill rotWithShape="1">
          <a:blip r:embed="rId4">
            <a:alphaModFix/>
          </a:blip>
          <a:srcRect l="14746" r="14745"/>
          <a:stretch/>
        </p:blipFill>
        <p:spPr>
          <a:xfrm>
            <a:off x="1142022" y="765242"/>
            <a:ext cx="4497706" cy="4145301"/>
          </a:xfrm>
          <a:prstGeom prst="rect">
            <a:avLst/>
          </a:prstGeom>
          <a:noFill/>
          <a:ln>
            <a:noFill/>
          </a:ln>
        </p:spPr>
      </p:pic>
      <p:sp>
        <p:nvSpPr>
          <p:cNvPr id="458" name="Google Shape;458;p8"/>
          <p:cNvSpPr txBox="1"/>
          <p:nvPr/>
        </p:nvSpPr>
        <p:spPr>
          <a:xfrm>
            <a:off x="6654592" y="656767"/>
            <a:ext cx="4804591"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2400" b="1" i="0" u="none" strike="noStrike" cap="none" dirty="0">
                <a:solidFill>
                  <a:srgbClr val="0070C0"/>
                </a:solidFill>
                <a:latin typeface="Calibri"/>
                <a:ea typeface="Calibri"/>
                <a:cs typeface="Calibri"/>
                <a:sym typeface="Calibri"/>
              </a:rPr>
              <a:t>Naloga 1: </a:t>
            </a:r>
            <a:endParaRPr dirty="0"/>
          </a:p>
          <a:p>
            <a:pPr marL="0" marR="0" lvl="0" indent="0" algn="l" rtl="0">
              <a:lnSpc>
                <a:spcPct val="100000"/>
              </a:lnSpc>
              <a:spcBef>
                <a:spcPts val="0"/>
              </a:spcBef>
              <a:spcAft>
                <a:spcPts val="0"/>
              </a:spcAft>
              <a:buNone/>
            </a:pPr>
            <a:r>
              <a:rPr lang="sl-SI" sz="2400" b="1" i="0" u="none" strike="noStrike" cap="none" dirty="0">
                <a:solidFill>
                  <a:srgbClr val="0070C0"/>
                </a:solidFill>
                <a:latin typeface="Calibri"/>
                <a:ea typeface="Calibri"/>
                <a:cs typeface="Calibri"/>
                <a:sym typeface="Calibri"/>
              </a:rPr>
              <a:t>Moj zemljevid digitalne pedagogike </a:t>
            </a:r>
            <a:endParaRPr sz="1400" b="0" i="0" u="none" strike="noStrike" cap="none" dirty="0">
              <a:solidFill>
                <a:srgbClr val="0070C0"/>
              </a:solidFill>
              <a:latin typeface="Arial"/>
              <a:ea typeface="Arial"/>
              <a:cs typeface="Arial"/>
              <a:sym typeface="Arial"/>
            </a:endParaRPr>
          </a:p>
        </p:txBody>
      </p:sp>
      <p:sp>
        <p:nvSpPr>
          <p:cNvPr id="459" name="Google Shape;459;p8"/>
          <p:cNvSpPr/>
          <p:nvPr/>
        </p:nvSpPr>
        <p:spPr>
          <a:xfrm>
            <a:off x="6712957" y="1886462"/>
            <a:ext cx="4888898" cy="17773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1600" b="0" i="0" u="none" strike="noStrike" cap="none">
                <a:solidFill>
                  <a:srgbClr val="5F625F"/>
                </a:solidFill>
                <a:latin typeface="Calibri"/>
                <a:ea typeface="Calibri"/>
                <a:cs typeface="Calibri"/>
                <a:sym typeface="Calibri"/>
              </a:rPr>
              <a:t>Ta dejavnost vas vabi k razmišljanju o vaših trenutnih digitalnih pedagoških in strokovnih praksah. Raziskovali boste, kako so digitalna orodja, ki jih uporabljate, povezana s pedagoškimi cilji in strokovnim delovanjem. Poudarek je na razumevanju, zakaj in kako se tehnologija uporablja, ne pa na ocenjevanju posameznih orodij.</a:t>
            </a:r>
            <a:endParaRPr sz="11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p:txBody>
      </p:sp>
      <p:sp>
        <p:nvSpPr>
          <p:cNvPr id="460" name="Google Shape;460;p8"/>
          <p:cNvSpPr txBox="1"/>
          <p:nvPr/>
        </p:nvSpPr>
        <p:spPr>
          <a:xfrm>
            <a:off x="2853708" y="5266654"/>
            <a:ext cx="1074333"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1000" b="0" i="0" u="none" strike="noStrike" cap="none">
                <a:solidFill>
                  <a:srgbClr val="000000"/>
                </a:solidFill>
                <a:latin typeface="Calibri"/>
                <a:ea typeface="Calibri"/>
                <a:cs typeface="Calibri"/>
                <a:sym typeface="Calibri"/>
              </a:rPr>
              <a:t>Slika: Freepik</a:t>
            </a:r>
            <a:endParaRPr sz="1000" b="0" i="0" u="none" strike="noStrike" cap="none">
              <a:solidFill>
                <a:srgbClr val="000000"/>
              </a:solidFill>
              <a:latin typeface="Calibri"/>
              <a:ea typeface="Calibri"/>
              <a:cs typeface="Calibri"/>
              <a:sym typeface="Calibri"/>
            </a:endParaRPr>
          </a:p>
        </p:txBody>
      </p:sp>
      <p:pic>
        <p:nvPicPr>
          <p:cNvPr id="6" name="Slika 5">
            <a:extLst>
              <a:ext uri="{FF2B5EF4-FFF2-40B4-BE49-F238E27FC236}">
                <a16:creationId xmlns:a16="http://schemas.microsoft.com/office/drawing/2014/main" id="{DE132171-936F-4979-ACE5-59F94FA891BE}"/>
              </a:ext>
            </a:extLst>
          </p:cNvPr>
          <p:cNvPicPr>
            <a:picLocks noChangeAspect="1"/>
          </p:cNvPicPr>
          <p:nvPr/>
        </p:nvPicPr>
        <p:blipFill>
          <a:blip r:embed="rId5"/>
          <a:stretch>
            <a:fillRect/>
          </a:stretch>
        </p:blipFill>
        <p:spPr>
          <a:xfrm>
            <a:off x="597212" y="6315296"/>
            <a:ext cx="1551289" cy="325453"/>
          </a:xfrm>
          <a:prstGeom prst="rect">
            <a:avLst/>
          </a:prstGeom>
        </p:spPr>
      </p:pic>
      <p:sp>
        <p:nvSpPr>
          <p:cNvPr id="8" name="Pravokotnik 7">
            <a:extLst>
              <a:ext uri="{FF2B5EF4-FFF2-40B4-BE49-F238E27FC236}">
                <a16:creationId xmlns:a16="http://schemas.microsoft.com/office/drawing/2014/main" id="{B8B065AE-C4A2-45A3-8C6C-7AD57CDF82E3}"/>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64"/>
        <p:cNvGrpSpPr/>
        <p:nvPr/>
      </p:nvGrpSpPr>
      <p:grpSpPr>
        <a:xfrm>
          <a:off x="0" y="0"/>
          <a:ext cx="0" cy="0"/>
          <a:chOff x="0" y="0"/>
          <a:chExt cx="0" cy="0"/>
        </a:xfrm>
      </p:grpSpPr>
      <p:sp>
        <p:nvSpPr>
          <p:cNvPr id="465" name="Google Shape;465;p9"/>
          <p:cNvSpPr txBox="1"/>
          <p:nvPr/>
        </p:nvSpPr>
        <p:spPr>
          <a:xfrm>
            <a:off x="582594" y="626239"/>
            <a:ext cx="4633164"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2400" b="1" i="0" u="none" strike="noStrike" cap="none" dirty="0">
                <a:solidFill>
                  <a:srgbClr val="C52B87"/>
                </a:solidFill>
                <a:latin typeface="Calibri"/>
                <a:ea typeface="Calibri"/>
                <a:cs typeface="Calibri"/>
                <a:sym typeface="Calibri"/>
              </a:rPr>
              <a:t>Dejavnost: </a:t>
            </a:r>
            <a:r>
              <a:rPr lang="sl-SI" sz="2400" b="1" i="0" u="none" strike="noStrike" cap="none" dirty="0">
                <a:solidFill>
                  <a:srgbClr val="0070C0"/>
                </a:solidFill>
                <a:latin typeface="Calibri"/>
                <a:ea typeface="Calibri"/>
                <a:cs typeface="Calibri"/>
                <a:sym typeface="Calibri"/>
              </a:rPr>
              <a:t>Moj zemljevid digitalne pedagogike </a:t>
            </a:r>
            <a:endParaRPr dirty="0"/>
          </a:p>
          <a:p>
            <a:pPr marL="0" marR="0" lvl="0" indent="0" algn="l" rtl="0">
              <a:lnSpc>
                <a:spcPct val="100000"/>
              </a:lnSpc>
              <a:spcBef>
                <a:spcPts val="0"/>
              </a:spcBef>
              <a:spcAft>
                <a:spcPts val="0"/>
              </a:spcAft>
              <a:buClr>
                <a:srgbClr val="000000"/>
              </a:buClr>
              <a:buSzPts val="2400"/>
              <a:buFont typeface="Arial"/>
              <a:buNone/>
            </a:pPr>
            <a:r>
              <a:rPr lang="sl-SI" sz="2400" b="1" i="0" u="none" strike="noStrike" cap="none" dirty="0">
                <a:solidFill>
                  <a:srgbClr val="C52B87"/>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466" name="Google Shape;466;p9"/>
          <p:cNvSpPr txBox="1"/>
          <p:nvPr/>
        </p:nvSpPr>
        <p:spPr>
          <a:xfrm>
            <a:off x="582594" y="1550098"/>
            <a:ext cx="4921060" cy="34359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sl-SI" sz="1600" b="0" i="0" u="none" strike="noStrike" cap="none">
                <a:solidFill>
                  <a:srgbClr val="5F625F"/>
                </a:solidFill>
                <a:latin typeface="Calibri"/>
                <a:ea typeface="Calibri"/>
                <a:cs typeface="Calibri"/>
                <a:sym typeface="Calibri"/>
              </a:rPr>
              <a:t>Uporabite delovni list z dejavnostjo</a:t>
            </a:r>
            <a:r>
              <a:rPr lang="sl-SI" sz="1600" b="0" i="1" u="none" strike="noStrike" cap="none">
                <a:solidFill>
                  <a:srgbClr val="5F625F"/>
                </a:solidFill>
                <a:latin typeface="Calibri"/>
                <a:ea typeface="Calibri"/>
                <a:cs typeface="Calibri"/>
                <a:sym typeface="Calibri"/>
              </a:rPr>
              <a:t> Moja digitalna pedagoška karta</a:t>
            </a:r>
            <a:r>
              <a:rPr lang="sl-SI" sz="1600" b="0" i="0" u="none" strike="noStrike" cap="none">
                <a:solidFill>
                  <a:srgbClr val="5F625F"/>
                </a:solidFill>
                <a:latin typeface="Calibri"/>
                <a:ea typeface="Calibri"/>
                <a:cs typeface="Calibri"/>
                <a:sym typeface="Calibri"/>
              </a:rPr>
              <a:t>.</a:t>
            </a:r>
            <a:endParaRPr sz="1600" b="0" i="0" u="none" strike="noStrike" cap="none">
              <a:solidFill>
                <a:srgbClr val="5F625F"/>
              </a:solidFill>
              <a:latin typeface="Calibri"/>
              <a:ea typeface="Calibri"/>
              <a:cs typeface="Calibri"/>
              <a:sym typeface="Calibri"/>
            </a:endParaRPr>
          </a:p>
          <a:p>
            <a:pPr marL="0" marR="0" lvl="0" indent="0" algn="l" rtl="0">
              <a:lnSpc>
                <a:spcPct val="90000"/>
              </a:lnSpc>
              <a:spcBef>
                <a:spcPts val="0"/>
              </a:spcBef>
              <a:spcAft>
                <a:spcPts val="0"/>
              </a:spcAft>
              <a:buNone/>
            </a:pPr>
            <a:endParaRPr sz="1600" b="0" i="0" u="none" strike="noStrike" cap="none">
              <a:solidFill>
                <a:srgbClr val="5F625F"/>
              </a:solidFill>
              <a:latin typeface="Calibri"/>
              <a:ea typeface="Calibri"/>
              <a:cs typeface="Calibri"/>
              <a:sym typeface="Calibri"/>
            </a:endParaRPr>
          </a:p>
          <a:p>
            <a:pPr marL="285750" marR="0" lvl="0" indent="-285750" algn="l" rtl="0">
              <a:lnSpc>
                <a:spcPct val="100000"/>
              </a:lnSpc>
              <a:spcBef>
                <a:spcPts val="0"/>
              </a:spcBef>
              <a:spcAft>
                <a:spcPts val="0"/>
              </a:spcAft>
              <a:buClr>
                <a:srgbClr val="5F625F"/>
              </a:buClr>
              <a:buSzPts val="1600"/>
              <a:buFont typeface="Arial"/>
              <a:buChar char="•"/>
            </a:pPr>
            <a:r>
              <a:rPr lang="sl-SI" sz="1600" b="0" i="0" u="none" strike="noStrike" cap="none">
                <a:solidFill>
                  <a:srgbClr val="5F625F"/>
                </a:solidFill>
                <a:latin typeface="Calibri"/>
                <a:ea typeface="Calibri"/>
                <a:cs typeface="Calibri"/>
                <a:sym typeface="Calibri"/>
              </a:rPr>
              <a:t>Napišite seznam digitalnih orodij ali platform, ki jih trenutno uporabljate pri poučevanju ali v poklicnem delu (TK)</a:t>
            </a:r>
            <a:endParaRPr sz="1600" b="0" i="0" u="none" strike="noStrike" cap="none">
              <a:solidFill>
                <a:srgbClr val="5F625F"/>
              </a:solidFill>
              <a:latin typeface="Calibri"/>
              <a:ea typeface="Calibri"/>
              <a:cs typeface="Calibri"/>
              <a:sym typeface="Calibri"/>
            </a:endParaRPr>
          </a:p>
          <a:p>
            <a:pPr marL="285750" marR="0" lvl="0" indent="-285750" algn="l" rtl="0">
              <a:lnSpc>
                <a:spcPct val="100000"/>
              </a:lnSpc>
              <a:spcBef>
                <a:spcPts val="0"/>
              </a:spcBef>
              <a:spcAft>
                <a:spcPts val="0"/>
              </a:spcAft>
              <a:buClr>
                <a:srgbClr val="5F625F"/>
              </a:buClr>
              <a:buSzPts val="1600"/>
              <a:buFont typeface="Arial"/>
              <a:buChar char="•"/>
            </a:pPr>
            <a:r>
              <a:rPr lang="sl-SI" sz="1600" b="0" i="0" u="none" strike="noStrike" cap="none">
                <a:solidFill>
                  <a:srgbClr val="5F625F"/>
                </a:solidFill>
                <a:latin typeface="Calibri"/>
                <a:ea typeface="Calibri"/>
                <a:cs typeface="Calibri"/>
                <a:sym typeface="Calibri"/>
              </a:rPr>
              <a:t>Opredelite pedagoški namen, ki ga podpira vsako orodje (npr. vključevanje, razlaga, refleksija) (PK)</a:t>
            </a:r>
            <a:endParaRPr sz="1600" b="0" i="0" u="none" strike="noStrike" cap="none">
              <a:solidFill>
                <a:srgbClr val="5F625F"/>
              </a:solidFill>
              <a:latin typeface="Calibri"/>
              <a:ea typeface="Calibri"/>
              <a:cs typeface="Calibri"/>
              <a:sym typeface="Calibri"/>
            </a:endParaRPr>
          </a:p>
          <a:p>
            <a:pPr marL="285750" marR="0" lvl="0" indent="-285750" algn="l" rtl="0">
              <a:lnSpc>
                <a:spcPct val="100000"/>
              </a:lnSpc>
              <a:spcBef>
                <a:spcPts val="0"/>
              </a:spcBef>
              <a:spcAft>
                <a:spcPts val="0"/>
              </a:spcAft>
              <a:buClr>
                <a:srgbClr val="5F625F"/>
              </a:buClr>
              <a:buSzPts val="1600"/>
              <a:buFont typeface="Arial"/>
              <a:buChar char="•"/>
            </a:pPr>
            <a:r>
              <a:rPr lang="sl-SI" sz="1600" b="0" i="0" u="none" strike="noStrike" cap="none">
                <a:solidFill>
                  <a:srgbClr val="5F625F"/>
                </a:solidFill>
                <a:latin typeface="Calibri"/>
                <a:ea typeface="Calibri"/>
                <a:cs typeface="Calibri"/>
                <a:sym typeface="Calibri"/>
              </a:rPr>
              <a:t>Razmislite, kako ta orodja podpirajo sodelovanje, razmislek ali strokovni razvoj</a:t>
            </a:r>
            <a:endParaRPr sz="1600" b="0" i="0" u="none" strike="noStrike" cap="none">
              <a:solidFill>
                <a:srgbClr val="5F625F"/>
              </a:solidFill>
              <a:latin typeface="Calibri"/>
              <a:ea typeface="Calibri"/>
              <a:cs typeface="Calibri"/>
              <a:sym typeface="Calibri"/>
            </a:endParaRPr>
          </a:p>
          <a:p>
            <a:pPr marL="0" marR="0" lvl="0" indent="0" algn="l" rtl="0">
              <a:lnSpc>
                <a:spcPct val="90000"/>
              </a:lnSpc>
              <a:spcBef>
                <a:spcPts val="0"/>
              </a:spcBef>
              <a:spcAft>
                <a:spcPts val="0"/>
              </a:spcAft>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None/>
            </a:pPr>
            <a:r>
              <a:rPr lang="sl-SI" sz="1600" b="0" i="0" u="none" strike="noStrike" cap="none">
                <a:solidFill>
                  <a:srgbClr val="5F625F"/>
                </a:solidFill>
                <a:latin typeface="Calibri"/>
                <a:ea typeface="Calibri"/>
                <a:cs typeface="Calibri"/>
                <a:sym typeface="Calibri"/>
              </a:rPr>
              <a:t>Za podporo razmišljanju lahko uporabite izbrane elemente iz DIGITALLI Toolkit.</a:t>
            </a:r>
            <a:endParaRPr sz="1600" b="0" i="0" u="none" strike="noStrike" cap="none">
              <a:solidFill>
                <a:srgbClr val="5F625F"/>
              </a:solidFill>
              <a:latin typeface="Calibri"/>
              <a:ea typeface="Calibri"/>
              <a:cs typeface="Calibri"/>
              <a:sym typeface="Calibri"/>
            </a:endParaRPr>
          </a:p>
          <a:p>
            <a:pPr marL="0" marR="0" lvl="0" indent="0" algn="l" rtl="0">
              <a:lnSpc>
                <a:spcPct val="90000"/>
              </a:lnSpc>
              <a:spcBef>
                <a:spcPts val="0"/>
              </a:spcBef>
              <a:spcAft>
                <a:spcPts val="0"/>
              </a:spcAft>
              <a:buNone/>
            </a:pPr>
            <a:endParaRPr sz="1600" b="0" i="0" u="none" strike="noStrike" cap="none">
              <a:solidFill>
                <a:srgbClr val="5F625F"/>
              </a:solidFill>
              <a:latin typeface="Calibri"/>
              <a:ea typeface="Calibri"/>
              <a:cs typeface="Calibri"/>
              <a:sym typeface="Calibri"/>
            </a:endParaRPr>
          </a:p>
          <a:p>
            <a:pPr marL="0" marR="0" lvl="0" indent="0" algn="l" rtl="0">
              <a:lnSpc>
                <a:spcPct val="90000"/>
              </a:lnSpc>
              <a:spcBef>
                <a:spcPts val="0"/>
              </a:spcBef>
              <a:spcAft>
                <a:spcPts val="0"/>
              </a:spcAft>
              <a:buNone/>
            </a:pPr>
            <a:r>
              <a:rPr lang="sl-SI" sz="1600" b="0" i="0" u="none" strike="noStrike" cap="none">
                <a:solidFill>
                  <a:srgbClr val="5F625F"/>
                </a:solidFill>
                <a:latin typeface="Calibri"/>
                <a:ea typeface="Calibri"/>
                <a:cs typeface="Calibri"/>
                <a:sym typeface="Calibri"/>
              </a:rPr>
              <a:t>Predviden čas: 40–45 minut</a:t>
            </a:r>
            <a:endParaRPr sz="1600" b="0" i="0" u="none" strike="noStrike" cap="none">
              <a:solidFill>
                <a:srgbClr val="5F625F"/>
              </a:solidFill>
              <a:latin typeface="Calibri"/>
              <a:ea typeface="Calibri"/>
              <a:cs typeface="Calibri"/>
              <a:sym typeface="Calibri"/>
            </a:endParaRPr>
          </a:p>
        </p:txBody>
      </p:sp>
      <p:pic>
        <p:nvPicPr>
          <p:cNvPr id="467" name="Google Shape;467;p9"/>
          <p:cNvPicPr preferRelativeResize="0">
            <a:picLocks noGrp="1"/>
          </p:cNvPicPr>
          <p:nvPr>
            <p:ph type="pic" idx="2"/>
          </p:nvPr>
        </p:nvPicPr>
        <p:blipFill rotWithShape="1">
          <a:blip r:embed="rId4">
            <a:alphaModFix/>
          </a:blip>
          <a:srcRect l="14746" r="14745"/>
          <a:stretch/>
        </p:blipFill>
        <p:spPr>
          <a:xfrm>
            <a:off x="6769636" y="460342"/>
            <a:ext cx="4426022" cy="4079233"/>
          </a:xfrm>
          <a:prstGeom prst="rect">
            <a:avLst/>
          </a:prstGeom>
          <a:noFill/>
          <a:ln>
            <a:noFill/>
          </a:ln>
        </p:spPr>
      </p:pic>
      <p:sp>
        <p:nvSpPr>
          <p:cNvPr id="468" name="Google Shape;468;p9"/>
          <p:cNvSpPr txBox="1"/>
          <p:nvPr/>
        </p:nvSpPr>
        <p:spPr>
          <a:xfrm>
            <a:off x="8445480" y="4986068"/>
            <a:ext cx="1074333"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l-SI" sz="1000" b="0" i="0" u="none" strike="noStrike" cap="none">
                <a:solidFill>
                  <a:srgbClr val="000000"/>
                </a:solidFill>
                <a:latin typeface="Calibri"/>
                <a:ea typeface="Calibri"/>
                <a:cs typeface="Calibri"/>
                <a:sym typeface="Calibri"/>
              </a:rPr>
              <a:t>Slika: Freepik</a:t>
            </a:r>
            <a:endParaRPr sz="1000" b="0" i="0" u="none" strike="noStrike" cap="none">
              <a:solidFill>
                <a:srgbClr val="000000"/>
              </a:solidFill>
              <a:latin typeface="Calibri"/>
              <a:ea typeface="Calibri"/>
              <a:cs typeface="Calibri"/>
              <a:sym typeface="Calibri"/>
            </a:endParaRPr>
          </a:p>
        </p:txBody>
      </p:sp>
      <p:pic>
        <p:nvPicPr>
          <p:cNvPr id="6" name="Slika 5">
            <a:extLst>
              <a:ext uri="{FF2B5EF4-FFF2-40B4-BE49-F238E27FC236}">
                <a16:creationId xmlns:a16="http://schemas.microsoft.com/office/drawing/2014/main" id="{A9161F2B-2AF5-42EE-9BDD-FE0AFF44D4A1}"/>
              </a:ext>
            </a:extLst>
          </p:cNvPr>
          <p:cNvPicPr>
            <a:picLocks noChangeAspect="1"/>
          </p:cNvPicPr>
          <p:nvPr/>
        </p:nvPicPr>
        <p:blipFill>
          <a:blip r:embed="rId5"/>
          <a:stretch>
            <a:fillRect/>
          </a:stretch>
        </p:blipFill>
        <p:spPr>
          <a:xfrm>
            <a:off x="597212" y="6315296"/>
            <a:ext cx="1551289" cy="325453"/>
          </a:xfrm>
          <a:prstGeom prst="rect">
            <a:avLst/>
          </a:prstGeom>
        </p:spPr>
      </p:pic>
      <p:sp>
        <p:nvSpPr>
          <p:cNvPr id="8" name="Pravokotnik 7">
            <a:extLst>
              <a:ext uri="{FF2B5EF4-FFF2-40B4-BE49-F238E27FC236}">
                <a16:creationId xmlns:a16="http://schemas.microsoft.com/office/drawing/2014/main" id="{BD82539B-639B-4FA9-906C-219FC193D52E}"/>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xmlns="">
      <p:transition spd="slow">
        <p:fade/>
      </p:transition>
    </mc:Fallback>
  </mc:AlternateContent>
</p:sld>
</file>

<file path=ppt/theme/theme1.xml><?xml version="1.0" encoding="utf-8"?>
<a:theme xmlns:a="http://schemas.openxmlformats.org/drawingml/2006/main" name="Mreža, sestavljena iz rombov 16 x 9">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ova tema">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TotalTime>
  <Words>2592</Words>
  <Application>Microsoft Office PowerPoint</Application>
  <PresentationFormat>Širokozaslonsko</PresentationFormat>
  <Paragraphs>206</Paragraphs>
  <Slides>23</Slides>
  <Notes>23</Notes>
  <HiddenSlides>0</HiddenSlides>
  <MMClips>0</MMClips>
  <ScaleCrop>false</ScaleCrop>
  <HeadingPairs>
    <vt:vector size="6" baseType="variant">
      <vt:variant>
        <vt:lpstr>Uporabljene pisave</vt:lpstr>
      </vt:variant>
      <vt:variant>
        <vt:i4>2</vt:i4>
      </vt:variant>
      <vt:variant>
        <vt:lpstr>Tema</vt:lpstr>
      </vt:variant>
      <vt:variant>
        <vt:i4>1</vt:i4>
      </vt:variant>
      <vt:variant>
        <vt:lpstr>Naslovi diapozitivov</vt:lpstr>
      </vt:variant>
      <vt:variant>
        <vt:i4>23</vt:i4>
      </vt:variant>
    </vt:vector>
  </HeadingPairs>
  <TitlesOfParts>
    <vt:vector size="26" baseType="lpstr">
      <vt:lpstr>Arial</vt:lpstr>
      <vt:lpstr>Calibri</vt:lpstr>
      <vt:lpstr>Mreža, sestavljena iz rombov 16 x 9</vt:lpstr>
      <vt:lpstr>PowerPointova predstavitev</vt:lpstr>
      <vt:lpstr>Cilj enote </vt:lpstr>
      <vt:lpstr>Učni izidi</vt:lpstr>
      <vt:lpstr>Pregled enote</vt:lpstr>
      <vt:lpstr>PowerPointova predstavitev</vt:lpstr>
      <vt:lpstr>Primer iz prakse: Pedagoški vidik</vt:lpstr>
      <vt:lpstr>PowerPointova predstavitev</vt:lpstr>
      <vt:lpstr>PowerPointova predstavitev</vt:lpstr>
      <vt:lpstr>PowerPointova predstavitev</vt:lpstr>
      <vt:lpstr>PowerPointova predstavitev</vt:lpstr>
      <vt:lpstr>PowerPointova predstavitev</vt:lpstr>
      <vt:lpstr>Nasveti za vzgojitelje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Jasmina Pakiž</dc:creator>
  <cp:keywords>, docId:E41DC07A1B7A9D762D7373BBE6CB4392</cp:keywords>
  <cp:lastModifiedBy>Tanja Žibert</cp:lastModifiedBy>
  <cp:revision>15</cp:revision>
  <dcterms:created xsi:type="dcterms:W3CDTF">2024-11-27T09:16:14Z</dcterms:created>
  <dcterms:modified xsi:type="dcterms:W3CDTF">2026-05-13T11:40:16Z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