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840">
          <p15:clr>
            <a:srgbClr val="A4A3A4"/>
          </p15:clr>
        </p15:guide>
        <p15:guide id="2" orient="horz" pos="2160">
          <p15:clr>
            <a:srgbClr val="A4A3A4"/>
          </p15:clr>
        </p15:guide>
      </p15:sldGuideLst>
    </p:ext>
    <p:ext uri="GoogleSlidesCustomDataVersion2">
      <go:slidesCustomData xmlns:go="http://customooxmlschemas.google.com/" r:id="rId29" roundtripDataSignature="AMtx7mhd8ugoAPZCA1ZwJg6Z/+vvbAON1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40"/>
        <p:guide pos="2160"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5659" cy="498056"/>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50444" y="0"/>
            <a:ext cx="2945659" cy="498056"/>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428585"/>
            <a:ext cx="2945659" cy="49805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l-SI"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1" name="Google Shape;391;p1: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l-SI"/>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0: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7" name="Google Shape;487;p1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7" name="Google Shape;497;p1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1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8" name="Google Shape;508;p1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1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9" name="Google Shape;519;p1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14: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2" name="Google Shape;542;p1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15: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2" name="Google Shape;552;p1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16: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2" name="Google Shape;562;p1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17: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2" name="Google Shape;572;p1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18: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2" name="Google Shape;582;p1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19: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2" name="Google Shape;592;p1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5" name="Google Shape;405;p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20: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2" name="Google Shape;602;p2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2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0" name="Google Shape;610;p2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2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8" name="Google Shape;618;p2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2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7" name="Google Shape;627;p2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8" name="Google Shape;628;p23: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l-SI"/>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5" name="Google Shape;415;p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4: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5" name="Google Shape;425;p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5: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6" name="Google Shape;436;p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6: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7" name="Google Shape;447;p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7: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7" name="Google Shape;457;p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8: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7" name="Google Shape;467;p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9: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7" name="Google Shape;477;p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ni diapozitiv" showMasterSp="0" type="title">
  <p:cSld name="TITLE">
    <p:spTree>
      <p:nvGrpSpPr>
        <p:cNvPr id="67" name="Shape 67"/>
        <p:cNvGrpSpPr/>
        <p:nvPr/>
      </p:nvGrpSpPr>
      <p:grpSpPr>
        <a:xfrm>
          <a:off x="0" y="0"/>
          <a:ext cx="0" cy="0"/>
          <a:chOff x="0" y="0"/>
          <a:chExt cx="0" cy="0"/>
        </a:xfrm>
      </p:grpSpPr>
      <p:grpSp>
        <p:nvGrpSpPr>
          <p:cNvPr id="68" name="Google Shape;68;p25"/>
          <p:cNvGrpSpPr/>
          <p:nvPr/>
        </p:nvGrpSpPr>
        <p:grpSpPr>
          <a:xfrm>
            <a:off x="-1" y="0"/>
            <a:ext cx="12192002" cy="6858000"/>
            <a:chOff x="-1" y="0"/>
            <a:chExt cx="12192002" cy="6858000"/>
          </a:xfrm>
        </p:grpSpPr>
        <p:cxnSp>
          <p:nvCxnSpPr>
            <p:cNvPr id="69" name="Google Shape;69;p25"/>
            <p:cNvCxnSpPr/>
            <p:nvPr/>
          </p:nvCxnSpPr>
          <p:spPr>
            <a:xfrm>
              <a:off x="610194"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0" name="Google Shape;70;p25"/>
            <p:cNvCxnSpPr/>
            <p:nvPr/>
          </p:nvCxnSpPr>
          <p:spPr>
            <a:xfrm>
              <a:off x="1829332"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1" name="Google Shape;71;p25"/>
            <p:cNvCxnSpPr/>
            <p:nvPr/>
          </p:nvCxnSpPr>
          <p:spPr>
            <a:xfrm>
              <a:off x="3048470"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2" name="Google Shape;72;p25"/>
            <p:cNvCxnSpPr/>
            <p:nvPr/>
          </p:nvCxnSpPr>
          <p:spPr>
            <a:xfrm>
              <a:off x="4267608"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3" name="Google Shape;73;p25"/>
            <p:cNvCxnSpPr/>
            <p:nvPr/>
          </p:nvCxnSpPr>
          <p:spPr>
            <a:xfrm>
              <a:off x="5486746"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4" name="Google Shape;74;p25"/>
            <p:cNvCxnSpPr/>
            <p:nvPr/>
          </p:nvCxnSpPr>
          <p:spPr>
            <a:xfrm>
              <a:off x="6705884"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5" name="Google Shape;75;p25"/>
            <p:cNvCxnSpPr/>
            <p:nvPr/>
          </p:nvCxnSpPr>
          <p:spPr>
            <a:xfrm>
              <a:off x="7925022"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6" name="Google Shape;76;p25"/>
            <p:cNvCxnSpPr/>
            <p:nvPr/>
          </p:nvCxnSpPr>
          <p:spPr>
            <a:xfrm>
              <a:off x="9144160"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7" name="Google Shape;77;p25"/>
            <p:cNvCxnSpPr/>
            <p:nvPr/>
          </p:nvCxnSpPr>
          <p:spPr>
            <a:xfrm>
              <a:off x="10363298"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8" name="Google Shape;78;p25"/>
            <p:cNvCxnSpPr/>
            <p:nvPr/>
          </p:nvCxnSpPr>
          <p:spPr>
            <a:xfrm>
              <a:off x="11582436" y="0"/>
              <a:ext cx="0"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79" name="Google Shape;79;p25"/>
            <p:cNvCxnSpPr/>
            <p:nvPr/>
          </p:nvCxnSpPr>
          <p:spPr>
            <a:xfrm>
              <a:off x="2819" y="386485"/>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0" name="Google Shape;80;p25"/>
            <p:cNvCxnSpPr/>
            <p:nvPr/>
          </p:nvCxnSpPr>
          <p:spPr>
            <a:xfrm>
              <a:off x="2819" y="1611181"/>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1" name="Google Shape;81;p25"/>
            <p:cNvCxnSpPr/>
            <p:nvPr/>
          </p:nvCxnSpPr>
          <p:spPr>
            <a:xfrm>
              <a:off x="2819" y="2835877"/>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2" name="Google Shape;82;p25"/>
            <p:cNvCxnSpPr/>
            <p:nvPr/>
          </p:nvCxnSpPr>
          <p:spPr>
            <a:xfrm>
              <a:off x="2819" y="4060573"/>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3" name="Google Shape;83;p25"/>
            <p:cNvCxnSpPr/>
            <p:nvPr/>
          </p:nvCxnSpPr>
          <p:spPr>
            <a:xfrm>
              <a:off x="2819" y="5285269"/>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4" name="Google Shape;84;p25"/>
            <p:cNvCxnSpPr/>
            <p:nvPr/>
          </p:nvCxnSpPr>
          <p:spPr>
            <a:xfrm>
              <a:off x="2819" y="6509965"/>
              <a:ext cx="12188952" cy="0"/>
            </a:xfrm>
            <a:prstGeom prst="straightConnector1">
              <a:avLst/>
            </a:prstGeom>
            <a:noFill/>
            <a:ln cap="flat" cmpd="sng" w="9525">
              <a:solidFill>
                <a:srgbClr val="D8D8D8">
                  <a:alpha val="34117"/>
                </a:srgbClr>
              </a:solidFill>
              <a:prstDash val="solid"/>
              <a:miter lim="800000"/>
              <a:headEnd len="sm" w="sm" type="none"/>
              <a:tailEnd len="sm" w="sm" type="none"/>
            </a:ln>
          </p:spPr>
        </p:cxnSp>
        <p:grpSp>
          <p:nvGrpSpPr>
            <p:cNvPr id="85" name="Google Shape;85;p25"/>
            <p:cNvGrpSpPr/>
            <p:nvPr/>
          </p:nvGrpSpPr>
          <p:grpSpPr>
            <a:xfrm>
              <a:off x="-1" y="0"/>
              <a:ext cx="12192001" cy="6858000"/>
              <a:chOff x="-1" y="0"/>
              <a:chExt cx="12192001" cy="6858000"/>
            </a:xfrm>
          </p:grpSpPr>
          <p:cxnSp>
            <p:nvCxnSpPr>
              <p:cNvPr id="86" name="Google Shape;86;p25"/>
              <p:cNvCxnSpPr/>
              <p:nvPr/>
            </p:nvCxnSpPr>
            <p:spPr>
              <a:xfrm>
                <a:off x="225425"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7" name="Google Shape;87;p25"/>
              <p:cNvCxnSpPr/>
              <p:nvPr/>
            </p:nvCxnSpPr>
            <p:spPr>
              <a:xfrm>
                <a:off x="1449154"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8" name="Google Shape;88;p25"/>
              <p:cNvCxnSpPr/>
              <p:nvPr/>
            </p:nvCxnSpPr>
            <p:spPr>
              <a:xfrm>
                <a:off x="2665982"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89" name="Google Shape;89;p25"/>
              <p:cNvCxnSpPr/>
              <p:nvPr/>
            </p:nvCxnSpPr>
            <p:spPr>
              <a:xfrm>
                <a:off x="3885119"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0" name="Google Shape;90;p25"/>
              <p:cNvCxnSpPr/>
              <p:nvPr/>
            </p:nvCxnSpPr>
            <p:spPr>
              <a:xfrm>
                <a:off x="5106502"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grpSp>
            <p:nvGrpSpPr>
              <p:cNvPr id="91" name="Google Shape;91;p25"/>
              <p:cNvGrpSpPr/>
              <p:nvPr/>
            </p:nvGrpSpPr>
            <p:grpSpPr>
              <a:xfrm>
                <a:off x="6327885" y="0"/>
                <a:ext cx="5864115" cy="5898673"/>
                <a:chOff x="6327885" y="0"/>
                <a:chExt cx="5864115" cy="5898673"/>
              </a:xfrm>
            </p:grpSpPr>
            <p:cxnSp>
              <p:nvCxnSpPr>
                <p:cNvPr id="92" name="Google Shape;92;p25"/>
                <p:cNvCxnSpPr/>
                <p:nvPr/>
              </p:nvCxnSpPr>
              <p:spPr>
                <a:xfrm>
                  <a:off x="6327885" y="0"/>
                  <a:ext cx="5864115" cy="5898673"/>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3" name="Google Shape;93;p25"/>
                <p:cNvCxnSpPr/>
                <p:nvPr/>
              </p:nvCxnSpPr>
              <p:spPr>
                <a:xfrm>
                  <a:off x="7549268" y="0"/>
                  <a:ext cx="4642732" cy="4672425"/>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4" name="Google Shape;94;p25"/>
                <p:cNvCxnSpPr/>
                <p:nvPr/>
              </p:nvCxnSpPr>
              <p:spPr>
                <a:xfrm>
                  <a:off x="8772997" y="0"/>
                  <a:ext cx="3419003" cy="345674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5" name="Google Shape;95;p25"/>
                <p:cNvCxnSpPr/>
                <p:nvPr/>
              </p:nvCxnSpPr>
              <p:spPr>
                <a:xfrm>
                  <a:off x="9982200" y="0"/>
                  <a:ext cx="2209800" cy="222646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6" name="Google Shape;96;p25"/>
                <p:cNvCxnSpPr/>
                <p:nvPr/>
              </p:nvCxnSpPr>
              <p:spPr>
                <a:xfrm>
                  <a:off x="11199019" y="0"/>
                  <a:ext cx="992981" cy="1002506"/>
                </a:xfrm>
                <a:prstGeom prst="straightConnector1">
                  <a:avLst/>
                </a:prstGeom>
                <a:noFill/>
                <a:ln cap="flat" cmpd="sng" w="9525">
                  <a:solidFill>
                    <a:srgbClr val="D8D8D8">
                      <a:alpha val="34117"/>
                    </a:srgbClr>
                  </a:solidFill>
                  <a:prstDash val="solid"/>
                  <a:miter lim="800000"/>
                  <a:headEnd len="sm" w="sm" type="none"/>
                  <a:tailEnd len="sm" w="sm" type="none"/>
                </a:ln>
              </p:spPr>
            </p:cxnSp>
          </p:grpSp>
          <p:cxnSp>
            <p:nvCxnSpPr>
              <p:cNvPr id="97" name="Google Shape;97;p25"/>
              <p:cNvCxnSpPr/>
              <p:nvPr/>
            </p:nvCxnSpPr>
            <p:spPr>
              <a:xfrm rot="10800000">
                <a:off x="-1" y="1012053"/>
                <a:ext cx="5828811" cy="5845945"/>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8" name="Google Shape;98;p25"/>
              <p:cNvCxnSpPr/>
              <p:nvPr/>
            </p:nvCxnSpPr>
            <p:spPr>
              <a:xfrm rot="10800000">
                <a:off x="-1" y="2227340"/>
                <a:ext cx="4614781" cy="4630658"/>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99" name="Google Shape;99;p25"/>
              <p:cNvCxnSpPr/>
              <p:nvPr/>
            </p:nvCxnSpPr>
            <p:spPr>
              <a:xfrm rot="10800000">
                <a:off x="-1" y="3432149"/>
                <a:ext cx="3398419" cy="342584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0" name="Google Shape;100;p25"/>
              <p:cNvCxnSpPr/>
              <p:nvPr/>
            </p:nvCxnSpPr>
            <p:spPr>
              <a:xfrm rot="10800000">
                <a:off x="-1" y="4651431"/>
                <a:ext cx="2196496" cy="2206567"/>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1" name="Google Shape;101;p25"/>
              <p:cNvCxnSpPr/>
              <p:nvPr/>
            </p:nvCxnSpPr>
            <p:spPr>
              <a:xfrm rot="10800000">
                <a:off x="-1" y="5864453"/>
                <a:ext cx="987003" cy="993545"/>
              </a:xfrm>
              <a:prstGeom prst="straightConnector1">
                <a:avLst/>
              </a:prstGeom>
              <a:noFill/>
              <a:ln cap="flat" cmpd="sng" w="9525">
                <a:solidFill>
                  <a:srgbClr val="D8D8D8">
                    <a:alpha val="34117"/>
                  </a:srgbClr>
                </a:solidFill>
                <a:prstDash val="solid"/>
                <a:miter lim="800000"/>
                <a:headEnd len="sm" w="sm" type="none"/>
                <a:tailEnd len="sm" w="sm" type="none"/>
              </a:ln>
            </p:spPr>
          </p:cxnSp>
        </p:grpSp>
        <p:grpSp>
          <p:nvGrpSpPr>
            <p:cNvPr id="102" name="Google Shape;102;p25"/>
            <p:cNvGrpSpPr/>
            <p:nvPr/>
          </p:nvGrpSpPr>
          <p:grpSpPr>
            <a:xfrm flipH="1">
              <a:off x="0" y="0"/>
              <a:ext cx="12192001" cy="6858000"/>
              <a:chOff x="-1" y="0"/>
              <a:chExt cx="12192001" cy="6858000"/>
            </a:xfrm>
          </p:grpSpPr>
          <p:cxnSp>
            <p:nvCxnSpPr>
              <p:cNvPr id="103" name="Google Shape;103;p25"/>
              <p:cNvCxnSpPr/>
              <p:nvPr/>
            </p:nvCxnSpPr>
            <p:spPr>
              <a:xfrm>
                <a:off x="225425"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4" name="Google Shape;104;p25"/>
              <p:cNvCxnSpPr/>
              <p:nvPr/>
            </p:nvCxnSpPr>
            <p:spPr>
              <a:xfrm>
                <a:off x="1449154"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5" name="Google Shape;105;p25"/>
              <p:cNvCxnSpPr/>
              <p:nvPr/>
            </p:nvCxnSpPr>
            <p:spPr>
              <a:xfrm>
                <a:off x="2665982"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6" name="Google Shape;106;p25"/>
              <p:cNvCxnSpPr/>
              <p:nvPr/>
            </p:nvCxnSpPr>
            <p:spPr>
              <a:xfrm>
                <a:off x="3885119"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07" name="Google Shape;107;p25"/>
              <p:cNvCxnSpPr/>
              <p:nvPr/>
            </p:nvCxnSpPr>
            <p:spPr>
              <a:xfrm>
                <a:off x="5150644" y="0"/>
                <a:ext cx="6815931" cy="6858000"/>
              </a:xfrm>
              <a:prstGeom prst="straightConnector1">
                <a:avLst/>
              </a:prstGeom>
              <a:noFill/>
              <a:ln cap="flat" cmpd="sng" w="9525">
                <a:solidFill>
                  <a:srgbClr val="D8D8D8">
                    <a:alpha val="34117"/>
                  </a:srgbClr>
                </a:solidFill>
                <a:prstDash val="solid"/>
                <a:miter lim="800000"/>
                <a:headEnd len="sm" w="sm" type="none"/>
                <a:tailEnd len="sm" w="sm" type="none"/>
              </a:ln>
            </p:spPr>
          </p:cxnSp>
          <p:grpSp>
            <p:nvGrpSpPr>
              <p:cNvPr id="108" name="Google Shape;108;p25"/>
              <p:cNvGrpSpPr/>
              <p:nvPr/>
            </p:nvGrpSpPr>
            <p:grpSpPr>
              <a:xfrm>
                <a:off x="6327885" y="0"/>
                <a:ext cx="5864115" cy="5898673"/>
                <a:chOff x="6327885" y="0"/>
                <a:chExt cx="5864115" cy="5898673"/>
              </a:xfrm>
            </p:grpSpPr>
            <p:cxnSp>
              <p:nvCxnSpPr>
                <p:cNvPr id="109" name="Google Shape;109;p25"/>
                <p:cNvCxnSpPr/>
                <p:nvPr/>
              </p:nvCxnSpPr>
              <p:spPr>
                <a:xfrm>
                  <a:off x="6327885" y="0"/>
                  <a:ext cx="5864115" cy="5898673"/>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0" name="Google Shape;110;p25"/>
                <p:cNvCxnSpPr/>
                <p:nvPr/>
              </p:nvCxnSpPr>
              <p:spPr>
                <a:xfrm>
                  <a:off x="7549268" y="0"/>
                  <a:ext cx="4642732" cy="4672425"/>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1" name="Google Shape;111;p25"/>
                <p:cNvCxnSpPr/>
                <p:nvPr/>
              </p:nvCxnSpPr>
              <p:spPr>
                <a:xfrm>
                  <a:off x="8772997" y="0"/>
                  <a:ext cx="3419003" cy="345674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2" name="Google Shape;112;p25"/>
                <p:cNvCxnSpPr/>
                <p:nvPr/>
              </p:nvCxnSpPr>
              <p:spPr>
                <a:xfrm>
                  <a:off x="9982200" y="0"/>
                  <a:ext cx="2209800" cy="222646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3" name="Google Shape;113;p25"/>
                <p:cNvCxnSpPr/>
                <p:nvPr/>
              </p:nvCxnSpPr>
              <p:spPr>
                <a:xfrm>
                  <a:off x="11199019" y="0"/>
                  <a:ext cx="992981" cy="1002506"/>
                </a:xfrm>
                <a:prstGeom prst="straightConnector1">
                  <a:avLst/>
                </a:prstGeom>
                <a:noFill/>
                <a:ln cap="flat" cmpd="sng" w="9525">
                  <a:solidFill>
                    <a:srgbClr val="D8D8D8">
                      <a:alpha val="34117"/>
                    </a:srgbClr>
                  </a:solidFill>
                  <a:prstDash val="solid"/>
                  <a:miter lim="800000"/>
                  <a:headEnd len="sm" w="sm" type="none"/>
                  <a:tailEnd len="sm" w="sm" type="none"/>
                </a:ln>
              </p:spPr>
            </p:cxnSp>
          </p:grpSp>
          <p:cxnSp>
            <p:nvCxnSpPr>
              <p:cNvPr id="114" name="Google Shape;114;p25"/>
              <p:cNvCxnSpPr/>
              <p:nvPr/>
            </p:nvCxnSpPr>
            <p:spPr>
              <a:xfrm rot="10800000">
                <a:off x="-1" y="1012053"/>
                <a:ext cx="5828811" cy="5845945"/>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5" name="Google Shape;115;p25"/>
              <p:cNvCxnSpPr/>
              <p:nvPr/>
            </p:nvCxnSpPr>
            <p:spPr>
              <a:xfrm rot="10800000">
                <a:off x="-1" y="2227340"/>
                <a:ext cx="4614781" cy="4630658"/>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6" name="Google Shape;116;p25"/>
              <p:cNvCxnSpPr/>
              <p:nvPr/>
            </p:nvCxnSpPr>
            <p:spPr>
              <a:xfrm rot="10800000">
                <a:off x="-1" y="3432149"/>
                <a:ext cx="3398419" cy="3425849"/>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7" name="Google Shape;117;p25"/>
              <p:cNvCxnSpPr/>
              <p:nvPr/>
            </p:nvCxnSpPr>
            <p:spPr>
              <a:xfrm rot="10800000">
                <a:off x="-1" y="4651431"/>
                <a:ext cx="2196496" cy="2206567"/>
              </a:xfrm>
              <a:prstGeom prst="straightConnector1">
                <a:avLst/>
              </a:prstGeom>
              <a:noFill/>
              <a:ln cap="flat" cmpd="sng" w="9525">
                <a:solidFill>
                  <a:srgbClr val="D8D8D8">
                    <a:alpha val="34117"/>
                  </a:srgbClr>
                </a:solidFill>
                <a:prstDash val="solid"/>
                <a:miter lim="800000"/>
                <a:headEnd len="sm" w="sm" type="none"/>
                <a:tailEnd len="sm" w="sm" type="none"/>
              </a:ln>
            </p:spPr>
          </p:cxnSp>
          <p:cxnSp>
            <p:nvCxnSpPr>
              <p:cNvPr id="118" name="Google Shape;118;p25"/>
              <p:cNvCxnSpPr/>
              <p:nvPr/>
            </p:nvCxnSpPr>
            <p:spPr>
              <a:xfrm rot="10800000">
                <a:off x="-1" y="5864453"/>
                <a:ext cx="987003" cy="993545"/>
              </a:xfrm>
              <a:prstGeom prst="straightConnector1">
                <a:avLst/>
              </a:prstGeom>
              <a:noFill/>
              <a:ln cap="flat" cmpd="sng" w="9525">
                <a:solidFill>
                  <a:srgbClr val="D8D8D8">
                    <a:alpha val="34117"/>
                  </a:srgbClr>
                </a:solidFill>
                <a:prstDash val="solid"/>
                <a:miter lim="800000"/>
                <a:headEnd len="sm" w="sm" type="none"/>
                <a:tailEnd len="sm" w="sm" type="none"/>
              </a:ln>
            </p:spPr>
          </p:cxnSp>
        </p:grpSp>
      </p:grpSp>
      <p:sp>
        <p:nvSpPr>
          <p:cNvPr id="119" name="Google Shape;119;p25"/>
          <p:cNvSpPr txBox="1"/>
          <p:nvPr>
            <p:ph type="ctrTitle"/>
          </p:nvPr>
        </p:nvSpPr>
        <p:spPr>
          <a:xfrm>
            <a:off x="1293845" y="1909346"/>
            <a:ext cx="9604310" cy="3383280"/>
          </a:xfrm>
          <a:prstGeom prst="rect">
            <a:avLst/>
          </a:prstGeom>
          <a:noFill/>
          <a:ln>
            <a:noFill/>
          </a:ln>
        </p:spPr>
        <p:txBody>
          <a:bodyPr anchorCtr="0" anchor="b" bIns="45700" lIns="91425" spcFirstLastPara="1" rIns="91425" wrap="square" tIns="4570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5"/>
          <p:cNvSpPr txBox="1"/>
          <p:nvPr>
            <p:ph idx="1" type="subTitle"/>
          </p:nvPr>
        </p:nvSpPr>
        <p:spPr>
          <a:xfrm>
            <a:off x="1293845" y="5432564"/>
            <a:ext cx="9604310" cy="4572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SzPts val="2000"/>
              <a:buNone/>
              <a:defRPr b="0" sz="200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p:txBody>
      </p:sp>
      <p:cxnSp>
        <p:nvCxnSpPr>
          <p:cNvPr id="121" name="Google Shape;121;p25"/>
          <p:cNvCxnSpPr/>
          <p:nvPr/>
        </p:nvCxnSpPr>
        <p:spPr>
          <a:xfrm>
            <a:off x="1295400" y="5294175"/>
            <a:ext cx="9601200" cy="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navpično besedilo" type="vertTx">
  <p:cSld name="VERTICAL_TEXT">
    <p:spTree>
      <p:nvGrpSpPr>
        <p:cNvPr id="376" name="Shape 376"/>
        <p:cNvGrpSpPr/>
        <p:nvPr/>
      </p:nvGrpSpPr>
      <p:grpSpPr>
        <a:xfrm>
          <a:off x="0" y="0"/>
          <a:ext cx="0" cy="0"/>
          <a:chOff x="0" y="0"/>
          <a:chExt cx="0" cy="0"/>
        </a:xfrm>
      </p:grpSpPr>
      <p:sp>
        <p:nvSpPr>
          <p:cNvPr id="377" name="Google Shape;377;p34"/>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8" name="Google Shape;378;p34"/>
          <p:cNvSpPr txBox="1"/>
          <p:nvPr>
            <p:ph idx="1" type="body"/>
          </p:nvPr>
        </p:nvSpPr>
        <p:spPr>
          <a:xfrm rot="5400000">
            <a:off x="4191001" y="-914400"/>
            <a:ext cx="3809999" cy="960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79" name="Google Shape;379;p34"/>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0" name="Google Shape;380;p34"/>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1" name="Google Shape;381;p34"/>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pičen naslov in besedilo" type="vertTitleAndTx">
  <p:cSld name="VERTICAL_TITLE_AND_VERTICAL_TEXT">
    <p:spTree>
      <p:nvGrpSpPr>
        <p:cNvPr id="382" name="Shape 382"/>
        <p:cNvGrpSpPr/>
        <p:nvPr/>
      </p:nvGrpSpPr>
      <p:grpSpPr>
        <a:xfrm>
          <a:off x="0" y="0"/>
          <a:ext cx="0" cy="0"/>
          <a:chOff x="0" y="0"/>
          <a:chExt cx="0" cy="0"/>
        </a:xfrm>
      </p:grpSpPr>
      <p:sp>
        <p:nvSpPr>
          <p:cNvPr id="383" name="Google Shape;383;p35"/>
          <p:cNvSpPr txBox="1"/>
          <p:nvPr>
            <p:ph type="title"/>
          </p:nvPr>
        </p:nvSpPr>
        <p:spPr>
          <a:xfrm rot="5400000">
            <a:off x="7402286" y="2296885"/>
            <a:ext cx="5301343" cy="168728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4" name="Google Shape;384;p35"/>
          <p:cNvSpPr txBox="1"/>
          <p:nvPr>
            <p:ph idx="1" type="body"/>
          </p:nvPr>
        </p:nvSpPr>
        <p:spPr>
          <a:xfrm rot="5400000">
            <a:off x="2438400" y="-653144"/>
            <a:ext cx="5301343" cy="75873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85" name="Google Shape;385;p35"/>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6" name="Google Shape;386;p35"/>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7" name="Google Shape;387;p35"/>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ka z napisom" showMasterSp="0" type="picTx">
  <p:cSld name="PICTURE_WITH_CAPTION_TEXT">
    <p:bg>
      <p:bgPr>
        <a:gradFill>
          <a:gsLst>
            <a:gs pos="0">
              <a:schemeClr val="accent1"/>
            </a:gs>
            <a:gs pos="100000">
              <a:srgbClr val="AF4329"/>
            </a:gs>
          </a:gsLst>
          <a:path path="circle">
            <a:fillToRect b="50%" l="50%" r="50%" t="50%"/>
          </a:path>
          <a:tileRect/>
        </a:gradFill>
      </p:bgPr>
    </p:bg>
    <p:spTree>
      <p:nvGrpSpPr>
        <p:cNvPr id="122" name="Shape 122"/>
        <p:cNvGrpSpPr/>
        <p:nvPr/>
      </p:nvGrpSpPr>
      <p:grpSpPr>
        <a:xfrm>
          <a:off x="0" y="0"/>
          <a:ext cx="0" cy="0"/>
          <a:chOff x="0" y="0"/>
          <a:chExt cx="0" cy="0"/>
        </a:xfrm>
      </p:grpSpPr>
      <p:grpSp>
        <p:nvGrpSpPr>
          <p:cNvPr id="123" name="Google Shape;123;p26"/>
          <p:cNvGrpSpPr/>
          <p:nvPr/>
        </p:nvGrpSpPr>
        <p:grpSpPr>
          <a:xfrm>
            <a:off x="-1" y="0"/>
            <a:ext cx="12192002" cy="6858000"/>
            <a:chOff x="-1" y="0"/>
            <a:chExt cx="12192002" cy="6858000"/>
          </a:xfrm>
        </p:grpSpPr>
        <p:cxnSp>
          <p:nvCxnSpPr>
            <p:cNvPr id="124" name="Google Shape;124;p26"/>
            <p:cNvCxnSpPr/>
            <p:nvPr/>
          </p:nvCxnSpPr>
          <p:spPr>
            <a:xfrm>
              <a:off x="61019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25" name="Google Shape;125;p26"/>
            <p:cNvCxnSpPr/>
            <p:nvPr/>
          </p:nvCxnSpPr>
          <p:spPr>
            <a:xfrm>
              <a:off x="182933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26" name="Google Shape;126;p26"/>
            <p:cNvCxnSpPr/>
            <p:nvPr/>
          </p:nvCxnSpPr>
          <p:spPr>
            <a:xfrm>
              <a:off x="304847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27" name="Google Shape;127;p26"/>
            <p:cNvCxnSpPr/>
            <p:nvPr/>
          </p:nvCxnSpPr>
          <p:spPr>
            <a:xfrm>
              <a:off x="426760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28" name="Google Shape;128;p26"/>
            <p:cNvCxnSpPr/>
            <p:nvPr/>
          </p:nvCxnSpPr>
          <p:spPr>
            <a:xfrm>
              <a:off x="548674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29" name="Google Shape;129;p26"/>
            <p:cNvCxnSpPr/>
            <p:nvPr/>
          </p:nvCxnSpPr>
          <p:spPr>
            <a:xfrm>
              <a:off x="670588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0" name="Google Shape;130;p26"/>
            <p:cNvCxnSpPr/>
            <p:nvPr/>
          </p:nvCxnSpPr>
          <p:spPr>
            <a:xfrm>
              <a:off x="792502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1" name="Google Shape;131;p26"/>
            <p:cNvCxnSpPr/>
            <p:nvPr/>
          </p:nvCxnSpPr>
          <p:spPr>
            <a:xfrm>
              <a:off x="914416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2" name="Google Shape;132;p26"/>
            <p:cNvCxnSpPr/>
            <p:nvPr/>
          </p:nvCxnSpPr>
          <p:spPr>
            <a:xfrm>
              <a:off x="1036329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3" name="Google Shape;133;p26"/>
            <p:cNvCxnSpPr/>
            <p:nvPr/>
          </p:nvCxnSpPr>
          <p:spPr>
            <a:xfrm>
              <a:off x="1158243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4" name="Google Shape;134;p26"/>
            <p:cNvCxnSpPr/>
            <p:nvPr/>
          </p:nvCxnSpPr>
          <p:spPr>
            <a:xfrm>
              <a:off x="2819" y="38648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5" name="Google Shape;135;p26"/>
            <p:cNvCxnSpPr/>
            <p:nvPr/>
          </p:nvCxnSpPr>
          <p:spPr>
            <a:xfrm>
              <a:off x="2819" y="1611181"/>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6" name="Google Shape;136;p26"/>
            <p:cNvCxnSpPr/>
            <p:nvPr/>
          </p:nvCxnSpPr>
          <p:spPr>
            <a:xfrm>
              <a:off x="2819" y="2835877"/>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7" name="Google Shape;137;p26"/>
            <p:cNvCxnSpPr/>
            <p:nvPr/>
          </p:nvCxnSpPr>
          <p:spPr>
            <a:xfrm>
              <a:off x="2819" y="4060573"/>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8" name="Google Shape;138;p26"/>
            <p:cNvCxnSpPr/>
            <p:nvPr/>
          </p:nvCxnSpPr>
          <p:spPr>
            <a:xfrm>
              <a:off x="2819" y="5285269"/>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39" name="Google Shape;139;p26"/>
            <p:cNvCxnSpPr/>
            <p:nvPr/>
          </p:nvCxnSpPr>
          <p:spPr>
            <a:xfrm>
              <a:off x="2819" y="650996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140" name="Google Shape;140;p26"/>
            <p:cNvGrpSpPr/>
            <p:nvPr/>
          </p:nvGrpSpPr>
          <p:grpSpPr>
            <a:xfrm>
              <a:off x="-1" y="0"/>
              <a:ext cx="12192001" cy="6858000"/>
              <a:chOff x="-1" y="0"/>
              <a:chExt cx="12192001" cy="6858000"/>
            </a:xfrm>
          </p:grpSpPr>
          <p:cxnSp>
            <p:nvCxnSpPr>
              <p:cNvPr id="141" name="Google Shape;141;p26"/>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2" name="Google Shape;142;p26"/>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3" name="Google Shape;143;p26"/>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4" name="Google Shape;144;p26"/>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5" name="Google Shape;145;p26"/>
              <p:cNvCxnSpPr/>
              <p:nvPr/>
            </p:nvCxnSpPr>
            <p:spPr>
              <a:xfrm>
                <a:off x="510650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146" name="Google Shape;146;p26"/>
              <p:cNvGrpSpPr/>
              <p:nvPr/>
            </p:nvGrpSpPr>
            <p:grpSpPr>
              <a:xfrm>
                <a:off x="6327885" y="0"/>
                <a:ext cx="5864115" cy="5898673"/>
                <a:chOff x="6327885" y="0"/>
                <a:chExt cx="5864115" cy="5898673"/>
              </a:xfrm>
            </p:grpSpPr>
            <p:cxnSp>
              <p:nvCxnSpPr>
                <p:cNvPr id="147" name="Google Shape;147;p26"/>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8" name="Google Shape;148;p26"/>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49" name="Google Shape;149;p26"/>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0" name="Google Shape;150;p26"/>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1" name="Google Shape;151;p26"/>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152" name="Google Shape;152;p26"/>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3" name="Google Shape;153;p26"/>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4" name="Google Shape;154;p26"/>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5" name="Google Shape;155;p26"/>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6" name="Google Shape;156;p26"/>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nvGrpSpPr>
            <p:cNvPr id="157" name="Google Shape;157;p26"/>
            <p:cNvGrpSpPr/>
            <p:nvPr/>
          </p:nvGrpSpPr>
          <p:grpSpPr>
            <a:xfrm flipH="1">
              <a:off x="0" y="0"/>
              <a:ext cx="12192001" cy="6858000"/>
              <a:chOff x="-1" y="0"/>
              <a:chExt cx="12192001" cy="6858000"/>
            </a:xfrm>
          </p:grpSpPr>
          <p:cxnSp>
            <p:nvCxnSpPr>
              <p:cNvPr id="158" name="Google Shape;158;p26"/>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59" name="Google Shape;159;p26"/>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0" name="Google Shape;160;p26"/>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1" name="Google Shape;161;p26"/>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2" name="Google Shape;162;p26"/>
              <p:cNvCxnSpPr/>
              <p:nvPr/>
            </p:nvCxnSpPr>
            <p:spPr>
              <a:xfrm>
                <a:off x="515064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163" name="Google Shape;163;p26"/>
              <p:cNvGrpSpPr/>
              <p:nvPr/>
            </p:nvGrpSpPr>
            <p:grpSpPr>
              <a:xfrm>
                <a:off x="6327885" y="0"/>
                <a:ext cx="5864115" cy="5898673"/>
                <a:chOff x="6327885" y="0"/>
                <a:chExt cx="5864115" cy="5898673"/>
              </a:xfrm>
            </p:grpSpPr>
            <p:cxnSp>
              <p:nvCxnSpPr>
                <p:cNvPr id="164" name="Google Shape;164;p26"/>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5" name="Google Shape;165;p26"/>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6" name="Google Shape;166;p26"/>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7" name="Google Shape;167;p26"/>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68" name="Google Shape;168;p26"/>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169" name="Google Shape;169;p26"/>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70" name="Google Shape;170;p26"/>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71" name="Google Shape;171;p26"/>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72" name="Google Shape;172;p26"/>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73" name="Google Shape;173;p26"/>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sp>
        <p:nvSpPr>
          <p:cNvPr id="174" name="Google Shape;174;p26"/>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75" name="Google Shape;175;p26"/>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176" name="Google Shape;176;p26"/>
          <p:cNvSpPr txBox="1"/>
          <p:nvPr>
            <p:ph type="title"/>
          </p:nvPr>
        </p:nvSpPr>
        <p:spPr>
          <a:xfrm>
            <a:off x="7909560" y="576072"/>
            <a:ext cx="3657600" cy="21945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descr="Prazna označba mesta za dodajanje slike. Kliknite označbo mesta in izberite sliko, ki jo želite dodati." id="177" name="Google Shape;177;p26"/>
          <p:cNvSpPr/>
          <p:nvPr>
            <p:ph idx="2" type="pic"/>
          </p:nvPr>
        </p:nvSpPr>
        <p:spPr>
          <a:xfrm>
            <a:off x="4412" y="-159"/>
            <a:ext cx="7315200" cy="6858000"/>
          </a:xfrm>
          <a:prstGeom prst="rect">
            <a:avLst/>
          </a:prstGeom>
          <a:noFill/>
          <a:ln>
            <a:noFill/>
          </a:ln>
        </p:spPr>
      </p:sp>
      <p:sp>
        <p:nvSpPr>
          <p:cNvPr id="178" name="Google Shape;178;p26"/>
          <p:cNvSpPr txBox="1"/>
          <p:nvPr>
            <p:ph idx="1" type="body"/>
          </p:nvPr>
        </p:nvSpPr>
        <p:spPr>
          <a:xfrm>
            <a:off x="7909560" y="2999232"/>
            <a:ext cx="3657600" cy="2286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e vsebini" type="twoObj">
  <p:cSld name="TWO_OBJECTS">
    <p:spTree>
      <p:nvGrpSpPr>
        <p:cNvPr id="179" name="Shape 179"/>
        <p:cNvGrpSpPr/>
        <p:nvPr/>
      </p:nvGrpSpPr>
      <p:grpSpPr>
        <a:xfrm>
          <a:off x="0" y="0"/>
          <a:ext cx="0" cy="0"/>
          <a:chOff x="0" y="0"/>
          <a:chExt cx="0" cy="0"/>
        </a:xfrm>
      </p:grpSpPr>
      <p:sp>
        <p:nvSpPr>
          <p:cNvPr id="180" name="Google Shape;180;p27"/>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27"/>
          <p:cNvSpPr txBox="1"/>
          <p:nvPr>
            <p:ph idx="1" type="body"/>
          </p:nvPr>
        </p:nvSpPr>
        <p:spPr>
          <a:xfrm>
            <a:off x="12954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2" name="Google Shape;182;p27"/>
          <p:cNvSpPr txBox="1"/>
          <p:nvPr>
            <p:ph idx="2" type="body"/>
          </p:nvPr>
        </p:nvSpPr>
        <p:spPr>
          <a:xfrm>
            <a:off x="63246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3" name="Google Shape;183;p27"/>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27"/>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27"/>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vsebina" type="obj">
  <p:cSld name="OBJECT">
    <p:spTree>
      <p:nvGrpSpPr>
        <p:cNvPr id="186" name="Shape 186"/>
        <p:cNvGrpSpPr/>
        <p:nvPr/>
      </p:nvGrpSpPr>
      <p:grpSpPr>
        <a:xfrm>
          <a:off x="0" y="0"/>
          <a:ext cx="0" cy="0"/>
          <a:chOff x="0" y="0"/>
          <a:chExt cx="0" cy="0"/>
        </a:xfrm>
      </p:grpSpPr>
      <p:sp>
        <p:nvSpPr>
          <p:cNvPr id="187" name="Google Shape;187;p28"/>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28"/>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189" name="Google Shape;189;p28"/>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 name="Google Shape;190;p28"/>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 name="Google Shape;191;p28"/>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lava odseka" showMasterSp="0" type="secHead">
  <p:cSld name="SECTION_HEADER">
    <p:bg>
      <p:bgPr>
        <a:gradFill>
          <a:gsLst>
            <a:gs pos="0">
              <a:schemeClr val="accent1"/>
            </a:gs>
            <a:gs pos="97000">
              <a:srgbClr val="AF4329"/>
            </a:gs>
            <a:gs pos="100000">
              <a:srgbClr val="AF4329"/>
            </a:gs>
          </a:gsLst>
          <a:path path="circle">
            <a:fillToRect b="50%" l="50%" r="50%" t="50%"/>
          </a:path>
          <a:tileRect/>
        </a:gradFill>
      </p:bgPr>
    </p:bg>
    <p:spTree>
      <p:nvGrpSpPr>
        <p:cNvPr id="192" name="Shape 192"/>
        <p:cNvGrpSpPr/>
        <p:nvPr/>
      </p:nvGrpSpPr>
      <p:grpSpPr>
        <a:xfrm>
          <a:off x="0" y="0"/>
          <a:ext cx="0" cy="0"/>
          <a:chOff x="0" y="0"/>
          <a:chExt cx="0" cy="0"/>
        </a:xfrm>
      </p:grpSpPr>
      <p:grpSp>
        <p:nvGrpSpPr>
          <p:cNvPr id="193" name="Google Shape;193;p29"/>
          <p:cNvGrpSpPr/>
          <p:nvPr/>
        </p:nvGrpSpPr>
        <p:grpSpPr>
          <a:xfrm>
            <a:off x="-1" y="0"/>
            <a:ext cx="12192002" cy="6858000"/>
            <a:chOff x="-1" y="0"/>
            <a:chExt cx="12192002" cy="6858000"/>
          </a:xfrm>
        </p:grpSpPr>
        <p:cxnSp>
          <p:nvCxnSpPr>
            <p:cNvPr id="194" name="Google Shape;194;p29"/>
            <p:cNvCxnSpPr/>
            <p:nvPr/>
          </p:nvCxnSpPr>
          <p:spPr>
            <a:xfrm>
              <a:off x="61019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95" name="Google Shape;195;p29"/>
            <p:cNvCxnSpPr/>
            <p:nvPr/>
          </p:nvCxnSpPr>
          <p:spPr>
            <a:xfrm>
              <a:off x="182933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96" name="Google Shape;196;p29"/>
            <p:cNvCxnSpPr/>
            <p:nvPr/>
          </p:nvCxnSpPr>
          <p:spPr>
            <a:xfrm>
              <a:off x="304847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97" name="Google Shape;197;p29"/>
            <p:cNvCxnSpPr/>
            <p:nvPr/>
          </p:nvCxnSpPr>
          <p:spPr>
            <a:xfrm>
              <a:off x="426760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98" name="Google Shape;198;p29"/>
            <p:cNvCxnSpPr/>
            <p:nvPr/>
          </p:nvCxnSpPr>
          <p:spPr>
            <a:xfrm>
              <a:off x="548674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199" name="Google Shape;199;p29"/>
            <p:cNvCxnSpPr/>
            <p:nvPr/>
          </p:nvCxnSpPr>
          <p:spPr>
            <a:xfrm>
              <a:off x="670588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0" name="Google Shape;200;p29"/>
            <p:cNvCxnSpPr/>
            <p:nvPr/>
          </p:nvCxnSpPr>
          <p:spPr>
            <a:xfrm>
              <a:off x="792502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1" name="Google Shape;201;p29"/>
            <p:cNvCxnSpPr/>
            <p:nvPr/>
          </p:nvCxnSpPr>
          <p:spPr>
            <a:xfrm>
              <a:off x="914416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2" name="Google Shape;202;p29"/>
            <p:cNvCxnSpPr/>
            <p:nvPr/>
          </p:nvCxnSpPr>
          <p:spPr>
            <a:xfrm>
              <a:off x="1036329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3" name="Google Shape;203;p29"/>
            <p:cNvCxnSpPr/>
            <p:nvPr/>
          </p:nvCxnSpPr>
          <p:spPr>
            <a:xfrm>
              <a:off x="1158243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4" name="Google Shape;204;p29"/>
            <p:cNvCxnSpPr/>
            <p:nvPr/>
          </p:nvCxnSpPr>
          <p:spPr>
            <a:xfrm>
              <a:off x="2819" y="38648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5" name="Google Shape;205;p29"/>
            <p:cNvCxnSpPr/>
            <p:nvPr/>
          </p:nvCxnSpPr>
          <p:spPr>
            <a:xfrm>
              <a:off x="2819" y="1611181"/>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6" name="Google Shape;206;p29"/>
            <p:cNvCxnSpPr/>
            <p:nvPr/>
          </p:nvCxnSpPr>
          <p:spPr>
            <a:xfrm>
              <a:off x="2819" y="2835877"/>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7" name="Google Shape;207;p29"/>
            <p:cNvCxnSpPr/>
            <p:nvPr/>
          </p:nvCxnSpPr>
          <p:spPr>
            <a:xfrm>
              <a:off x="2819" y="4060573"/>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8" name="Google Shape;208;p29"/>
            <p:cNvCxnSpPr/>
            <p:nvPr/>
          </p:nvCxnSpPr>
          <p:spPr>
            <a:xfrm>
              <a:off x="2819" y="5285269"/>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09" name="Google Shape;209;p29"/>
            <p:cNvCxnSpPr/>
            <p:nvPr/>
          </p:nvCxnSpPr>
          <p:spPr>
            <a:xfrm>
              <a:off x="2819" y="650996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210" name="Google Shape;210;p29"/>
            <p:cNvGrpSpPr/>
            <p:nvPr/>
          </p:nvGrpSpPr>
          <p:grpSpPr>
            <a:xfrm>
              <a:off x="-1" y="0"/>
              <a:ext cx="12192001" cy="6858000"/>
              <a:chOff x="-1" y="0"/>
              <a:chExt cx="12192001" cy="6858000"/>
            </a:xfrm>
          </p:grpSpPr>
          <p:cxnSp>
            <p:nvCxnSpPr>
              <p:cNvPr id="211" name="Google Shape;211;p29"/>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2" name="Google Shape;212;p29"/>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3" name="Google Shape;213;p29"/>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4" name="Google Shape;214;p29"/>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5" name="Google Shape;215;p29"/>
              <p:cNvCxnSpPr/>
              <p:nvPr/>
            </p:nvCxnSpPr>
            <p:spPr>
              <a:xfrm>
                <a:off x="510650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216" name="Google Shape;216;p29"/>
              <p:cNvGrpSpPr/>
              <p:nvPr/>
            </p:nvGrpSpPr>
            <p:grpSpPr>
              <a:xfrm>
                <a:off x="6327885" y="0"/>
                <a:ext cx="5864115" cy="5898673"/>
                <a:chOff x="6327885" y="0"/>
                <a:chExt cx="5864115" cy="5898673"/>
              </a:xfrm>
            </p:grpSpPr>
            <p:cxnSp>
              <p:nvCxnSpPr>
                <p:cNvPr id="217" name="Google Shape;217;p29"/>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8" name="Google Shape;218;p29"/>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19" name="Google Shape;219;p29"/>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0" name="Google Shape;220;p29"/>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1" name="Google Shape;221;p29"/>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222" name="Google Shape;222;p29"/>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3" name="Google Shape;223;p29"/>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4" name="Google Shape;224;p29"/>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5" name="Google Shape;225;p29"/>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6" name="Google Shape;226;p29"/>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nvGrpSpPr>
            <p:cNvPr id="227" name="Google Shape;227;p29"/>
            <p:cNvGrpSpPr/>
            <p:nvPr/>
          </p:nvGrpSpPr>
          <p:grpSpPr>
            <a:xfrm flipH="1">
              <a:off x="0" y="0"/>
              <a:ext cx="12192001" cy="6858000"/>
              <a:chOff x="-1" y="0"/>
              <a:chExt cx="12192001" cy="6858000"/>
            </a:xfrm>
          </p:grpSpPr>
          <p:cxnSp>
            <p:nvCxnSpPr>
              <p:cNvPr id="228" name="Google Shape;228;p29"/>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29" name="Google Shape;229;p29"/>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0" name="Google Shape;230;p29"/>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1" name="Google Shape;231;p29"/>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2" name="Google Shape;232;p29"/>
              <p:cNvCxnSpPr/>
              <p:nvPr/>
            </p:nvCxnSpPr>
            <p:spPr>
              <a:xfrm>
                <a:off x="515064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233" name="Google Shape;233;p29"/>
              <p:cNvGrpSpPr/>
              <p:nvPr/>
            </p:nvGrpSpPr>
            <p:grpSpPr>
              <a:xfrm>
                <a:off x="6327885" y="0"/>
                <a:ext cx="5864115" cy="5898673"/>
                <a:chOff x="6327885" y="0"/>
                <a:chExt cx="5864115" cy="5898673"/>
              </a:xfrm>
            </p:grpSpPr>
            <p:cxnSp>
              <p:nvCxnSpPr>
                <p:cNvPr id="234" name="Google Shape;234;p29"/>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5" name="Google Shape;235;p29"/>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6" name="Google Shape;236;p29"/>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7" name="Google Shape;237;p29"/>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38" name="Google Shape;238;p29"/>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239" name="Google Shape;239;p29"/>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40" name="Google Shape;240;p29"/>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41" name="Google Shape;241;p29"/>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42" name="Google Shape;242;p29"/>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243" name="Google Shape;243;p29"/>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sp>
        <p:nvSpPr>
          <p:cNvPr id="244" name="Google Shape;244;p29"/>
          <p:cNvSpPr txBox="1"/>
          <p:nvPr>
            <p:ph type="title"/>
          </p:nvPr>
        </p:nvSpPr>
        <p:spPr>
          <a:xfrm>
            <a:off x="1295400" y="2541573"/>
            <a:ext cx="9601200" cy="27432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 name="Google Shape;245;p29"/>
          <p:cNvSpPr txBox="1"/>
          <p:nvPr>
            <p:ph idx="1" type="body"/>
          </p:nvPr>
        </p:nvSpPr>
        <p:spPr>
          <a:xfrm>
            <a:off x="1295400" y="5431536"/>
            <a:ext cx="9601200" cy="457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lt1"/>
                </a:solidFill>
              </a:defRPr>
            </a:lvl1pPr>
            <a:lvl2pPr indent="-228600" lvl="1" marL="914400" algn="l">
              <a:lnSpc>
                <a:spcPct val="90000"/>
              </a:lnSpc>
              <a:spcBef>
                <a:spcPts val="1200"/>
              </a:spcBef>
              <a:spcAft>
                <a:spcPts val="0"/>
              </a:spcAft>
              <a:buSzPts val="2000"/>
              <a:buNone/>
              <a:defRPr sz="2000"/>
            </a:lvl2pPr>
            <a:lvl3pPr indent="-228600" lvl="2" marL="1371600" algn="l">
              <a:lnSpc>
                <a:spcPct val="90000"/>
              </a:lnSpc>
              <a:spcBef>
                <a:spcPts val="800"/>
              </a:spcBef>
              <a:spcAft>
                <a:spcPts val="0"/>
              </a:spcAft>
              <a:buSzPts val="1800"/>
              <a:buNone/>
              <a:defRPr sz="1800"/>
            </a:lvl3pPr>
            <a:lvl4pPr indent="-228600" lvl="3" marL="1828800" algn="l">
              <a:lnSpc>
                <a:spcPct val="90000"/>
              </a:lnSpc>
              <a:spcBef>
                <a:spcPts val="800"/>
              </a:spcBef>
              <a:spcAft>
                <a:spcPts val="0"/>
              </a:spcAft>
              <a:buSzPts val="1600"/>
              <a:buNone/>
              <a:defRPr sz="1600"/>
            </a:lvl4pPr>
            <a:lvl5pPr indent="-228600" lvl="4" marL="2286000" algn="l">
              <a:lnSpc>
                <a:spcPct val="90000"/>
              </a:lnSpc>
              <a:spcBef>
                <a:spcPts val="600"/>
              </a:spcBef>
              <a:spcAft>
                <a:spcPts val="0"/>
              </a:spcAft>
              <a:buSzPts val="1600"/>
              <a:buNone/>
              <a:defRPr sz="1600"/>
            </a:lvl5pPr>
            <a:lvl6pPr indent="-228600" lvl="5" marL="2743200" algn="l">
              <a:lnSpc>
                <a:spcPct val="90000"/>
              </a:lnSpc>
              <a:spcBef>
                <a:spcPts val="600"/>
              </a:spcBef>
              <a:spcAft>
                <a:spcPts val="0"/>
              </a:spcAft>
              <a:buSzPts val="1600"/>
              <a:buNone/>
              <a:defRPr sz="1600"/>
            </a:lvl6pPr>
            <a:lvl7pPr indent="-228600" lvl="6" marL="3200400" algn="l">
              <a:lnSpc>
                <a:spcPct val="90000"/>
              </a:lnSpc>
              <a:spcBef>
                <a:spcPts val="600"/>
              </a:spcBef>
              <a:spcAft>
                <a:spcPts val="0"/>
              </a:spcAft>
              <a:buSzPts val="1600"/>
              <a:buNone/>
              <a:defRPr sz="1600"/>
            </a:lvl7pPr>
            <a:lvl8pPr indent="-228600" lvl="7" marL="3657600" algn="l">
              <a:lnSpc>
                <a:spcPct val="90000"/>
              </a:lnSpc>
              <a:spcBef>
                <a:spcPts val="600"/>
              </a:spcBef>
              <a:spcAft>
                <a:spcPts val="0"/>
              </a:spcAft>
              <a:buSzPts val="1600"/>
              <a:buNone/>
              <a:defRPr sz="1600"/>
            </a:lvl8pPr>
            <a:lvl9pPr indent="-228600" lvl="8" marL="4114800" algn="l">
              <a:lnSpc>
                <a:spcPct val="90000"/>
              </a:lnSpc>
              <a:spcBef>
                <a:spcPts val="600"/>
              </a:spcBef>
              <a:spcAft>
                <a:spcPts val="0"/>
              </a:spcAft>
              <a:buSzPts val="1600"/>
              <a:buNone/>
              <a:defRPr sz="1600"/>
            </a:lvl9pPr>
          </a:lstStyle>
          <a:p/>
        </p:txBody>
      </p:sp>
      <p:cxnSp>
        <p:nvCxnSpPr>
          <p:cNvPr id="246" name="Google Shape;246;p29"/>
          <p:cNvCxnSpPr/>
          <p:nvPr/>
        </p:nvCxnSpPr>
        <p:spPr>
          <a:xfrm>
            <a:off x="1295400" y="5294175"/>
            <a:ext cx="9601200" cy="0"/>
          </a:xfrm>
          <a:prstGeom prst="straightConnector1">
            <a:avLst/>
          </a:prstGeom>
          <a:noFill/>
          <a:ln cap="flat" cmpd="sng" w="12700">
            <a:solidFill>
              <a:schemeClr val="l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imerjava" type="twoTxTwoObj">
  <p:cSld name="TWO_OBJECTS_WITH_TEXT">
    <p:spTree>
      <p:nvGrpSpPr>
        <p:cNvPr id="247" name="Shape 247"/>
        <p:cNvGrpSpPr/>
        <p:nvPr/>
      </p:nvGrpSpPr>
      <p:grpSpPr>
        <a:xfrm>
          <a:off x="0" y="0"/>
          <a:ext cx="0" cy="0"/>
          <a:chOff x="0" y="0"/>
          <a:chExt cx="0" cy="0"/>
        </a:xfrm>
      </p:grpSpPr>
      <p:sp>
        <p:nvSpPr>
          <p:cNvPr id="248" name="Google Shape;248;p30"/>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9" name="Google Shape;249;p30"/>
          <p:cNvSpPr txBox="1"/>
          <p:nvPr>
            <p:ph idx="1" type="body"/>
          </p:nvPr>
        </p:nvSpPr>
        <p:spPr>
          <a:xfrm>
            <a:off x="12954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0" name="Google Shape;250;p30"/>
          <p:cNvSpPr txBox="1"/>
          <p:nvPr>
            <p:ph idx="2" type="body"/>
          </p:nvPr>
        </p:nvSpPr>
        <p:spPr>
          <a:xfrm>
            <a:off x="12954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1" name="Google Shape;251;p30"/>
          <p:cNvSpPr txBox="1"/>
          <p:nvPr>
            <p:ph idx="3" type="body"/>
          </p:nvPr>
        </p:nvSpPr>
        <p:spPr>
          <a:xfrm>
            <a:off x="63246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2" name="Google Shape;252;p30"/>
          <p:cNvSpPr txBox="1"/>
          <p:nvPr>
            <p:ph idx="4" type="body"/>
          </p:nvPr>
        </p:nvSpPr>
        <p:spPr>
          <a:xfrm>
            <a:off x="63246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3" name="Google Shape;253;p30"/>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 name="Google Shape;254;p30"/>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 name="Google Shape;255;p30"/>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o naslov" type="titleOnly">
  <p:cSld name="TITLE_ONLY">
    <p:spTree>
      <p:nvGrpSpPr>
        <p:cNvPr id="256" name="Shape 256"/>
        <p:cNvGrpSpPr/>
        <p:nvPr/>
      </p:nvGrpSpPr>
      <p:grpSpPr>
        <a:xfrm>
          <a:off x="0" y="0"/>
          <a:ext cx="0" cy="0"/>
          <a:chOff x="0" y="0"/>
          <a:chExt cx="0" cy="0"/>
        </a:xfrm>
      </p:grpSpPr>
      <p:sp>
        <p:nvSpPr>
          <p:cNvPr id="257" name="Google Shape;257;p31"/>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8" name="Google Shape;258;p31"/>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9" name="Google Shape;259;p31"/>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31"/>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zno" showMasterSp="0" type="blank">
  <p:cSld name="BLANK">
    <p:spTree>
      <p:nvGrpSpPr>
        <p:cNvPr id="261" name="Shape 261"/>
        <p:cNvGrpSpPr/>
        <p:nvPr/>
      </p:nvGrpSpPr>
      <p:grpSpPr>
        <a:xfrm>
          <a:off x="0" y="0"/>
          <a:ext cx="0" cy="0"/>
          <a:chOff x="0" y="0"/>
          <a:chExt cx="0" cy="0"/>
        </a:xfrm>
      </p:grpSpPr>
      <p:grpSp>
        <p:nvGrpSpPr>
          <p:cNvPr id="262" name="Google Shape;262;p32"/>
          <p:cNvGrpSpPr/>
          <p:nvPr/>
        </p:nvGrpSpPr>
        <p:grpSpPr>
          <a:xfrm>
            <a:off x="-1" y="0"/>
            <a:ext cx="12192002" cy="6858000"/>
            <a:chOff x="-1" y="0"/>
            <a:chExt cx="12192002" cy="6858000"/>
          </a:xfrm>
        </p:grpSpPr>
        <p:cxnSp>
          <p:nvCxnSpPr>
            <p:cNvPr id="263" name="Google Shape;263;p32"/>
            <p:cNvCxnSpPr/>
            <p:nvPr/>
          </p:nvCxnSpPr>
          <p:spPr>
            <a:xfrm>
              <a:off x="610194"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4" name="Google Shape;264;p32"/>
            <p:cNvCxnSpPr/>
            <p:nvPr/>
          </p:nvCxnSpPr>
          <p:spPr>
            <a:xfrm>
              <a:off x="1829332"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5" name="Google Shape;265;p32"/>
            <p:cNvCxnSpPr/>
            <p:nvPr/>
          </p:nvCxnSpPr>
          <p:spPr>
            <a:xfrm>
              <a:off x="3048470"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6" name="Google Shape;266;p32"/>
            <p:cNvCxnSpPr/>
            <p:nvPr/>
          </p:nvCxnSpPr>
          <p:spPr>
            <a:xfrm>
              <a:off x="4267608"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7" name="Google Shape;267;p32"/>
            <p:cNvCxnSpPr/>
            <p:nvPr/>
          </p:nvCxnSpPr>
          <p:spPr>
            <a:xfrm>
              <a:off x="5486746"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8" name="Google Shape;268;p32"/>
            <p:cNvCxnSpPr/>
            <p:nvPr/>
          </p:nvCxnSpPr>
          <p:spPr>
            <a:xfrm>
              <a:off x="6705884"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69" name="Google Shape;269;p32"/>
            <p:cNvCxnSpPr/>
            <p:nvPr/>
          </p:nvCxnSpPr>
          <p:spPr>
            <a:xfrm>
              <a:off x="7925022"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0" name="Google Shape;270;p32"/>
            <p:cNvCxnSpPr/>
            <p:nvPr/>
          </p:nvCxnSpPr>
          <p:spPr>
            <a:xfrm>
              <a:off x="9144160"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1" name="Google Shape;271;p32"/>
            <p:cNvCxnSpPr/>
            <p:nvPr/>
          </p:nvCxnSpPr>
          <p:spPr>
            <a:xfrm>
              <a:off x="10363298"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2" name="Google Shape;272;p32"/>
            <p:cNvCxnSpPr/>
            <p:nvPr/>
          </p:nvCxnSpPr>
          <p:spPr>
            <a:xfrm>
              <a:off x="11582436" y="0"/>
              <a:ext cx="0"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3" name="Google Shape;273;p32"/>
            <p:cNvCxnSpPr/>
            <p:nvPr/>
          </p:nvCxnSpPr>
          <p:spPr>
            <a:xfrm>
              <a:off x="2819" y="386485"/>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4" name="Google Shape;274;p32"/>
            <p:cNvCxnSpPr/>
            <p:nvPr/>
          </p:nvCxnSpPr>
          <p:spPr>
            <a:xfrm>
              <a:off x="2819" y="1611181"/>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5" name="Google Shape;275;p32"/>
            <p:cNvCxnSpPr/>
            <p:nvPr/>
          </p:nvCxnSpPr>
          <p:spPr>
            <a:xfrm>
              <a:off x="2819" y="2835877"/>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6" name="Google Shape;276;p32"/>
            <p:cNvCxnSpPr/>
            <p:nvPr/>
          </p:nvCxnSpPr>
          <p:spPr>
            <a:xfrm>
              <a:off x="2819" y="4060573"/>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7" name="Google Shape;277;p32"/>
            <p:cNvCxnSpPr/>
            <p:nvPr/>
          </p:nvCxnSpPr>
          <p:spPr>
            <a:xfrm>
              <a:off x="2819" y="5285269"/>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78" name="Google Shape;278;p32"/>
            <p:cNvCxnSpPr/>
            <p:nvPr/>
          </p:nvCxnSpPr>
          <p:spPr>
            <a:xfrm>
              <a:off x="2819" y="6509965"/>
              <a:ext cx="12188952" cy="0"/>
            </a:xfrm>
            <a:prstGeom prst="straightConnector1">
              <a:avLst/>
            </a:prstGeom>
            <a:noFill/>
            <a:ln cap="flat" cmpd="sng" w="9525">
              <a:solidFill>
                <a:srgbClr val="D8D8D8">
                  <a:alpha val="29019"/>
                </a:srgbClr>
              </a:solidFill>
              <a:prstDash val="solid"/>
              <a:miter lim="800000"/>
              <a:headEnd len="sm" w="sm" type="none"/>
              <a:tailEnd len="sm" w="sm" type="none"/>
            </a:ln>
          </p:spPr>
        </p:cxnSp>
        <p:grpSp>
          <p:nvGrpSpPr>
            <p:cNvPr id="279" name="Google Shape;279;p32"/>
            <p:cNvGrpSpPr/>
            <p:nvPr/>
          </p:nvGrpSpPr>
          <p:grpSpPr>
            <a:xfrm>
              <a:off x="-1" y="0"/>
              <a:ext cx="12192001" cy="6858000"/>
              <a:chOff x="-1" y="0"/>
              <a:chExt cx="12192001" cy="6858000"/>
            </a:xfrm>
          </p:grpSpPr>
          <p:cxnSp>
            <p:nvCxnSpPr>
              <p:cNvPr id="280" name="Google Shape;280;p32"/>
              <p:cNvCxnSpPr/>
              <p:nvPr/>
            </p:nvCxnSpPr>
            <p:spPr>
              <a:xfrm>
                <a:off x="225425"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1" name="Google Shape;281;p32"/>
              <p:cNvCxnSpPr/>
              <p:nvPr/>
            </p:nvCxnSpPr>
            <p:spPr>
              <a:xfrm>
                <a:off x="1449154"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2" name="Google Shape;282;p32"/>
              <p:cNvCxnSpPr/>
              <p:nvPr/>
            </p:nvCxnSpPr>
            <p:spPr>
              <a:xfrm>
                <a:off x="2665982"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3" name="Google Shape;283;p32"/>
              <p:cNvCxnSpPr/>
              <p:nvPr/>
            </p:nvCxnSpPr>
            <p:spPr>
              <a:xfrm>
                <a:off x="3885119"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4" name="Google Shape;284;p32"/>
              <p:cNvCxnSpPr/>
              <p:nvPr/>
            </p:nvCxnSpPr>
            <p:spPr>
              <a:xfrm>
                <a:off x="5106502"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grpSp>
            <p:nvGrpSpPr>
              <p:cNvPr id="285" name="Google Shape;285;p32"/>
              <p:cNvGrpSpPr/>
              <p:nvPr/>
            </p:nvGrpSpPr>
            <p:grpSpPr>
              <a:xfrm>
                <a:off x="6327885" y="0"/>
                <a:ext cx="5864115" cy="5898673"/>
                <a:chOff x="6327885" y="0"/>
                <a:chExt cx="5864115" cy="5898673"/>
              </a:xfrm>
            </p:grpSpPr>
            <p:cxnSp>
              <p:nvCxnSpPr>
                <p:cNvPr id="286" name="Google Shape;286;p32"/>
                <p:cNvCxnSpPr/>
                <p:nvPr/>
              </p:nvCxnSpPr>
              <p:spPr>
                <a:xfrm>
                  <a:off x="6327885" y="0"/>
                  <a:ext cx="5864115" cy="5898673"/>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7" name="Google Shape;287;p32"/>
                <p:cNvCxnSpPr/>
                <p:nvPr/>
              </p:nvCxnSpPr>
              <p:spPr>
                <a:xfrm>
                  <a:off x="7549268" y="0"/>
                  <a:ext cx="4642732" cy="4672425"/>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8" name="Google Shape;288;p32"/>
                <p:cNvCxnSpPr/>
                <p:nvPr/>
              </p:nvCxnSpPr>
              <p:spPr>
                <a:xfrm>
                  <a:off x="8772997" y="0"/>
                  <a:ext cx="3419003" cy="345674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89" name="Google Shape;289;p32"/>
                <p:cNvCxnSpPr/>
                <p:nvPr/>
              </p:nvCxnSpPr>
              <p:spPr>
                <a:xfrm>
                  <a:off x="9982200" y="0"/>
                  <a:ext cx="2209800" cy="222646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0" name="Google Shape;290;p32"/>
                <p:cNvCxnSpPr/>
                <p:nvPr/>
              </p:nvCxnSpPr>
              <p:spPr>
                <a:xfrm>
                  <a:off x="11199019" y="0"/>
                  <a:ext cx="992981" cy="1002506"/>
                </a:xfrm>
                <a:prstGeom prst="straightConnector1">
                  <a:avLst/>
                </a:prstGeom>
                <a:noFill/>
                <a:ln cap="flat" cmpd="sng" w="9525">
                  <a:solidFill>
                    <a:srgbClr val="D8D8D8">
                      <a:alpha val="29019"/>
                    </a:srgbClr>
                  </a:solidFill>
                  <a:prstDash val="solid"/>
                  <a:miter lim="800000"/>
                  <a:headEnd len="sm" w="sm" type="none"/>
                  <a:tailEnd len="sm" w="sm" type="none"/>
                </a:ln>
              </p:spPr>
            </p:cxnSp>
          </p:grpSp>
          <p:cxnSp>
            <p:nvCxnSpPr>
              <p:cNvPr id="291" name="Google Shape;291;p32"/>
              <p:cNvCxnSpPr/>
              <p:nvPr/>
            </p:nvCxnSpPr>
            <p:spPr>
              <a:xfrm rot="10800000">
                <a:off x="-1" y="1012053"/>
                <a:ext cx="5828811" cy="5845945"/>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2" name="Google Shape;292;p32"/>
              <p:cNvCxnSpPr/>
              <p:nvPr/>
            </p:nvCxnSpPr>
            <p:spPr>
              <a:xfrm rot="10800000">
                <a:off x="-1" y="2227340"/>
                <a:ext cx="4614781" cy="4630658"/>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3" name="Google Shape;293;p32"/>
              <p:cNvCxnSpPr/>
              <p:nvPr/>
            </p:nvCxnSpPr>
            <p:spPr>
              <a:xfrm rot="10800000">
                <a:off x="-1" y="3432149"/>
                <a:ext cx="3398419" cy="342584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4" name="Google Shape;294;p32"/>
              <p:cNvCxnSpPr/>
              <p:nvPr/>
            </p:nvCxnSpPr>
            <p:spPr>
              <a:xfrm rot="10800000">
                <a:off x="-1" y="4651431"/>
                <a:ext cx="2196496" cy="2206567"/>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5" name="Google Shape;295;p32"/>
              <p:cNvCxnSpPr/>
              <p:nvPr/>
            </p:nvCxnSpPr>
            <p:spPr>
              <a:xfrm rot="10800000">
                <a:off x="-1" y="5864453"/>
                <a:ext cx="987003" cy="993545"/>
              </a:xfrm>
              <a:prstGeom prst="straightConnector1">
                <a:avLst/>
              </a:prstGeom>
              <a:noFill/>
              <a:ln cap="flat" cmpd="sng" w="9525">
                <a:solidFill>
                  <a:srgbClr val="D8D8D8">
                    <a:alpha val="29019"/>
                  </a:srgbClr>
                </a:solidFill>
                <a:prstDash val="solid"/>
                <a:miter lim="800000"/>
                <a:headEnd len="sm" w="sm" type="none"/>
                <a:tailEnd len="sm" w="sm" type="none"/>
              </a:ln>
            </p:spPr>
          </p:cxnSp>
        </p:grpSp>
        <p:grpSp>
          <p:nvGrpSpPr>
            <p:cNvPr id="296" name="Google Shape;296;p32"/>
            <p:cNvGrpSpPr/>
            <p:nvPr/>
          </p:nvGrpSpPr>
          <p:grpSpPr>
            <a:xfrm flipH="1">
              <a:off x="0" y="0"/>
              <a:ext cx="12192001" cy="6858000"/>
              <a:chOff x="-1" y="0"/>
              <a:chExt cx="12192001" cy="6858000"/>
            </a:xfrm>
          </p:grpSpPr>
          <p:cxnSp>
            <p:nvCxnSpPr>
              <p:cNvPr id="297" name="Google Shape;297;p32"/>
              <p:cNvCxnSpPr/>
              <p:nvPr/>
            </p:nvCxnSpPr>
            <p:spPr>
              <a:xfrm>
                <a:off x="225425"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8" name="Google Shape;298;p32"/>
              <p:cNvCxnSpPr/>
              <p:nvPr/>
            </p:nvCxnSpPr>
            <p:spPr>
              <a:xfrm>
                <a:off x="1449154"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299" name="Google Shape;299;p32"/>
              <p:cNvCxnSpPr/>
              <p:nvPr/>
            </p:nvCxnSpPr>
            <p:spPr>
              <a:xfrm>
                <a:off x="2665982"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0" name="Google Shape;300;p32"/>
              <p:cNvCxnSpPr/>
              <p:nvPr/>
            </p:nvCxnSpPr>
            <p:spPr>
              <a:xfrm>
                <a:off x="3885119"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1" name="Google Shape;301;p32"/>
              <p:cNvCxnSpPr/>
              <p:nvPr/>
            </p:nvCxnSpPr>
            <p:spPr>
              <a:xfrm>
                <a:off x="5106502" y="0"/>
                <a:ext cx="6815931" cy="6858000"/>
              </a:xfrm>
              <a:prstGeom prst="straightConnector1">
                <a:avLst/>
              </a:prstGeom>
              <a:noFill/>
              <a:ln cap="flat" cmpd="sng" w="9525">
                <a:solidFill>
                  <a:srgbClr val="D8D8D8">
                    <a:alpha val="29019"/>
                  </a:srgbClr>
                </a:solidFill>
                <a:prstDash val="solid"/>
                <a:miter lim="800000"/>
                <a:headEnd len="sm" w="sm" type="none"/>
                <a:tailEnd len="sm" w="sm" type="none"/>
              </a:ln>
            </p:spPr>
          </p:cxnSp>
          <p:grpSp>
            <p:nvGrpSpPr>
              <p:cNvPr id="302" name="Google Shape;302;p32"/>
              <p:cNvGrpSpPr/>
              <p:nvPr/>
            </p:nvGrpSpPr>
            <p:grpSpPr>
              <a:xfrm>
                <a:off x="6327885" y="0"/>
                <a:ext cx="5864115" cy="5898673"/>
                <a:chOff x="6327885" y="0"/>
                <a:chExt cx="5864115" cy="5898673"/>
              </a:xfrm>
            </p:grpSpPr>
            <p:cxnSp>
              <p:nvCxnSpPr>
                <p:cNvPr id="303" name="Google Shape;303;p32"/>
                <p:cNvCxnSpPr/>
                <p:nvPr/>
              </p:nvCxnSpPr>
              <p:spPr>
                <a:xfrm>
                  <a:off x="6327885" y="0"/>
                  <a:ext cx="5864115" cy="5898673"/>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4" name="Google Shape;304;p32"/>
                <p:cNvCxnSpPr/>
                <p:nvPr/>
              </p:nvCxnSpPr>
              <p:spPr>
                <a:xfrm>
                  <a:off x="7549268" y="0"/>
                  <a:ext cx="4642732" cy="4672425"/>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5" name="Google Shape;305;p32"/>
                <p:cNvCxnSpPr/>
                <p:nvPr/>
              </p:nvCxnSpPr>
              <p:spPr>
                <a:xfrm>
                  <a:off x="8772997" y="0"/>
                  <a:ext cx="3419003" cy="345674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6" name="Google Shape;306;p32"/>
                <p:cNvCxnSpPr/>
                <p:nvPr/>
              </p:nvCxnSpPr>
              <p:spPr>
                <a:xfrm>
                  <a:off x="9982200" y="0"/>
                  <a:ext cx="2209800" cy="222646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7" name="Google Shape;307;p32"/>
                <p:cNvCxnSpPr/>
                <p:nvPr/>
              </p:nvCxnSpPr>
              <p:spPr>
                <a:xfrm>
                  <a:off x="11199019" y="0"/>
                  <a:ext cx="992981" cy="1002506"/>
                </a:xfrm>
                <a:prstGeom prst="straightConnector1">
                  <a:avLst/>
                </a:prstGeom>
                <a:noFill/>
                <a:ln cap="flat" cmpd="sng" w="9525">
                  <a:solidFill>
                    <a:srgbClr val="D8D8D8">
                      <a:alpha val="29019"/>
                    </a:srgbClr>
                  </a:solidFill>
                  <a:prstDash val="solid"/>
                  <a:miter lim="800000"/>
                  <a:headEnd len="sm" w="sm" type="none"/>
                  <a:tailEnd len="sm" w="sm" type="none"/>
                </a:ln>
              </p:spPr>
            </p:cxnSp>
          </p:grpSp>
          <p:cxnSp>
            <p:nvCxnSpPr>
              <p:cNvPr id="308" name="Google Shape;308;p32"/>
              <p:cNvCxnSpPr/>
              <p:nvPr/>
            </p:nvCxnSpPr>
            <p:spPr>
              <a:xfrm rot="10800000">
                <a:off x="-1" y="1012053"/>
                <a:ext cx="5828811" cy="5845945"/>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09" name="Google Shape;309;p32"/>
              <p:cNvCxnSpPr/>
              <p:nvPr/>
            </p:nvCxnSpPr>
            <p:spPr>
              <a:xfrm rot="10800000">
                <a:off x="-1" y="2227340"/>
                <a:ext cx="4614781" cy="4630658"/>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10" name="Google Shape;310;p32"/>
              <p:cNvCxnSpPr/>
              <p:nvPr/>
            </p:nvCxnSpPr>
            <p:spPr>
              <a:xfrm rot="10800000">
                <a:off x="-1" y="3432149"/>
                <a:ext cx="3398419" cy="3425849"/>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11" name="Google Shape;311;p32"/>
              <p:cNvCxnSpPr/>
              <p:nvPr/>
            </p:nvCxnSpPr>
            <p:spPr>
              <a:xfrm rot="10800000">
                <a:off x="-1" y="4651431"/>
                <a:ext cx="2196496" cy="2206567"/>
              </a:xfrm>
              <a:prstGeom prst="straightConnector1">
                <a:avLst/>
              </a:prstGeom>
              <a:noFill/>
              <a:ln cap="flat" cmpd="sng" w="9525">
                <a:solidFill>
                  <a:srgbClr val="D8D8D8">
                    <a:alpha val="29019"/>
                  </a:srgbClr>
                </a:solidFill>
                <a:prstDash val="solid"/>
                <a:miter lim="800000"/>
                <a:headEnd len="sm" w="sm" type="none"/>
                <a:tailEnd len="sm" w="sm" type="none"/>
              </a:ln>
            </p:spPr>
          </p:cxnSp>
          <p:cxnSp>
            <p:nvCxnSpPr>
              <p:cNvPr id="312" name="Google Shape;312;p32"/>
              <p:cNvCxnSpPr/>
              <p:nvPr/>
            </p:nvCxnSpPr>
            <p:spPr>
              <a:xfrm rot="10800000">
                <a:off x="-1" y="5864453"/>
                <a:ext cx="987003" cy="993545"/>
              </a:xfrm>
              <a:prstGeom prst="straightConnector1">
                <a:avLst/>
              </a:prstGeom>
              <a:noFill/>
              <a:ln cap="flat" cmpd="sng" w="9525">
                <a:solidFill>
                  <a:srgbClr val="D8D8D8">
                    <a:alpha val="29019"/>
                  </a:srgbClr>
                </a:solidFill>
                <a:prstDash val="solid"/>
                <a:miter lim="800000"/>
                <a:headEnd len="sm" w="sm" type="none"/>
                <a:tailEnd len="sm" w="sm" type="none"/>
              </a:ln>
            </p:spPr>
          </p:cxnSp>
        </p:grpSp>
      </p:grpSp>
      <p:sp>
        <p:nvSpPr>
          <p:cNvPr id="313" name="Google Shape;313;p32"/>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4" name="Google Shape;314;p32"/>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5" name="Google Shape;315;p32"/>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sebina z naslovom" showMasterSp="0" type="objTx">
  <p:cSld name="OBJECT_WITH_CAPTION_TEXT">
    <p:bg>
      <p:bgPr>
        <a:gradFill>
          <a:gsLst>
            <a:gs pos="0">
              <a:schemeClr val="accent1"/>
            </a:gs>
            <a:gs pos="100000">
              <a:srgbClr val="AF4329"/>
            </a:gs>
          </a:gsLst>
          <a:path path="circle">
            <a:fillToRect b="50%" l="50%" r="50%" t="50%"/>
          </a:path>
          <a:tileRect/>
        </a:gradFill>
      </p:bgPr>
    </p:bg>
    <p:spTree>
      <p:nvGrpSpPr>
        <p:cNvPr id="316" name="Shape 316"/>
        <p:cNvGrpSpPr/>
        <p:nvPr/>
      </p:nvGrpSpPr>
      <p:grpSpPr>
        <a:xfrm>
          <a:off x="0" y="0"/>
          <a:ext cx="0" cy="0"/>
          <a:chOff x="0" y="0"/>
          <a:chExt cx="0" cy="0"/>
        </a:xfrm>
      </p:grpSpPr>
      <p:grpSp>
        <p:nvGrpSpPr>
          <p:cNvPr id="317" name="Google Shape;317;p33"/>
          <p:cNvGrpSpPr/>
          <p:nvPr/>
        </p:nvGrpSpPr>
        <p:grpSpPr>
          <a:xfrm>
            <a:off x="-1" y="0"/>
            <a:ext cx="12192002" cy="6858000"/>
            <a:chOff x="-1" y="0"/>
            <a:chExt cx="12192002" cy="6858000"/>
          </a:xfrm>
        </p:grpSpPr>
        <p:cxnSp>
          <p:nvCxnSpPr>
            <p:cNvPr id="318" name="Google Shape;318;p33"/>
            <p:cNvCxnSpPr/>
            <p:nvPr/>
          </p:nvCxnSpPr>
          <p:spPr>
            <a:xfrm>
              <a:off x="61019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19" name="Google Shape;319;p33"/>
            <p:cNvCxnSpPr/>
            <p:nvPr/>
          </p:nvCxnSpPr>
          <p:spPr>
            <a:xfrm>
              <a:off x="182933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0" name="Google Shape;320;p33"/>
            <p:cNvCxnSpPr/>
            <p:nvPr/>
          </p:nvCxnSpPr>
          <p:spPr>
            <a:xfrm>
              <a:off x="304847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1" name="Google Shape;321;p33"/>
            <p:cNvCxnSpPr/>
            <p:nvPr/>
          </p:nvCxnSpPr>
          <p:spPr>
            <a:xfrm>
              <a:off x="426760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2" name="Google Shape;322;p33"/>
            <p:cNvCxnSpPr/>
            <p:nvPr/>
          </p:nvCxnSpPr>
          <p:spPr>
            <a:xfrm>
              <a:off x="548674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3" name="Google Shape;323;p33"/>
            <p:cNvCxnSpPr/>
            <p:nvPr/>
          </p:nvCxnSpPr>
          <p:spPr>
            <a:xfrm>
              <a:off x="6705884"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4" name="Google Shape;324;p33"/>
            <p:cNvCxnSpPr/>
            <p:nvPr/>
          </p:nvCxnSpPr>
          <p:spPr>
            <a:xfrm>
              <a:off x="7925022"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5" name="Google Shape;325;p33"/>
            <p:cNvCxnSpPr/>
            <p:nvPr/>
          </p:nvCxnSpPr>
          <p:spPr>
            <a:xfrm>
              <a:off x="9144160"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6" name="Google Shape;326;p33"/>
            <p:cNvCxnSpPr/>
            <p:nvPr/>
          </p:nvCxnSpPr>
          <p:spPr>
            <a:xfrm>
              <a:off x="10363298"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7" name="Google Shape;327;p33"/>
            <p:cNvCxnSpPr/>
            <p:nvPr/>
          </p:nvCxnSpPr>
          <p:spPr>
            <a:xfrm>
              <a:off x="11582436" y="0"/>
              <a:ext cx="0"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8" name="Google Shape;328;p33"/>
            <p:cNvCxnSpPr/>
            <p:nvPr/>
          </p:nvCxnSpPr>
          <p:spPr>
            <a:xfrm>
              <a:off x="2819" y="38648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29" name="Google Shape;329;p33"/>
            <p:cNvCxnSpPr/>
            <p:nvPr/>
          </p:nvCxnSpPr>
          <p:spPr>
            <a:xfrm>
              <a:off x="2819" y="1611181"/>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0" name="Google Shape;330;p33"/>
            <p:cNvCxnSpPr/>
            <p:nvPr/>
          </p:nvCxnSpPr>
          <p:spPr>
            <a:xfrm>
              <a:off x="2819" y="2835877"/>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1" name="Google Shape;331;p33"/>
            <p:cNvCxnSpPr/>
            <p:nvPr/>
          </p:nvCxnSpPr>
          <p:spPr>
            <a:xfrm>
              <a:off x="2819" y="4060573"/>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2" name="Google Shape;332;p33"/>
            <p:cNvCxnSpPr/>
            <p:nvPr/>
          </p:nvCxnSpPr>
          <p:spPr>
            <a:xfrm>
              <a:off x="2819" y="5285269"/>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3" name="Google Shape;333;p33"/>
            <p:cNvCxnSpPr/>
            <p:nvPr/>
          </p:nvCxnSpPr>
          <p:spPr>
            <a:xfrm>
              <a:off x="2819" y="6509965"/>
              <a:ext cx="12188952" cy="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334" name="Google Shape;334;p33"/>
            <p:cNvGrpSpPr/>
            <p:nvPr/>
          </p:nvGrpSpPr>
          <p:grpSpPr>
            <a:xfrm>
              <a:off x="-1" y="0"/>
              <a:ext cx="12192001" cy="6858000"/>
              <a:chOff x="-1" y="0"/>
              <a:chExt cx="12192001" cy="6858000"/>
            </a:xfrm>
          </p:grpSpPr>
          <p:cxnSp>
            <p:nvCxnSpPr>
              <p:cNvPr id="335" name="Google Shape;335;p33"/>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6" name="Google Shape;336;p33"/>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7" name="Google Shape;337;p33"/>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8" name="Google Shape;338;p33"/>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39" name="Google Shape;339;p33"/>
              <p:cNvCxnSpPr/>
              <p:nvPr/>
            </p:nvCxnSpPr>
            <p:spPr>
              <a:xfrm>
                <a:off x="510650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340" name="Google Shape;340;p33"/>
              <p:cNvGrpSpPr/>
              <p:nvPr/>
            </p:nvGrpSpPr>
            <p:grpSpPr>
              <a:xfrm>
                <a:off x="6327885" y="0"/>
                <a:ext cx="5864115" cy="5898673"/>
                <a:chOff x="6327885" y="0"/>
                <a:chExt cx="5864115" cy="5898673"/>
              </a:xfrm>
            </p:grpSpPr>
            <p:cxnSp>
              <p:nvCxnSpPr>
                <p:cNvPr id="341" name="Google Shape;341;p33"/>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2" name="Google Shape;342;p33"/>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3" name="Google Shape;343;p33"/>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4" name="Google Shape;344;p33"/>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5" name="Google Shape;345;p33"/>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346" name="Google Shape;346;p33"/>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7" name="Google Shape;347;p33"/>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8" name="Google Shape;348;p33"/>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49" name="Google Shape;349;p33"/>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0" name="Google Shape;350;p33"/>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nvGrpSpPr>
            <p:cNvPr id="351" name="Google Shape;351;p33"/>
            <p:cNvGrpSpPr/>
            <p:nvPr/>
          </p:nvGrpSpPr>
          <p:grpSpPr>
            <a:xfrm flipH="1">
              <a:off x="0" y="0"/>
              <a:ext cx="12192001" cy="6858000"/>
              <a:chOff x="-1" y="0"/>
              <a:chExt cx="12192001" cy="6858000"/>
            </a:xfrm>
          </p:grpSpPr>
          <p:cxnSp>
            <p:nvCxnSpPr>
              <p:cNvPr id="352" name="Google Shape;352;p33"/>
              <p:cNvCxnSpPr/>
              <p:nvPr/>
            </p:nvCxnSpPr>
            <p:spPr>
              <a:xfrm>
                <a:off x="225425"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3" name="Google Shape;353;p33"/>
              <p:cNvCxnSpPr/>
              <p:nvPr/>
            </p:nvCxnSpPr>
            <p:spPr>
              <a:xfrm>
                <a:off x="144915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4" name="Google Shape;354;p33"/>
              <p:cNvCxnSpPr/>
              <p:nvPr/>
            </p:nvCxnSpPr>
            <p:spPr>
              <a:xfrm>
                <a:off x="2665982"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5" name="Google Shape;355;p33"/>
              <p:cNvCxnSpPr/>
              <p:nvPr/>
            </p:nvCxnSpPr>
            <p:spPr>
              <a:xfrm>
                <a:off x="3885119"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6" name="Google Shape;356;p33"/>
              <p:cNvCxnSpPr/>
              <p:nvPr/>
            </p:nvCxnSpPr>
            <p:spPr>
              <a:xfrm>
                <a:off x="5150644" y="0"/>
                <a:ext cx="6815931" cy="6858000"/>
              </a:xfrm>
              <a:prstGeom prst="straightConnector1">
                <a:avLst/>
              </a:prstGeom>
              <a:noFill/>
              <a:ln cap="flat" cmpd="sng" w="9525">
                <a:solidFill>
                  <a:srgbClr val="A43E27">
                    <a:alpha val="23921"/>
                  </a:srgbClr>
                </a:solidFill>
                <a:prstDash val="solid"/>
                <a:miter lim="800000"/>
                <a:headEnd len="sm" w="sm" type="none"/>
                <a:tailEnd len="sm" w="sm" type="none"/>
              </a:ln>
            </p:spPr>
          </p:cxnSp>
          <p:grpSp>
            <p:nvGrpSpPr>
              <p:cNvPr id="357" name="Google Shape;357;p33"/>
              <p:cNvGrpSpPr/>
              <p:nvPr/>
            </p:nvGrpSpPr>
            <p:grpSpPr>
              <a:xfrm>
                <a:off x="6327885" y="0"/>
                <a:ext cx="5864115" cy="5898673"/>
                <a:chOff x="6327885" y="0"/>
                <a:chExt cx="5864115" cy="5898673"/>
              </a:xfrm>
            </p:grpSpPr>
            <p:cxnSp>
              <p:nvCxnSpPr>
                <p:cNvPr id="358" name="Google Shape;358;p33"/>
                <p:cNvCxnSpPr/>
                <p:nvPr/>
              </p:nvCxnSpPr>
              <p:spPr>
                <a:xfrm>
                  <a:off x="6327885" y="0"/>
                  <a:ext cx="5864115" cy="5898673"/>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59" name="Google Shape;359;p33"/>
                <p:cNvCxnSpPr/>
                <p:nvPr/>
              </p:nvCxnSpPr>
              <p:spPr>
                <a:xfrm>
                  <a:off x="7549268" y="0"/>
                  <a:ext cx="4642732" cy="467242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0" name="Google Shape;360;p33"/>
                <p:cNvCxnSpPr/>
                <p:nvPr/>
              </p:nvCxnSpPr>
              <p:spPr>
                <a:xfrm>
                  <a:off x="8772997" y="0"/>
                  <a:ext cx="3419003" cy="34567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1" name="Google Shape;361;p33"/>
                <p:cNvCxnSpPr/>
                <p:nvPr/>
              </p:nvCxnSpPr>
              <p:spPr>
                <a:xfrm>
                  <a:off x="9982200" y="0"/>
                  <a:ext cx="2209800" cy="222646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2" name="Google Shape;362;p33"/>
                <p:cNvCxnSpPr/>
                <p:nvPr/>
              </p:nvCxnSpPr>
              <p:spPr>
                <a:xfrm>
                  <a:off x="11199019" y="0"/>
                  <a:ext cx="992981" cy="1002506"/>
                </a:xfrm>
                <a:prstGeom prst="straightConnector1">
                  <a:avLst/>
                </a:prstGeom>
                <a:noFill/>
                <a:ln cap="flat" cmpd="sng" w="9525">
                  <a:solidFill>
                    <a:srgbClr val="A43E27">
                      <a:alpha val="23921"/>
                    </a:srgbClr>
                  </a:solidFill>
                  <a:prstDash val="solid"/>
                  <a:miter lim="800000"/>
                  <a:headEnd len="sm" w="sm" type="none"/>
                  <a:tailEnd len="sm" w="sm" type="none"/>
                </a:ln>
              </p:spPr>
            </p:cxnSp>
          </p:grpSp>
          <p:cxnSp>
            <p:nvCxnSpPr>
              <p:cNvPr id="363" name="Google Shape;363;p33"/>
              <p:cNvCxnSpPr/>
              <p:nvPr/>
            </p:nvCxnSpPr>
            <p:spPr>
              <a:xfrm rot="10800000">
                <a:off x="-1" y="1012053"/>
                <a:ext cx="5828811" cy="5845945"/>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4" name="Google Shape;364;p33"/>
              <p:cNvCxnSpPr/>
              <p:nvPr/>
            </p:nvCxnSpPr>
            <p:spPr>
              <a:xfrm rot="10800000">
                <a:off x="-1" y="2227340"/>
                <a:ext cx="4614781" cy="4630658"/>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5" name="Google Shape;365;p33"/>
              <p:cNvCxnSpPr/>
              <p:nvPr/>
            </p:nvCxnSpPr>
            <p:spPr>
              <a:xfrm rot="10800000">
                <a:off x="-1" y="3432149"/>
                <a:ext cx="3398419" cy="3425849"/>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6" name="Google Shape;366;p33"/>
              <p:cNvCxnSpPr/>
              <p:nvPr/>
            </p:nvCxnSpPr>
            <p:spPr>
              <a:xfrm rot="10800000">
                <a:off x="-1" y="4651431"/>
                <a:ext cx="2196496" cy="2206567"/>
              </a:xfrm>
              <a:prstGeom prst="straightConnector1">
                <a:avLst/>
              </a:prstGeom>
              <a:noFill/>
              <a:ln cap="flat" cmpd="sng" w="9525">
                <a:solidFill>
                  <a:srgbClr val="A43E27">
                    <a:alpha val="23921"/>
                  </a:srgbClr>
                </a:solidFill>
                <a:prstDash val="solid"/>
                <a:miter lim="800000"/>
                <a:headEnd len="sm" w="sm" type="none"/>
                <a:tailEnd len="sm" w="sm" type="none"/>
              </a:ln>
            </p:spPr>
          </p:cxnSp>
          <p:cxnSp>
            <p:nvCxnSpPr>
              <p:cNvPr id="367" name="Google Shape;367;p33"/>
              <p:cNvCxnSpPr/>
              <p:nvPr/>
            </p:nvCxnSpPr>
            <p:spPr>
              <a:xfrm rot="10800000">
                <a:off x="-1" y="5864453"/>
                <a:ext cx="987003" cy="993545"/>
              </a:xfrm>
              <a:prstGeom prst="straightConnector1">
                <a:avLst/>
              </a:prstGeom>
              <a:noFill/>
              <a:ln cap="flat" cmpd="sng" w="9525">
                <a:solidFill>
                  <a:srgbClr val="A43E27">
                    <a:alpha val="23921"/>
                  </a:srgbClr>
                </a:solidFill>
                <a:prstDash val="solid"/>
                <a:miter lim="800000"/>
                <a:headEnd len="sm" w="sm" type="none"/>
                <a:tailEnd len="sm" w="sm" type="none"/>
              </a:ln>
            </p:spPr>
          </p:cxnSp>
        </p:grpSp>
      </p:grpSp>
      <p:sp>
        <p:nvSpPr>
          <p:cNvPr id="368" name="Google Shape;368;p33"/>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9" name="Google Shape;369;p33"/>
          <p:cNvSpPr txBox="1"/>
          <p:nvPr>
            <p:ph type="title"/>
          </p:nvPr>
        </p:nvSpPr>
        <p:spPr>
          <a:xfrm>
            <a:off x="7913152" y="571500"/>
            <a:ext cx="3657600" cy="2197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 name="Google Shape;370;p33"/>
          <p:cNvSpPr txBox="1"/>
          <p:nvPr>
            <p:ph idx="1" type="body"/>
          </p:nvPr>
        </p:nvSpPr>
        <p:spPr>
          <a:xfrm>
            <a:off x="543197" y="571500"/>
            <a:ext cx="6217920" cy="5715000"/>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55600" lvl="5" marL="2743200" algn="l">
              <a:lnSpc>
                <a:spcPct val="90000"/>
              </a:lnSpc>
              <a:spcBef>
                <a:spcPts val="600"/>
              </a:spcBef>
              <a:spcAft>
                <a:spcPts val="0"/>
              </a:spcAft>
              <a:buSzPts val="2000"/>
              <a:buChar char="▪"/>
              <a:defRPr sz="2000"/>
            </a:lvl6pPr>
            <a:lvl7pPr indent="-355600" lvl="6" marL="3200400" algn="l">
              <a:lnSpc>
                <a:spcPct val="90000"/>
              </a:lnSpc>
              <a:spcBef>
                <a:spcPts val="600"/>
              </a:spcBef>
              <a:spcAft>
                <a:spcPts val="0"/>
              </a:spcAft>
              <a:buSzPts val="2000"/>
              <a:buChar char="▪"/>
              <a:defRPr sz="2000"/>
            </a:lvl7pPr>
            <a:lvl8pPr indent="-355600" lvl="7" marL="3657600" algn="l">
              <a:lnSpc>
                <a:spcPct val="90000"/>
              </a:lnSpc>
              <a:spcBef>
                <a:spcPts val="600"/>
              </a:spcBef>
              <a:spcAft>
                <a:spcPts val="0"/>
              </a:spcAft>
              <a:buSzPts val="2000"/>
              <a:buChar char="▪"/>
              <a:defRPr sz="2000"/>
            </a:lvl8pPr>
            <a:lvl9pPr indent="-228600" lvl="8" marL="4114800" algn="l">
              <a:lnSpc>
                <a:spcPct val="90000"/>
              </a:lnSpc>
              <a:spcBef>
                <a:spcPts val="600"/>
              </a:spcBef>
              <a:spcAft>
                <a:spcPts val="0"/>
              </a:spcAft>
              <a:buSzPts val="2000"/>
              <a:buNone/>
              <a:defRPr sz="2000"/>
            </a:lvl9pPr>
          </a:lstStyle>
          <a:p/>
        </p:txBody>
      </p:sp>
      <p:sp>
        <p:nvSpPr>
          <p:cNvPr id="371" name="Google Shape;371;p33"/>
          <p:cNvSpPr txBox="1"/>
          <p:nvPr>
            <p:ph idx="2" type="body"/>
          </p:nvPr>
        </p:nvSpPr>
        <p:spPr>
          <a:xfrm>
            <a:off x="7913152" y="2995012"/>
            <a:ext cx="3657600" cy="22859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cxnSp>
        <p:nvCxnSpPr>
          <p:cNvPr id="372" name="Google Shape;372;p33"/>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373" name="Google Shape;373;p33"/>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4" name="Google Shape;374;p33"/>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5" name="Google Shape;375;p33"/>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2999">
              <a:schemeClr val="lt1"/>
            </a:gs>
            <a:gs pos="100000">
              <a:srgbClr val="F2F2F2">
                <a:alpha val="63921"/>
              </a:srgbClr>
            </a:gs>
          </a:gsLst>
          <a:lin ang="5400000" scaled="0"/>
        </a:gradFill>
      </p:bgPr>
    </p:bg>
    <p:spTree>
      <p:nvGrpSpPr>
        <p:cNvPr id="9" name="Shape 9"/>
        <p:cNvGrpSpPr/>
        <p:nvPr/>
      </p:nvGrpSpPr>
      <p:grpSpPr>
        <a:xfrm>
          <a:off x="0" y="0"/>
          <a:ext cx="0" cy="0"/>
          <a:chOff x="0" y="0"/>
          <a:chExt cx="0" cy="0"/>
        </a:xfrm>
      </p:grpSpPr>
      <p:grpSp>
        <p:nvGrpSpPr>
          <p:cNvPr id="10" name="Google Shape;10;p24"/>
          <p:cNvGrpSpPr/>
          <p:nvPr/>
        </p:nvGrpSpPr>
        <p:grpSpPr>
          <a:xfrm>
            <a:off x="-1" y="-195943"/>
            <a:ext cx="12192002" cy="6858000"/>
            <a:chOff x="-1" y="0"/>
            <a:chExt cx="12192002" cy="6858000"/>
          </a:xfrm>
        </p:grpSpPr>
        <p:cxnSp>
          <p:nvCxnSpPr>
            <p:cNvPr id="11" name="Google Shape;11;p24"/>
            <p:cNvCxnSpPr/>
            <p:nvPr/>
          </p:nvCxnSpPr>
          <p:spPr>
            <a:xfrm>
              <a:off x="610194"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2" name="Google Shape;12;p24"/>
            <p:cNvCxnSpPr/>
            <p:nvPr/>
          </p:nvCxnSpPr>
          <p:spPr>
            <a:xfrm>
              <a:off x="1829332"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3" name="Google Shape;13;p24"/>
            <p:cNvCxnSpPr/>
            <p:nvPr/>
          </p:nvCxnSpPr>
          <p:spPr>
            <a:xfrm>
              <a:off x="3048470"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4" name="Google Shape;14;p24"/>
            <p:cNvCxnSpPr/>
            <p:nvPr/>
          </p:nvCxnSpPr>
          <p:spPr>
            <a:xfrm>
              <a:off x="4267608"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5" name="Google Shape;15;p24"/>
            <p:cNvCxnSpPr/>
            <p:nvPr/>
          </p:nvCxnSpPr>
          <p:spPr>
            <a:xfrm>
              <a:off x="5486746"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6" name="Google Shape;16;p24"/>
            <p:cNvCxnSpPr/>
            <p:nvPr/>
          </p:nvCxnSpPr>
          <p:spPr>
            <a:xfrm>
              <a:off x="6705884"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7" name="Google Shape;17;p24"/>
            <p:cNvCxnSpPr/>
            <p:nvPr/>
          </p:nvCxnSpPr>
          <p:spPr>
            <a:xfrm>
              <a:off x="7925022"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8" name="Google Shape;18;p24"/>
            <p:cNvCxnSpPr/>
            <p:nvPr/>
          </p:nvCxnSpPr>
          <p:spPr>
            <a:xfrm>
              <a:off x="9144160"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19" name="Google Shape;19;p24"/>
            <p:cNvCxnSpPr/>
            <p:nvPr/>
          </p:nvCxnSpPr>
          <p:spPr>
            <a:xfrm>
              <a:off x="10363298"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0" name="Google Shape;20;p24"/>
            <p:cNvCxnSpPr/>
            <p:nvPr/>
          </p:nvCxnSpPr>
          <p:spPr>
            <a:xfrm>
              <a:off x="11582436" y="0"/>
              <a:ext cx="0"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1" name="Google Shape;21;p24"/>
            <p:cNvCxnSpPr/>
            <p:nvPr/>
          </p:nvCxnSpPr>
          <p:spPr>
            <a:xfrm>
              <a:off x="2819" y="386485"/>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2" name="Google Shape;22;p24"/>
            <p:cNvCxnSpPr/>
            <p:nvPr/>
          </p:nvCxnSpPr>
          <p:spPr>
            <a:xfrm>
              <a:off x="2819" y="1611181"/>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3" name="Google Shape;23;p24"/>
            <p:cNvCxnSpPr/>
            <p:nvPr/>
          </p:nvCxnSpPr>
          <p:spPr>
            <a:xfrm>
              <a:off x="2819" y="2835877"/>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4" name="Google Shape;24;p24"/>
            <p:cNvCxnSpPr/>
            <p:nvPr/>
          </p:nvCxnSpPr>
          <p:spPr>
            <a:xfrm>
              <a:off x="2819" y="4060573"/>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5" name="Google Shape;25;p24"/>
            <p:cNvCxnSpPr/>
            <p:nvPr/>
          </p:nvCxnSpPr>
          <p:spPr>
            <a:xfrm>
              <a:off x="2819" y="5285269"/>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6" name="Google Shape;26;p24"/>
            <p:cNvCxnSpPr/>
            <p:nvPr/>
          </p:nvCxnSpPr>
          <p:spPr>
            <a:xfrm>
              <a:off x="2819" y="6509965"/>
              <a:ext cx="12188952" cy="0"/>
            </a:xfrm>
            <a:prstGeom prst="straightConnector1">
              <a:avLst/>
            </a:prstGeom>
            <a:noFill/>
            <a:ln cap="flat" cmpd="sng" w="9525">
              <a:solidFill>
                <a:srgbClr val="D8D8D8">
                  <a:alpha val="23921"/>
                </a:srgbClr>
              </a:solidFill>
              <a:prstDash val="solid"/>
              <a:miter lim="800000"/>
              <a:headEnd len="sm" w="sm" type="none"/>
              <a:tailEnd len="sm" w="sm" type="none"/>
            </a:ln>
          </p:spPr>
        </p:cxnSp>
        <p:grpSp>
          <p:nvGrpSpPr>
            <p:cNvPr id="27" name="Google Shape;27;p24"/>
            <p:cNvGrpSpPr/>
            <p:nvPr/>
          </p:nvGrpSpPr>
          <p:grpSpPr>
            <a:xfrm>
              <a:off x="-1" y="0"/>
              <a:ext cx="12192001" cy="6858000"/>
              <a:chOff x="-1" y="0"/>
              <a:chExt cx="12192001" cy="6858000"/>
            </a:xfrm>
          </p:grpSpPr>
          <p:cxnSp>
            <p:nvCxnSpPr>
              <p:cNvPr id="28" name="Google Shape;28;p24"/>
              <p:cNvCxnSpPr/>
              <p:nvPr/>
            </p:nvCxnSpPr>
            <p:spPr>
              <a:xfrm>
                <a:off x="225425"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29" name="Google Shape;29;p24"/>
              <p:cNvCxnSpPr/>
              <p:nvPr/>
            </p:nvCxnSpPr>
            <p:spPr>
              <a:xfrm>
                <a:off x="1449154"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0" name="Google Shape;30;p24"/>
              <p:cNvCxnSpPr/>
              <p:nvPr/>
            </p:nvCxnSpPr>
            <p:spPr>
              <a:xfrm>
                <a:off x="2665982"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1" name="Google Shape;31;p24"/>
              <p:cNvCxnSpPr/>
              <p:nvPr/>
            </p:nvCxnSpPr>
            <p:spPr>
              <a:xfrm>
                <a:off x="3885119"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2" name="Google Shape;32;p24"/>
              <p:cNvCxnSpPr/>
              <p:nvPr/>
            </p:nvCxnSpPr>
            <p:spPr>
              <a:xfrm>
                <a:off x="5106502"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grpSp>
            <p:nvGrpSpPr>
              <p:cNvPr id="33" name="Google Shape;33;p24"/>
              <p:cNvGrpSpPr/>
              <p:nvPr/>
            </p:nvGrpSpPr>
            <p:grpSpPr>
              <a:xfrm>
                <a:off x="6327885" y="0"/>
                <a:ext cx="5864115" cy="5898673"/>
                <a:chOff x="6327885" y="0"/>
                <a:chExt cx="5864115" cy="5898673"/>
              </a:xfrm>
            </p:grpSpPr>
            <p:cxnSp>
              <p:nvCxnSpPr>
                <p:cNvPr id="34" name="Google Shape;34;p24"/>
                <p:cNvCxnSpPr/>
                <p:nvPr/>
              </p:nvCxnSpPr>
              <p:spPr>
                <a:xfrm>
                  <a:off x="6327885" y="0"/>
                  <a:ext cx="5864115" cy="5898673"/>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5" name="Google Shape;35;p24"/>
                <p:cNvCxnSpPr/>
                <p:nvPr/>
              </p:nvCxnSpPr>
              <p:spPr>
                <a:xfrm>
                  <a:off x="7549268" y="0"/>
                  <a:ext cx="4642732" cy="4672425"/>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6" name="Google Shape;36;p24"/>
                <p:cNvCxnSpPr/>
                <p:nvPr/>
              </p:nvCxnSpPr>
              <p:spPr>
                <a:xfrm>
                  <a:off x="8772997" y="0"/>
                  <a:ext cx="3419003" cy="345674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7" name="Google Shape;37;p24"/>
                <p:cNvCxnSpPr/>
                <p:nvPr/>
              </p:nvCxnSpPr>
              <p:spPr>
                <a:xfrm>
                  <a:off x="9982200" y="0"/>
                  <a:ext cx="2209800" cy="222646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38" name="Google Shape;38;p24"/>
                <p:cNvCxnSpPr/>
                <p:nvPr/>
              </p:nvCxnSpPr>
              <p:spPr>
                <a:xfrm>
                  <a:off x="11199019" y="0"/>
                  <a:ext cx="992981" cy="1002506"/>
                </a:xfrm>
                <a:prstGeom prst="straightConnector1">
                  <a:avLst/>
                </a:prstGeom>
                <a:noFill/>
                <a:ln cap="flat" cmpd="sng" w="9525">
                  <a:solidFill>
                    <a:srgbClr val="D8D8D8">
                      <a:alpha val="23921"/>
                    </a:srgbClr>
                  </a:solidFill>
                  <a:prstDash val="solid"/>
                  <a:miter lim="800000"/>
                  <a:headEnd len="sm" w="sm" type="none"/>
                  <a:tailEnd len="sm" w="sm" type="none"/>
                </a:ln>
              </p:spPr>
            </p:cxnSp>
          </p:grpSp>
          <p:cxnSp>
            <p:nvCxnSpPr>
              <p:cNvPr id="39" name="Google Shape;39;p24"/>
              <p:cNvCxnSpPr/>
              <p:nvPr/>
            </p:nvCxnSpPr>
            <p:spPr>
              <a:xfrm rot="10800000">
                <a:off x="-1" y="1012053"/>
                <a:ext cx="5828811" cy="5845945"/>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0" name="Google Shape;40;p24"/>
              <p:cNvCxnSpPr/>
              <p:nvPr/>
            </p:nvCxnSpPr>
            <p:spPr>
              <a:xfrm rot="10800000">
                <a:off x="-1" y="2227340"/>
                <a:ext cx="4614781" cy="4630658"/>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1" name="Google Shape;41;p24"/>
              <p:cNvCxnSpPr/>
              <p:nvPr/>
            </p:nvCxnSpPr>
            <p:spPr>
              <a:xfrm rot="10800000">
                <a:off x="-1" y="3432149"/>
                <a:ext cx="3398419" cy="342584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2" name="Google Shape;42;p24"/>
              <p:cNvCxnSpPr/>
              <p:nvPr/>
            </p:nvCxnSpPr>
            <p:spPr>
              <a:xfrm rot="10800000">
                <a:off x="-1" y="4651431"/>
                <a:ext cx="2196496" cy="2206567"/>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3" name="Google Shape;43;p24"/>
              <p:cNvCxnSpPr/>
              <p:nvPr/>
            </p:nvCxnSpPr>
            <p:spPr>
              <a:xfrm rot="10800000">
                <a:off x="-1" y="5864453"/>
                <a:ext cx="987003" cy="993545"/>
              </a:xfrm>
              <a:prstGeom prst="straightConnector1">
                <a:avLst/>
              </a:prstGeom>
              <a:noFill/>
              <a:ln cap="flat" cmpd="sng" w="9525">
                <a:solidFill>
                  <a:srgbClr val="D8D8D8">
                    <a:alpha val="23921"/>
                  </a:srgbClr>
                </a:solidFill>
                <a:prstDash val="solid"/>
                <a:miter lim="800000"/>
                <a:headEnd len="sm" w="sm" type="none"/>
                <a:tailEnd len="sm" w="sm" type="none"/>
              </a:ln>
            </p:spPr>
          </p:cxnSp>
        </p:grpSp>
        <p:grpSp>
          <p:nvGrpSpPr>
            <p:cNvPr id="44" name="Google Shape;44;p24"/>
            <p:cNvGrpSpPr/>
            <p:nvPr/>
          </p:nvGrpSpPr>
          <p:grpSpPr>
            <a:xfrm flipH="1">
              <a:off x="0" y="0"/>
              <a:ext cx="12192001" cy="6858000"/>
              <a:chOff x="-1" y="0"/>
              <a:chExt cx="12192001" cy="6858000"/>
            </a:xfrm>
          </p:grpSpPr>
          <p:cxnSp>
            <p:nvCxnSpPr>
              <p:cNvPr id="45" name="Google Shape;45;p24"/>
              <p:cNvCxnSpPr/>
              <p:nvPr/>
            </p:nvCxnSpPr>
            <p:spPr>
              <a:xfrm>
                <a:off x="225425"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6" name="Google Shape;46;p24"/>
              <p:cNvCxnSpPr/>
              <p:nvPr/>
            </p:nvCxnSpPr>
            <p:spPr>
              <a:xfrm>
                <a:off x="1449154"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7" name="Google Shape;47;p24"/>
              <p:cNvCxnSpPr/>
              <p:nvPr/>
            </p:nvCxnSpPr>
            <p:spPr>
              <a:xfrm>
                <a:off x="2665982"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8" name="Google Shape;48;p24"/>
              <p:cNvCxnSpPr/>
              <p:nvPr/>
            </p:nvCxnSpPr>
            <p:spPr>
              <a:xfrm>
                <a:off x="3885119"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49" name="Google Shape;49;p24"/>
              <p:cNvCxnSpPr/>
              <p:nvPr/>
            </p:nvCxnSpPr>
            <p:spPr>
              <a:xfrm>
                <a:off x="5106502" y="0"/>
                <a:ext cx="6815931" cy="6858000"/>
              </a:xfrm>
              <a:prstGeom prst="straightConnector1">
                <a:avLst/>
              </a:prstGeom>
              <a:noFill/>
              <a:ln cap="flat" cmpd="sng" w="9525">
                <a:solidFill>
                  <a:srgbClr val="D8D8D8">
                    <a:alpha val="23921"/>
                  </a:srgbClr>
                </a:solidFill>
                <a:prstDash val="solid"/>
                <a:miter lim="800000"/>
                <a:headEnd len="sm" w="sm" type="none"/>
                <a:tailEnd len="sm" w="sm" type="none"/>
              </a:ln>
            </p:spPr>
          </p:cxnSp>
          <p:grpSp>
            <p:nvGrpSpPr>
              <p:cNvPr id="50" name="Google Shape;50;p24"/>
              <p:cNvGrpSpPr/>
              <p:nvPr/>
            </p:nvGrpSpPr>
            <p:grpSpPr>
              <a:xfrm>
                <a:off x="6327885" y="0"/>
                <a:ext cx="5864115" cy="5898673"/>
                <a:chOff x="6327885" y="0"/>
                <a:chExt cx="5864115" cy="5898673"/>
              </a:xfrm>
            </p:grpSpPr>
            <p:cxnSp>
              <p:nvCxnSpPr>
                <p:cNvPr id="51" name="Google Shape;51;p24"/>
                <p:cNvCxnSpPr/>
                <p:nvPr/>
              </p:nvCxnSpPr>
              <p:spPr>
                <a:xfrm>
                  <a:off x="6327885" y="0"/>
                  <a:ext cx="5864115" cy="5898673"/>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2" name="Google Shape;52;p24"/>
                <p:cNvCxnSpPr/>
                <p:nvPr/>
              </p:nvCxnSpPr>
              <p:spPr>
                <a:xfrm>
                  <a:off x="7549268" y="0"/>
                  <a:ext cx="4642732" cy="4672425"/>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3" name="Google Shape;53;p24"/>
                <p:cNvCxnSpPr/>
                <p:nvPr/>
              </p:nvCxnSpPr>
              <p:spPr>
                <a:xfrm>
                  <a:off x="8772997" y="0"/>
                  <a:ext cx="3419003" cy="345674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4" name="Google Shape;54;p24"/>
                <p:cNvCxnSpPr/>
                <p:nvPr/>
              </p:nvCxnSpPr>
              <p:spPr>
                <a:xfrm>
                  <a:off x="9982200" y="0"/>
                  <a:ext cx="2209800" cy="222646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5" name="Google Shape;55;p24"/>
                <p:cNvCxnSpPr/>
                <p:nvPr/>
              </p:nvCxnSpPr>
              <p:spPr>
                <a:xfrm>
                  <a:off x="11199019" y="0"/>
                  <a:ext cx="992981" cy="1002506"/>
                </a:xfrm>
                <a:prstGeom prst="straightConnector1">
                  <a:avLst/>
                </a:prstGeom>
                <a:noFill/>
                <a:ln cap="flat" cmpd="sng" w="9525">
                  <a:solidFill>
                    <a:srgbClr val="D8D8D8">
                      <a:alpha val="23921"/>
                    </a:srgbClr>
                  </a:solidFill>
                  <a:prstDash val="solid"/>
                  <a:miter lim="800000"/>
                  <a:headEnd len="sm" w="sm" type="none"/>
                  <a:tailEnd len="sm" w="sm" type="none"/>
                </a:ln>
              </p:spPr>
            </p:cxnSp>
          </p:grpSp>
          <p:cxnSp>
            <p:nvCxnSpPr>
              <p:cNvPr id="56" name="Google Shape;56;p24"/>
              <p:cNvCxnSpPr/>
              <p:nvPr/>
            </p:nvCxnSpPr>
            <p:spPr>
              <a:xfrm rot="10800000">
                <a:off x="-1" y="1012053"/>
                <a:ext cx="5828811" cy="5845945"/>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7" name="Google Shape;57;p24"/>
              <p:cNvCxnSpPr/>
              <p:nvPr/>
            </p:nvCxnSpPr>
            <p:spPr>
              <a:xfrm rot="10800000">
                <a:off x="-1" y="2227340"/>
                <a:ext cx="4614781" cy="4630658"/>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8" name="Google Shape;58;p24"/>
              <p:cNvCxnSpPr/>
              <p:nvPr/>
            </p:nvCxnSpPr>
            <p:spPr>
              <a:xfrm rot="10800000">
                <a:off x="-1" y="3432149"/>
                <a:ext cx="3398419" cy="3425849"/>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59" name="Google Shape;59;p24"/>
              <p:cNvCxnSpPr/>
              <p:nvPr/>
            </p:nvCxnSpPr>
            <p:spPr>
              <a:xfrm rot="10800000">
                <a:off x="-1" y="4651431"/>
                <a:ext cx="2196496" cy="2206567"/>
              </a:xfrm>
              <a:prstGeom prst="straightConnector1">
                <a:avLst/>
              </a:prstGeom>
              <a:noFill/>
              <a:ln cap="flat" cmpd="sng" w="9525">
                <a:solidFill>
                  <a:srgbClr val="D8D8D8">
                    <a:alpha val="23921"/>
                  </a:srgbClr>
                </a:solidFill>
                <a:prstDash val="solid"/>
                <a:miter lim="800000"/>
                <a:headEnd len="sm" w="sm" type="none"/>
                <a:tailEnd len="sm" w="sm" type="none"/>
              </a:ln>
            </p:spPr>
          </p:cxnSp>
          <p:cxnSp>
            <p:nvCxnSpPr>
              <p:cNvPr id="60" name="Google Shape;60;p24"/>
              <p:cNvCxnSpPr/>
              <p:nvPr/>
            </p:nvCxnSpPr>
            <p:spPr>
              <a:xfrm rot="10800000">
                <a:off x="-1" y="5864453"/>
                <a:ext cx="987003" cy="993545"/>
              </a:xfrm>
              <a:prstGeom prst="straightConnector1">
                <a:avLst/>
              </a:prstGeom>
              <a:noFill/>
              <a:ln cap="flat" cmpd="sng" w="9525">
                <a:solidFill>
                  <a:srgbClr val="D8D8D8">
                    <a:alpha val="23921"/>
                  </a:srgbClr>
                </a:solidFill>
                <a:prstDash val="solid"/>
                <a:miter lim="800000"/>
                <a:headEnd len="sm" w="sm" type="none"/>
                <a:tailEnd len="sm" w="sm" type="none"/>
              </a:ln>
            </p:spPr>
          </p:cxnSp>
        </p:grpSp>
      </p:grpSp>
      <p:sp>
        <p:nvSpPr>
          <p:cNvPr id="61" name="Google Shape;61;p24"/>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rgbClr val="A43E27"/>
              </a:buClr>
              <a:buSzPts val="3200"/>
              <a:buFont typeface="Arial"/>
              <a:buNone/>
              <a:defRPr b="1" i="0" sz="3200" u="none" cap="none" strike="noStrike">
                <a:solidFill>
                  <a:srgbClr val="A43E27"/>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p24"/>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90000"/>
              </a:lnSpc>
              <a:spcBef>
                <a:spcPts val="1800"/>
              </a:spcBef>
              <a:spcAft>
                <a:spcPts val="0"/>
              </a:spcAft>
              <a:buClr>
                <a:srgbClr val="A43E27"/>
              </a:buClr>
              <a:buSzPts val="2000"/>
              <a:buFont typeface="Arial"/>
              <a:buChar char="▪"/>
              <a:defRPr b="0" i="0" sz="2000" u="none" cap="none" strike="noStrike">
                <a:solidFill>
                  <a:schemeClr val="dk1"/>
                </a:solidFill>
                <a:latin typeface="Arial"/>
                <a:ea typeface="Arial"/>
                <a:cs typeface="Arial"/>
                <a:sym typeface="Arial"/>
              </a:defRPr>
            </a:lvl1pPr>
            <a:lvl2pPr indent="-342900" lvl="1" marL="914400" marR="0" rtl="0" algn="l">
              <a:lnSpc>
                <a:spcPct val="90000"/>
              </a:lnSpc>
              <a:spcBef>
                <a:spcPts val="1200"/>
              </a:spcBef>
              <a:spcAft>
                <a:spcPts val="0"/>
              </a:spcAft>
              <a:buClr>
                <a:srgbClr val="A43E27"/>
              </a:buClr>
              <a:buSzPts val="1800"/>
              <a:buFont typeface="Arial"/>
              <a:buChar char="▪"/>
              <a:defRPr b="0" i="0" sz="1800" u="none" cap="none" strike="noStrike">
                <a:solidFill>
                  <a:schemeClr val="dk1"/>
                </a:solidFill>
                <a:latin typeface="Arial"/>
                <a:ea typeface="Arial"/>
                <a:cs typeface="Arial"/>
                <a:sym typeface="Arial"/>
              </a:defRPr>
            </a:lvl2pPr>
            <a:lvl3pPr indent="-330200" lvl="2" marL="1371600" marR="0" rtl="0" algn="l">
              <a:lnSpc>
                <a:spcPct val="90000"/>
              </a:lnSpc>
              <a:spcBef>
                <a:spcPts val="800"/>
              </a:spcBef>
              <a:spcAft>
                <a:spcPts val="0"/>
              </a:spcAft>
              <a:buClr>
                <a:srgbClr val="A43E27"/>
              </a:buClr>
              <a:buSzPts val="1600"/>
              <a:buFont typeface="Arial"/>
              <a:buChar char="▪"/>
              <a:defRPr b="0" i="0" sz="1600" u="none" cap="none" strike="noStrike">
                <a:solidFill>
                  <a:schemeClr val="dk1"/>
                </a:solidFill>
                <a:latin typeface="Arial"/>
                <a:ea typeface="Arial"/>
                <a:cs typeface="Arial"/>
                <a:sym typeface="Arial"/>
              </a:defRPr>
            </a:lvl3pPr>
            <a:lvl4pPr indent="-317500" lvl="3" marL="1828800" marR="0" rtl="0" algn="l">
              <a:lnSpc>
                <a:spcPct val="90000"/>
              </a:lnSpc>
              <a:spcBef>
                <a:spcPts val="8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8pPr>
            <a:lvl9pPr indent="-228600" lvl="8" marL="4114800" marR="0" rtl="0" algn="l">
              <a:lnSpc>
                <a:spcPct val="90000"/>
              </a:lnSpc>
              <a:spcBef>
                <a:spcPts val="600"/>
              </a:spcBef>
              <a:spcAft>
                <a:spcPts val="0"/>
              </a:spcAft>
              <a:buClr>
                <a:srgbClr val="A43E27"/>
              </a:buClr>
              <a:buSzPts val="1400"/>
              <a:buFont typeface="Arial"/>
              <a:buNone/>
              <a:defRPr b="0" i="0" sz="1400" u="none" cap="none" strike="noStrike">
                <a:solidFill>
                  <a:schemeClr val="dk1"/>
                </a:solidFill>
                <a:latin typeface="Arial"/>
                <a:ea typeface="Arial"/>
                <a:cs typeface="Arial"/>
                <a:sym typeface="Arial"/>
              </a:defRPr>
            </a:lvl9pPr>
          </a:lstStyle>
          <a:p/>
        </p:txBody>
      </p:sp>
      <p:cxnSp>
        <p:nvCxnSpPr>
          <p:cNvPr id="63" name="Google Shape;63;p24"/>
          <p:cNvCxnSpPr/>
          <p:nvPr/>
        </p:nvCxnSpPr>
        <p:spPr>
          <a:xfrm>
            <a:off x="609600" y="6172200"/>
            <a:ext cx="10972800" cy="0"/>
          </a:xfrm>
          <a:prstGeom prst="straightConnector1">
            <a:avLst/>
          </a:prstGeom>
          <a:noFill/>
          <a:ln cap="flat" cmpd="sng" w="12700">
            <a:solidFill>
              <a:srgbClr val="A43E27"/>
            </a:solidFill>
            <a:prstDash val="solid"/>
            <a:miter lim="800000"/>
            <a:headEnd len="sm" w="sm" type="none"/>
            <a:tailEnd len="sm" w="sm" type="none"/>
          </a:ln>
        </p:spPr>
      </p:cxnSp>
      <p:sp>
        <p:nvSpPr>
          <p:cNvPr id="64" name="Google Shape;64;p24"/>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rgbClr val="41424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5" name="Google Shape;65;p24"/>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rgbClr val="41424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6" name="Google Shape;66;p24"/>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8.jpg"/><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22.png"/><Relationship Id="rId8"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image" Target="../media/image10.png"/><Relationship Id="rId5"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 Id="rId4" Type="http://schemas.openxmlformats.org/officeDocument/2006/relationships/image" Target="../media/image10.png"/><Relationship Id="rId5"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jpg"/><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jpg"/><Relationship Id="rId4" Type="http://schemas.openxmlformats.org/officeDocument/2006/relationships/image" Target="../media/image21.png"/><Relationship Id="rId5"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jp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jp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jp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6.jp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6.jpg"/><Relationship Id="rId4" Type="http://schemas.openxmlformats.org/officeDocument/2006/relationships/image" Target="../media/image13.png"/><Relationship Id="rId5" Type="http://schemas.openxmlformats.org/officeDocument/2006/relationships/image" Target="../media/image12.png"/><Relationship Id="rId6"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1.png"/><Relationship Id="rId5"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jpg"/><Relationship Id="rId4" Type="http://schemas.openxmlformats.org/officeDocument/2006/relationships/hyperlink" Target="https://doi.org/10.2760/159770" TargetMode="External"/><Relationship Id="rId5" Type="http://schemas.openxmlformats.org/officeDocument/2006/relationships/image" Target="../media/image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6.jpg"/><Relationship Id="rId4" Type="http://schemas.openxmlformats.org/officeDocument/2006/relationships/image" Target="../media/image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6.jpg"/><Relationship Id="rId4" Type="http://schemas.openxmlformats.org/officeDocument/2006/relationships/image" Target="../media/image19.png"/><Relationship Id="rId5" Type="http://schemas.openxmlformats.org/officeDocument/2006/relationships/image" Target="../media/image12.png"/><Relationship Id="rId6" Type="http://schemas.openxmlformats.org/officeDocument/2006/relationships/image" Target="../media/image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8.jpg"/><Relationship Id="rId4" Type="http://schemas.openxmlformats.org/officeDocument/2006/relationships/image" Target="../media/image3.png"/><Relationship Id="rId10" Type="http://schemas.openxmlformats.org/officeDocument/2006/relationships/image" Target="../media/image20.png"/><Relationship Id="rId9" Type="http://schemas.openxmlformats.org/officeDocument/2006/relationships/image" Target="../media/image17.png"/><Relationship Id="rId5" Type="http://schemas.openxmlformats.org/officeDocument/2006/relationships/image" Target="../media/image16.jpg"/><Relationship Id="rId6" Type="http://schemas.openxmlformats.org/officeDocument/2006/relationships/image" Target="../media/image18.png"/><Relationship Id="rId7" Type="http://schemas.openxmlformats.org/officeDocument/2006/relationships/image" Target="../media/image14.jpg"/><Relationship Id="rId8"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24.png"/><Relationship Id="rId5"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23.png"/><Relationship Id="rId5"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23.png"/><Relationship Id="rId5"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image" Target="../media/image25.png"/><Relationship Id="rId5"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9.png"/><Relationship Id="rId5"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jpg"/><Relationship Id="rId4" Type="http://schemas.openxmlformats.org/officeDocument/2006/relationships/image" Target="../media/image9.png"/><Relationship Id="rId5"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24000">
              <a:schemeClr val="lt1"/>
            </a:gs>
            <a:gs pos="100000">
              <a:srgbClr val="F2F2F2">
                <a:alpha val="63921"/>
              </a:srgbClr>
            </a:gs>
          </a:gsLst>
          <a:lin ang="5400000" scaled="0"/>
        </a:gradFill>
      </p:bgPr>
    </p:bg>
    <p:spTree>
      <p:nvGrpSpPr>
        <p:cNvPr id="392" name="Shape 392"/>
        <p:cNvGrpSpPr/>
        <p:nvPr/>
      </p:nvGrpSpPr>
      <p:grpSpPr>
        <a:xfrm>
          <a:off x="0" y="0"/>
          <a:ext cx="0" cy="0"/>
          <a:chOff x="0" y="0"/>
          <a:chExt cx="0" cy="0"/>
        </a:xfrm>
      </p:grpSpPr>
      <p:sp>
        <p:nvSpPr>
          <p:cNvPr id="393" name="Google Shape;393;p1"/>
          <p:cNvSpPr txBox="1"/>
          <p:nvPr>
            <p:ph idx="1" type="subTitle"/>
          </p:nvPr>
        </p:nvSpPr>
        <p:spPr>
          <a:xfrm>
            <a:off x="1232885" y="5432563"/>
            <a:ext cx="9604310" cy="457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100"/>
              <a:buNone/>
            </a:pPr>
            <a:r>
              <a:rPr lang="sl-SI" sz="1100">
                <a:solidFill>
                  <a:srgbClr val="0070C0"/>
                </a:solidFill>
                <a:latin typeface="Calibri"/>
                <a:ea typeface="Calibri"/>
                <a:cs typeface="Calibri"/>
                <a:sym typeface="Calibri"/>
              </a:rPr>
              <a:t>Projekt Nr. </a:t>
            </a:r>
            <a:r>
              <a:rPr b="1" lang="sl-SI" sz="1100">
                <a:solidFill>
                  <a:srgbClr val="0070C0"/>
                </a:solidFill>
                <a:latin typeface="Calibri"/>
                <a:ea typeface="Calibri"/>
                <a:cs typeface="Calibri"/>
                <a:sym typeface="Calibri"/>
              </a:rPr>
              <a:t>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b="39429" l="0" r="0" t="21235"/>
          <a:stretch/>
        </p:blipFill>
        <p:spPr>
          <a:xfrm>
            <a:off x="982197" y="850354"/>
            <a:ext cx="3576552" cy="1406846"/>
          </a:xfrm>
          <a:prstGeom prst="rect">
            <a:avLst/>
          </a:prstGeom>
          <a:noFill/>
          <a:ln>
            <a:noFill/>
          </a:ln>
        </p:spPr>
      </p:pic>
      <p:pic>
        <p:nvPicPr>
          <p:cNvPr descr="Slika:Flag of Austria.svg - Wikipedija, prosta enciklopedija" id="395" name="Google Shape;395;p1"/>
          <p:cNvPicPr preferRelativeResize="0"/>
          <p:nvPr/>
        </p:nvPicPr>
        <p:blipFill rotWithShape="1">
          <a:blip r:embed="rId4">
            <a:alphaModFix/>
          </a:blip>
          <a:srcRect b="0" l="0" r="0" t="0"/>
          <a:stretch/>
        </p:blipFill>
        <p:spPr>
          <a:xfrm>
            <a:off x="10149087" y="2193125"/>
            <a:ext cx="674955" cy="450533"/>
          </a:xfrm>
          <a:prstGeom prst="rect">
            <a:avLst/>
          </a:prstGeom>
          <a:noFill/>
          <a:ln>
            <a:noFill/>
          </a:ln>
        </p:spPr>
      </p:pic>
      <p:pic>
        <p:nvPicPr>
          <p:cNvPr descr="Slika:Flag of Greece.svg - Wikipedija, prosta enciklopedija" id="396" name="Google Shape;396;p1"/>
          <p:cNvPicPr preferRelativeResize="0"/>
          <p:nvPr/>
        </p:nvPicPr>
        <p:blipFill rotWithShape="1">
          <a:blip r:embed="rId5">
            <a:alphaModFix/>
          </a:blip>
          <a:srcRect b="0" l="0" r="0" t="0"/>
          <a:stretch/>
        </p:blipFill>
        <p:spPr>
          <a:xfrm>
            <a:off x="10154546" y="3447756"/>
            <a:ext cx="675060" cy="450040"/>
          </a:xfrm>
          <a:prstGeom prst="rect">
            <a:avLst/>
          </a:prstGeom>
          <a:noFill/>
          <a:ln>
            <a:noFill/>
          </a:ln>
        </p:spPr>
      </p:pic>
      <p:pic>
        <p:nvPicPr>
          <p:cNvPr descr="Slika:Flag of Ireland.svg - Wikipedija, prosta enciklopedija" id="397" name="Google Shape;397;p1"/>
          <p:cNvPicPr preferRelativeResize="0"/>
          <p:nvPr/>
        </p:nvPicPr>
        <p:blipFill rotWithShape="1">
          <a:blip r:embed="rId6">
            <a:alphaModFix/>
          </a:blip>
          <a:srcRect b="0" l="0" r="0" t="0"/>
          <a:stretch/>
        </p:blipFill>
        <p:spPr>
          <a:xfrm>
            <a:off x="10154546" y="4074825"/>
            <a:ext cx="669496" cy="334748"/>
          </a:xfrm>
          <a:prstGeom prst="rect">
            <a:avLst/>
          </a:prstGeom>
          <a:noFill/>
          <a:ln>
            <a:noFill/>
          </a:ln>
        </p:spPr>
      </p:pic>
      <p:pic>
        <p:nvPicPr>
          <p:cNvPr descr="Slika:Flag of Cyprus.svg - Wikipedija, prosta enciklopedija" id="398" name="Google Shape;398;p1"/>
          <p:cNvPicPr preferRelativeResize="0"/>
          <p:nvPr/>
        </p:nvPicPr>
        <p:blipFill rotWithShape="1">
          <a:blip r:embed="rId7">
            <a:alphaModFix/>
          </a:blip>
          <a:srcRect b="0" l="0" r="0" t="0"/>
          <a:stretch/>
        </p:blipFill>
        <p:spPr>
          <a:xfrm>
            <a:off x="10149087" y="2820687"/>
            <a:ext cx="674955" cy="450040"/>
          </a:xfrm>
          <a:prstGeom prst="rect">
            <a:avLst/>
          </a:prstGeom>
          <a:noFill/>
          <a:ln>
            <a:noFill/>
          </a:ln>
        </p:spPr>
      </p:pic>
      <p:pic>
        <p:nvPicPr>
          <p:cNvPr descr="Flag of Slovenia - Wikipedia" id="399" name="Google Shape;399;p1"/>
          <p:cNvPicPr preferRelativeResize="0"/>
          <p:nvPr/>
        </p:nvPicPr>
        <p:blipFill rotWithShape="1">
          <a:blip r:embed="rId8">
            <a:alphaModFix/>
          </a:blip>
          <a:srcRect b="0" l="0" r="0" t="0"/>
          <a:stretch/>
        </p:blipFill>
        <p:spPr>
          <a:xfrm>
            <a:off x="10154547" y="4586602"/>
            <a:ext cx="669495" cy="334748"/>
          </a:xfrm>
          <a:prstGeom prst="rect">
            <a:avLst/>
          </a:prstGeom>
          <a:noFill/>
          <a:ln>
            <a:noFill/>
          </a:ln>
        </p:spPr>
      </p:pic>
      <p:pic>
        <p:nvPicPr>
          <p:cNvPr id="400" name="Google Shape;400;p1" title="DE Kofinanziert von der Europ�ischen Union_POS (15).jpg"/>
          <p:cNvPicPr preferRelativeResize="0"/>
          <p:nvPr/>
        </p:nvPicPr>
        <p:blipFill rotWithShape="1">
          <a:blip r:embed="rId9">
            <a:alphaModFix/>
          </a:blip>
          <a:srcRect b="0" l="2945" r="2945" t="0"/>
          <a:stretch/>
        </p:blipFill>
        <p:spPr>
          <a:xfrm>
            <a:off x="913459" y="5940453"/>
            <a:ext cx="2220298" cy="495376"/>
          </a:xfrm>
          <a:prstGeom prst="rect">
            <a:avLst/>
          </a:prstGeom>
          <a:noFill/>
          <a:ln>
            <a:noFill/>
          </a:ln>
        </p:spPr>
      </p:pic>
      <p:sp>
        <p:nvSpPr>
          <p:cNvPr id="401" name="Google Shape;401;p1"/>
          <p:cNvSpPr txBox="1"/>
          <p:nvPr/>
        </p:nvSpPr>
        <p:spPr>
          <a:xfrm>
            <a:off x="2602992" y="2713029"/>
            <a:ext cx="6180598" cy="1282070"/>
          </a:xfrm>
          <a:prstGeom prst="rect">
            <a:avLst/>
          </a:prstGeom>
          <a:noFill/>
          <a:ln>
            <a:noFill/>
          </a:ln>
        </p:spPr>
        <p:txBody>
          <a:bodyPr anchorCtr="0" anchor="b" bIns="45700" lIns="91425" spcFirstLastPara="1" rIns="91425" wrap="square" tIns="45700">
            <a:normAutofit fontScale="92500" lnSpcReduction="10000"/>
          </a:bodyPr>
          <a:lstStyle/>
          <a:p>
            <a:pPr indent="0" lvl="0" marL="0" marR="0" rtl="0" algn="ctr">
              <a:lnSpc>
                <a:spcPct val="76000"/>
              </a:lnSpc>
              <a:spcBef>
                <a:spcPts val="0"/>
              </a:spcBef>
              <a:spcAft>
                <a:spcPts val="0"/>
              </a:spcAft>
              <a:buClr>
                <a:srgbClr val="000000"/>
              </a:buClr>
              <a:buSzPct val="108108"/>
              <a:buFont typeface="Arial"/>
              <a:buNone/>
            </a:pPr>
            <a:r>
              <a:rPr b="1" i="0" lang="sl-SI" sz="4000" u="none" cap="none" strike="noStrike">
                <a:solidFill>
                  <a:srgbClr val="C52B87"/>
                </a:solidFill>
                <a:latin typeface="Calibri"/>
                <a:ea typeface="Calibri"/>
                <a:cs typeface="Calibri"/>
                <a:sym typeface="Calibri"/>
              </a:rPr>
              <a:t>Entwicklung digitalpädagogischer Kompetenzen</a:t>
            </a:r>
            <a:endParaRPr b="1" i="0" sz="1400" u="none" cap="none" strike="noStrike">
              <a:solidFill>
                <a:srgbClr val="C52B87"/>
              </a:solidFill>
              <a:latin typeface="Arial"/>
              <a:ea typeface="Arial"/>
              <a:cs typeface="Arial"/>
              <a:sym typeface="Arial"/>
            </a:endParaRPr>
          </a:p>
        </p:txBody>
      </p:sp>
      <p:sp>
        <p:nvSpPr>
          <p:cNvPr id="402" name="Google Shape;402;p1"/>
          <p:cNvSpPr txBox="1"/>
          <p:nvPr/>
        </p:nvSpPr>
        <p:spPr>
          <a:xfrm>
            <a:off x="2830858" y="4092789"/>
            <a:ext cx="6180598" cy="667163"/>
          </a:xfrm>
          <a:prstGeom prst="rect">
            <a:avLst/>
          </a:prstGeom>
          <a:noFill/>
          <a:ln>
            <a:noFill/>
          </a:ln>
        </p:spPr>
        <p:txBody>
          <a:bodyPr anchorCtr="0" anchor="b" bIns="45700" lIns="91425" spcFirstLastPara="1" rIns="91425" wrap="square" tIns="45700">
            <a:normAutofit lnSpcReduction="10000"/>
          </a:bodyPr>
          <a:lstStyle/>
          <a:p>
            <a:pPr indent="0" lvl="0" marL="0" marR="0" rtl="0" algn="ctr">
              <a:lnSpc>
                <a:spcPct val="76000"/>
              </a:lnSpc>
              <a:spcBef>
                <a:spcPts val="0"/>
              </a:spcBef>
              <a:spcAft>
                <a:spcPts val="0"/>
              </a:spcAft>
              <a:buClr>
                <a:srgbClr val="C52B87"/>
              </a:buClr>
              <a:buSzPts val="2800"/>
              <a:buFont typeface="Calibri"/>
              <a:buNone/>
            </a:pPr>
            <a:r>
              <a:rPr b="1" i="0" lang="sl-SI" sz="2800" u="none" cap="none" strike="noStrike">
                <a:solidFill>
                  <a:srgbClr val="C52B87"/>
                </a:solidFill>
                <a:latin typeface="Calibri"/>
                <a:ea typeface="Calibri"/>
                <a:cs typeface="Calibri"/>
                <a:sym typeface="Calibri"/>
              </a:rPr>
              <a:t>Grundlagen von PK, TK &amp; Professionellem Engagement</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88" name="Shape 488"/>
        <p:cNvGrpSpPr/>
        <p:nvPr/>
      </p:nvGrpSpPr>
      <p:grpSpPr>
        <a:xfrm>
          <a:off x="0" y="0"/>
          <a:ext cx="0" cy="0"/>
          <a:chOff x="0" y="0"/>
          <a:chExt cx="0" cy="0"/>
        </a:xfrm>
      </p:grpSpPr>
      <p:sp>
        <p:nvSpPr>
          <p:cNvPr id="489" name="Google Shape;489;p10"/>
          <p:cNvSpPr txBox="1"/>
          <p:nvPr/>
        </p:nvSpPr>
        <p:spPr>
          <a:xfrm>
            <a:off x="6797264" y="864291"/>
            <a:ext cx="46749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Aktivität 2</a:t>
            </a:r>
            <a:r>
              <a:rPr b="1" i="0" lang="sl-SI" sz="2400" u="none" cap="none" strike="noStrike">
                <a:solidFill>
                  <a:srgbClr val="0070C0"/>
                </a:solidFill>
                <a:latin typeface="Calibri"/>
                <a:ea typeface="Calibri"/>
                <a:cs typeface="Calibri"/>
                <a:sym typeface="Calibri"/>
              </a:rPr>
              <a:t>: Vom Werkzeug zur Pädagogik  </a:t>
            </a:r>
            <a:endParaRPr b="0" i="0" sz="1400" u="none" cap="none" strike="noStrike">
              <a:solidFill>
                <a:srgbClr val="0070C0"/>
              </a:solidFill>
              <a:latin typeface="Arial"/>
              <a:ea typeface="Arial"/>
              <a:cs typeface="Arial"/>
              <a:sym typeface="Arial"/>
            </a:endParaRPr>
          </a:p>
        </p:txBody>
      </p:sp>
      <p:sp>
        <p:nvSpPr>
          <p:cNvPr id="490" name="Google Shape;490;p10"/>
          <p:cNvSpPr/>
          <p:nvPr/>
        </p:nvSpPr>
        <p:spPr>
          <a:xfrm>
            <a:off x="6797264" y="1707545"/>
            <a:ext cx="4674900" cy="2023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Diese Aktivität konzentriert sich auf die Umsetzung der Reflexion in die Praxis. Sie werden einen Bereich Ihres digitalen Unterrichts oder Ihrer beruflichen Zusammenarbeit identifizieren, in dem die Pädagogik den Einsatz von Technologie klarer steuern sollte. Das Ziel ist es, vom Nachdenken über Werkzeuge zu bewussten pädagogischen Entscheidungen zu gelangen, die das Lernen und das berufliche Engagement unterstützen.</a:t>
            </a:r>
            <a:endParaRPr b="0" i="0" sz="16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491" name="Google Shape;491;p10"/>
          <p:cNvPicPr preferRelativeResize="0"/>
          <p:nvPr/>
        </p:nvPicPr>
        <p:blipFill rotWithShape="1">
          <a:blip r:embed="rId4">
            <a:alphaModFix/>
          </a:blip>
          <a:srcRect b="0" l="0" r="0" t="0"/>
          <a:stretch/>
        </p:blipFill>
        <p:spPr>
          <a:xfrm>
            <a:off x="983539" y="684235"/>
            <a:ext cx="5112461" cy="3572009"/>
          </a:xfrm>
          <a:prstGeom prst="rect">
            <a:avLst/>
          </a:prstGeom>
          <a:noFill/>
          <a:ln>
            <a:noFill/>
          </a:ln>
        </p:spPr>
      </p:pic>
      <p:sp>
        <p:nvSpPr>
          <p:cNvPr id="492" name="Google Shape;492;p10"/>
          <p:cNvSpPr txBox="1"/>
          <p:nvPr/>
        </p:nvSpPr>
        <p:spPr>
          <a:xfrm>
            <a:off x="3002602" y="4661813"/>
            <a:ext cx="107433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l-SI" sz="1000" u="none" cap="none" strike="noStrike">
                <a:solidFill>
                  <a:srgbClr val="000000"/>
                </a:solidFill>
                <a:latin typeface="Calibri"/>
                <a:ea typeface="Calibri"/>
                <a:cs typeface="Calibri"/>
                <a:sym typeface="Calibri"/>
              </a:rPr>
              <a:t>Bild von Freepik</a:t>
            </a:r>
            <a:endParaRPr b="0" i="0" sz="1000" u="none" cap="none" strike="noStrike">
              <a:solidFill>
                <a:srgbClr val="000000"/>
              </a:solidFill>
              <a:latin typeface="Calibri"/>
              <a:ea typeface="Calibri"/>
              <a:cs typeface="Calibri"/>
              <a:sym typeface="Calibri"/>
            </a:endParaRPr>
          </a:p>
        </p:txBody>
      </p:sp>
      <p:pic>
        <p:nvPicPr>
          <p:cNvPr id="493" name="Google Shape;493;p10"/>
          <p:cNvPicPr preferRelativeResize="0"/>
          <p:nvPr/>
        </p:nvPicPr>
        <p:blipFill rotWithShape="1">
          <a:blip r:embed="rId5">
            <a:alphaModFix/>
          </a:blip>
          <a:srcRect b="0" l="0" r="0" t="0"/>
          <a:stretch/>
        </p:blipFill>
        <p:spPr>
          <a:xfrm>
            <a:off x="623850" y="6306050"/>
            <a:ext cx="1521807" cy="319525"/>
          </a:xfrm>
          <a:prstGeom prst="rect">
            <a:avLst/>
          </a:prstGeom>
          <a:noFill/>
          <a:ln>
            <a:noFill/>
          </a:ln>
        </p:spPr>
      </p:pic>
      <p:sp>
        <p:nvSpPr>
          <p:cNvPr id="494" name="Google Shape;494;p10"/>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98" name="Shape 498"/>
        <p:cNvGrpSpPr/>
        <p:nvPr/>
      </p:nvGrpSpPr>
      <p:grpSpPr>
        <a:xfrm>
          <a:off x="0" y="0"/>
          <a:ext cx="0" cy="0"/>
          <a:chOff x="0" y="0"/>
          <a:chExt cx="0" cy="0"/>
        </a:xfrm>
      </p:grpSpPr>
      <p:sp>
        <p:nvSpPr>
          <p:cNvPr id="499" name="Google Shape;499;p11"/>
          <p:cNvSpPr txBox="1"/>
          <p:nvPr/>
        </p:nvSpPr>
        <p:spPr>
          <a:xfrm>
            <a:off x="623855" y="824332"/>
            <a:ext cx="44298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Aktivität 2:</a:t>
            </a:r>
            <a:r>
              <a:rPr b="1" i="0" lang="sl-SI" sz="2400" u="none" cap="none" strike="noStrike">
                <a:solidFill>
                  <a:srgbClr val="0070C0"/>
                </a:solidFill>
                <a:latin typeface="Calibri"/>
                <a:ea typeface="Calibri"/>
                <a:cs typeface="Calibri"/>
                <a:sym typeface="Calibri"/>
              </a:rPr>
              <a:t> Vom Werkzeug zur Pädagogik </a:t>
            </a:r>
            <a:endParaRPr b="0" i="0" sz="1400" u="none" cap="none" strike="noStrike">
              <a:solidFill>
                <a:srgbClr val="000000"/>
              </a:solidFill>
              <a:latin typeface="Arial"/>
              <a:ea typeface="Arial"/>
              <a:cs typeface="Arial"/>
              <a:sym typeface="Arial"/>
            </a:endParaRPr>
          </a:p>
        </p:txBody>
      </p:sp>
      <p:sp>
        <p:nvSpPr>
          <p:cNvPr id="500" name="Google Shape;500;p11"/>
          <p:cNvSpPr txBox="1"/>
          <p:nvPr/>
        </p:nvSpPr>
        <p:spPr>
          <a:xfrm>
            <a:off x="582594" y="1706697"/>
            <a:ext cx="4921200" cy="41502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Denken Sie über Ihre Praxis nach und planen Sie eine kleine, realistische Verbesserung.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Wählen Sie eine digitale Methode, die Sie derzeit verwenden (oder vermeiden)</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Definieren Sie das pädagogische Ziel, das Sie unterstützen möchten (z.B. Engagement, Verständnis, Reflexion)</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Ermitteln Sie, wie die Technologie dieses Ziel besser unterstützen könnte</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Beschreiben Sie eine konkrete Veränderung, die Sie in Ihrem Unterricht oder in der beruflichen Zusammenarbeit erproben werden.</a:t>
            </a:r>
            <a:endParaRPr b="0" i="0" sz="1600" u="none" cap="none" strike="noStrike">
              <a:solidFill>
                <a:srgbClr val="5F625F"/>
              </a:solidFill>
              <a:latin typeface="Calibri"/>
              <a:ea typeface="Calibri"/>
              <a:cs typeface="Calibri"/>
              <a:sym typeface="Calibri"/>
            </a:endParaRPr>
          </a:p>
          <a:p>
            <a:pPr indent="-184150" lvl="0" marL="285750" marR="0" rtl="0" algn="l">
              <a:lnSpc>
                <a:spcPct val="100000"/>
              </a:lnSpc>
              <a:spcBef>
                <a:spcPts val="0"/>
              </a:spcBef>
              <a:spcAft>
                <a:spcPts val="0"/>
              </a:spcAft>
              <a:buClr>
                <a:srgbClr val="5F625F"/>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Verwenden Sie das Arbeitsblatt 2: </a:t>
            </a:r>
            <a:r>
              <a:rPr b="0" i="1" lang="sl-SI" sz="1600" u="none" cap="none" strike="noStrike">
                <a:solidFill>
                  <a:srgbClr val="5F625F"/>
                </a:solidFill>
                <a:latin typeface="Calibri"/>
                <a:ea typeface="Calibri"/>
                <a:cs typeface="Calibri"/>
                <a:sym typeface="Calibri"/>
              </a:rPr>
              <a:t>Von den Werkzeugen zur Pädagogik </a:t>
            </a:r>
            <a:r>
              <a:rPr b="0" i="0" lang="sl-SI" sz="1600" u="none" cap="none" strike="noStrike">
                <a:solidFill>
                  <a:srgbClr val="5F625F"/>
                </a:solidFill>
                <a:latin typeface="Calibri"/>
                <a:ea typeface="Calibri"/>
                <a:cs typeface="Calibri"/>
                <a:sym typeface="Calibri"/>
              </a:rPr>
              <a:t>- Reflexion als Leitfaden für Ihre Arbeit.</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Geschätzte Zeit: 30-35 Minuten</a:t>
            </a:r>
            <a:endParaRPr b="0" i="0" sz="1600" u="none" cap="none" strike="noStrike">
              <a:solidFill>
                <a:srgbClr val="5F625F"/>
              </a:solidFill>
              <a:latin typeface="Calibri"/>
              <a:ea typeface="Calibri"/>
              <a:cs typeface="Calibri"/>
              <a:sym typeface="Calibri"/>
            </a:endParaRPr>
          </a:p>
          <a:p>
            <a:pPr indent="-184150" lvl="0" marL="285750" marR="0" rtl="0" algn="l">
              <a:lnSpc>
                <a:spcPct val="90000"/>
              </a:lnSpc>
              <a:spcBef>
                <a:spcPts val="0"/>
              </a:spcBef>
              <a:spcAft>
                <a:spcPts val="0"/>
              </a:spcAft>
              <a:buClr>
                <a:srgbClr val="5F625F"/>
              </a:buClr>
              <a:buSzPts val="16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196850" lvl="1" marL="742950" marR="0" rtl="0" algn="l">
              <a:lnSpc>
                <a:spcPct val="150000"/>
              </a:lnSpc>
              <a:spcBef>
                <a:spcPts val="0"/>
              </a:spcBef>
              <a:spcAft>
                <a:spcPts val="0"/>
              </a:spcAft>
              <a:buClr>
                <a:schemeClr val="dk1"/>
              </a:buClr>
              <a:buSzPts val="1400"/>
              <a:buFont typeface="Calibri"/>
              <a:buNone/>
            </a:pPr>
            <a:r>
              <a:t/>
            </a:r>
            <a:endParaRPr b="0" i="0" sz="1600" u="none" cap="none" strike="noStrike">
              <a:solidFill>
                <a:srgbClr val="5F625F"/>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pic>
        <p:nvPicPr>
          <p:cNvPr id="501" name="Google Shape;501;p11"/>
          <p:cNvPicPr preferRelativeResize="0"/>
          <p:nvPr/>
        </p:nvPicPr>
        <p:blipFill rotWithShape="1">
          <a:blip r:embed="rId4">
            <a:alphaModFix/>
          </a:blip>
          <a:srcRect b="0" l="0" r="0" t="0"/>
          <a:stretch/>
        </p:blipFill>
        <p:spPr>
          <a:xfrm>
            <a:off x="6320781" y="593444"/>
            <a:ext cx="5112461" cy="3572009"/>
          </a:xfrm>
          <a:prstGeom prst="rect">
            <a:avLst/>
          </a:prstGeom>
          <a:noFill/>
          <a:ln>
            <a:noFill/>
          </a:ln>
        </p:spPr>
      </p:pic>
      <p:sp>
        <p:nvSpPr>
          <p:cNvPr id="502" name="Google Shape;502;p11"/>
          <p:cNvSpPr txBox="1"/>
          <p:nvPr/>
        </p:nvSpPr>
        <p:spPr>
          <a:xfrm>
            <a:off x="8339844" y="4603447"/>
            <a:ext cx="107433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l-SI" sz="1000" u="none" cap="none" strike="noStrike">
                <a:solidFill>
                  <a:srgbClr val="000000"/>
                </a:solidFill>
                <a:latin typeface="Calibri"/>
                <a:ea typeface="Calibri"/>
                <a:cs typeface="Calibri"/>
                <a:sym typeface="Calibri"/>
              </a:rPr>
              <a:t>Bild von Freepik</a:t>
            </a:r>
            <a:endParaRPr b="0" i="0" sz="1000" u="none" cap="none" strike="noStrike">
              <a:solidFill>
                <a:srgbClr val="000000"/>
              </a:solidFill>
              <a:latin typeface="Calibri"/>
              <a:ea typeface="Calibri"/>
              <a:cs typeface="Calibri"/>
              <a:sym typeface="Calibri"/>
            </a:endParaRPr>
          </a:p>
        </p:txBody>
      </p:sp>
      <p:pic>
        <p:nvPicPr>
          <p:cNvPr id="503" name="Google Shape;503;p11"/>
          <p:cNvPicPr preferRelativeResize="0"/>
          <p:nvPr/>
        </p:nvPicPr>
        <p:blipFill rotWithShape="1">
          <a:blip r:embed="rId5">
            <a:alphaModFix/>
          </a:blip>
          <a:srcRect b="0" l="0" r="0" t="0"/>
          <a:stretch/>
        </p:blipFill>
        <p:spPr>
          <a:xfrm>
            <a:off x="623850" y="6306050"/>
            <a:ext cx="1521807" cy="319525"/>
          </a:xfrm>
          <a:prstGeom prst="rect">
            <a:avLst/>
          </a:prstGeom>
          <a:noFill/>
          <a:ln>
            <a:noFill/>
          </a:ln>
        </p:spPr>
      </p:pic>
      <p:sp>
        <p:nvSpPr>
          <p:cNvPr id="504" name="Google Shape;504;p11"/>
          <p:cNvSpPr txBox="1"/>
          <p:nvPr/>
        </p:nvSpPr>
        <p:spPr>
          <a:xfrm>
            <a:off x="3193775" y="622328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Times New Roman"/>
                <a:ea typeface="Times New Roman"/>
                <a:cs typeface="Times New Roman"/>
                <a:sym typeface="Times New Roman"/>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Arial"/>
              <a:ea typeface="Arial"/>
              <a:cs typeface="Arial"/>
              <a:sym typeface="Arial"/>
            </a:endParaRPr>
          </a:p>
        </p:txBody>
      </p:sp>
      <p:sp>
        <p:nvSpPr>
          <p:cNvPr id="505" name="Google Shape;505;p11"/>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09" name="Shape 509"/>
        <p:cNvGrpSpPr/>
        <p:nvPr/>
      </p:nvGrpSpPr>
      <p:grpSpPr>
        <a:xfrm>
          <a:off x="0" y="0"/>
          <a:ext cx="0" cy="0"/>
          <a:chOff x="0" y="0"/>
          <a:chExt cx="0" cy="0"/>
        </a:xfrm>
      </p:grpSpPr>
      <p:sp>
        <p:nvSpPr>
          <p:cNvPr id="510" name="Google Shape;510;p12"/>
          <p:cNvSpPr txBox="1"/>
          <p:nvPr>
            <p:ph type="title"/>
          </p:nvPr>
        </p:nvSpPr>
        <p:spPr>
          <a:xfrm>
            <a:off x="4229100" y="60385"/>
            <a:ext cx="3733800" cy="114238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sl-SI">
                <a:solidFill>
                  <a:srgbClr val="0070C0"/>
                </a:solidFill>
                <a:latin typeface="Calibri"/>
                <a:ea typeface="Calibri"/>
                <a:cs typeface="Calibri"/>
                <a:sym typeface="Calibri"/>
              </a:rPr>
              <a:t>Tipps für </a:t>
            </a:r>
            <a:r>
              <a:rPr lang="sl-SI">
                <a:solidFill>
                  <a:srgbClr val="C52B87"/>
                </a:solidFill>
                <a:latin typeface="Calibri"/>
                <a:ea typeface="Calibri"/>
                <a:cs typeface="Calibri"/>
                <a:sym typeface="Calibri"/>
              </a:rPr>
              <a:t>Pädagog*innen</a:t>
            </a:r>
            <a:endParaRPr>
              <a:solidFill>
                <a:srgbClr val="C52B87"/>
              </a:solidFill>
              <a:latin typeface="Calibri"/>
              <a:ea typeface="Calibri"/>
              <a:cs typeface="Calibri"/>
              <a:sym typeface="Calibri"/>
            </a:endParaRPr>
          </a:p>
        </p:txBody>
      </p:sp>
      <p:sp>
        <p:nvSpPr>
          <p:cNvPr id="511" name="Google Shape;511;p12"/>
          <p:cNvSpPr txBox="1"/>
          <p:nvPr/>
        </p:nvSpPr>
        <p:spPr>
          <a:xfrm>
            <a:off x="2022175" y="1431986"/>
            <a:ext cx="3297447" cy="16003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chemeClr val="dk1"/>
                </a:solidFill>
                <a:latin typeface="Calibri"/>
                <a:ea typeface="Calibri"/>
                <a:cs typeface="Calibri"/>
                <a:sym typeface="Calibri"/>
              </a:rPr>
              <a:t>Tipp 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Gehen Sie von klaren Lernzielen und den Bedürfnissen der erwachsenen Lernenden aus, bevor Sie ein digitales Werkzeug auswählen. So können Sie sicherstellen, dass die Technologie das Lernen unterstützt und nicht steuert.</a:t>
            </a:r>
            <a:endParaRPr b="0" i="0" sz="1600" u="none" cap="none" strike="noStrike">
              <a:solidFill>
                <a:srgbClr val="5F625F"/>
              </a:solidFill>
              <a:latin typeface="Calibri"/>
              <a:ea typeface="Calibri"/>
              <a:cs typeface="Calibri"/>
              <a:sym typeface="Calibri"/>
            </a:endParaRPr>
          </a:p>
        </p:txBody>
      </p:sp>
      <p:sp>
        <p:nvSpPr>
          <p:cNvPr id="512" name="Google Shape;512;p12"/>
          <p:cNvSpPr txBox="1"/>
          <p:nvPr/>
        </p:nvSpPr>
        <p:spPr>
          <a:xfrm>
            <a:off x="2022175" y="3620220"/>
            <a:ext cx="3297447" cy="135417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chemeClr val="dk1"/>
                </a:solidFill>
                <a:latin typeface="Calibri"/>
                <a:ea typeface="Calibri"/>
                <a:cs typeface="Calibri"/>
                <a:sym typeface="Calibri"/>
              </a:rPr>
              <a:t>Tipp 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Nutzen Sie digitale Technologien zur Unterstützung von Reflexion, Interaktion und Zusammenarbeit, nicht nur zur Bereitstellung von Inhalten oder zur Verwaltung.</a:t>
            </a:r>
            <a:endParaRPr b="0" i="0" sz="1600" u="none" cap="none" strike="noStrike">
              <a:solidFill>
                <a:srgbClr val="5F625F"/>
              </a:solidFill>
              <a:latin typeface="Calibri"/>
              <a:ea typeface="Calibri"/>
              <a:cs typeface="Calibri"/>
              <a:sym typeface="Calibri"/>
            </a:endParaRPr>
          </a:p>
        </p:txBody>
      </p:sp>
      <p:sp>
        <p:nvSpPr>
          <p:cNvPr id="513" name="Google Shape;513;p12"/>
          <p:cNvSpPr txBox="1"/>
          <p:nvPr/>
        </p:nvSpPr>
        <p:spPr>
          <a:xfrm>
            <a:off x="6898977" y="1454527"/>
            <a:ext cx="3297300" cy="1847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chemeClr val="dk1"/>
                </a:solidFill>
                <a:latin typeface="Calibri"/>
                <a:ea typeface="Calibri"/>
                <a:cs typeface="Calibri"/>
                <a:sym typeface="Calibri"/>
              </a:rPr>
              <a:t>Tipp 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Tauschen Sie Erfahrungen, Herausforderungen und kleine Erfolge mit Kolleg*innen aus, um eine Kultur des professionellen Lernens und der gegenseitigen Unterstützung aufzubauen.</a:t>
            </a:r>
            <a:endParaRPr b="0" i="0" sz="1600" u="none" cap="none" strike="noStrike">
              <a:solidFill>
                <a:srgbClr val="5F625F"/>
              </a:solidFill>
              <a:latin typeface="Calibri"/>
              <a:ea typeface="Calibri"/>
              <a:cs typeface="Calibri"/>
              <a:sym typeface="Calibri"/>
            </a:endParaRPr>
          </a:p>
        </p:txBody>
      </p:sp>
      <p:sp>
        <p:nvSpPr>
          <p:cNvPr id="514" name="Google Shape;514;p12"/>
          <p:cNvSpPr txBox="1"/>
          <p:nvPr/>
        </p:nvSpPr>
        <p:spPr>
          <a:xfrm>
            <a:off x="6872379" y="3620220"/>
            <a:ext cx="3297447" cy="135417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chemeClr val="dk1"/>
                </a:solidFill>
                <a:latin typeface="Calibri"/>
                <a:ea typeface="Calibri"/>
                <a:cs typeface="Calibri"/>
                <a:sym typeface="Calibri"/>
              </a:rPr>
              <a:t>Tipp 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Konzentrieren Sie sich auf kleine, realistische Änderungen in der Praxis, die im Laufe der Zeit erprobt und verbessert werden können, statt auf komplexe oder überwältigende Lösungen.</a:t>
            </a:r>
            <a:endParaRPr b="0" i="0" sz="1600" u="none" cap="none" strike="noStrike">
              <a:solidFill>
                <a:srgbClr val="5F625F"/>
              </a:solidFill>
              <a:latin typeface="Calibri"/>
              <a:ea typeface="Calibri"/>
              <a:cs typeface="Calibri"/>
              <a:sym typeface="Calibri"/>
            </a:endParaRPr>
          </a:p>
        </p:txBody>
      </p:sp>
      <p:pic>
        <p:nvPicPr>
          <p:cNvPr id="515" name="Google Shape;515;p12"/>
          <p:cNvPicPr preferRelativeResize="0"/>
          <p:nvPr/>
        </p:nvPicPr>
        <p:blipFill rotWithShape="1">
          <a:blip r:embed="rId4">
            <a:alphaModFix/>
          </a:blip>
          <a:srcRect b="0" l="0" r="0" t="0"/>
          <a:stretch/>
        </p:blipFill>
        <p:spPr>
          <a:xfrm>
            <a:off x="623850" y="6306050"/>
            <a:ext cx="1521807" cy="319525"/>
          </a:xfrm>
          <a:prstGeom prst="rect">
            <a:avLst/>
          </a:prstGeom>
          <a:noFill/>
          <a:ln>
            <a:noFill/>
          </a:ln>
        </p:spPr>
      </p:pic>
      <p:sp>
        <p:nvSpPr>
          <p:cNvPr id="516" name="Google Shape;516;p12"/>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20" name="Shape 520"/>
        <p:cNvGrpSpPr/>
        <p:nvPr/>
      </p:nvGrpSpPr>
      <p:grpSpPr>
        <a:xfrm>
          <a:off x="0" y="0"/>
          <a:ext cx="0" cy="0"/>
          <a:chOff x="0" y="0"/>
          <a:chExt cx="0" cy="0"/>
        </a:xfrm>
      </p:grpSpPr>
      <p:sp>
        <p:nvSpPr>
          <p:cNvPr id="521" name="Google Shape;521;p13"/>
          <p:cNvSpPr txBox="1"/>
          <p:nvPr/>
        </p:nvSpPr>
        <p:spPr>
          <a:xfrm>
            <a:off x="845038" y="976434"/>
            <a:ext cx="3644716"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Zusätzliche Ressourcen</a:t>
            </a:r>
            <a:endParaRPr b="0" i="0" sz="1400" u="none" cap="none" strike="noStrike">
              <a:solidFill>
                <a:srgbClr val="000000"/>
              </a:solidFill>
              <a:latin typeface="Arial"/>
              <a:ea typeface="Arial"/>
              <a:cs typeface="Arial"/>
              <a:sym typeface="Arial"/>
            </a:endParaRPr>
          </a:p>
        </p:txBody>
      </p:sp>
      <p:grpSp>
        <p:nvGrpSpPr>
          <p:cNvPr id="522" name="Google Shape;522;p13"/>
          <p:cNvGrpSpPr/>
          <p:nvPr/>
        </p:nvGrpSpPr>
        <p:grpSpPr>
          <a:xfrm>
            <a:off x="1221475" y="1717091"/>
            <a:ext cx="8628289" cy="3602153"/>
            <a:chOff x="1626" y="1006340"/>
            <a:chExt cx="6542530" cy="2102956"/>
          </a:xfrm>
        </p:grpSpPr>
        <p:sp>
          <p:nvSpPr>
            <p:cNvPr id="523" name="Google Shape;523;p13"/>
            <p:cNvSpPr/>
            <p:nvPr/>
          </p:nvSpPr>
          <p:spPr>
            <a:xfrm>
              <a:off x="1626" y="1006340"/>
              <a:ext cx="1869294" cy="934647"/>
            </a:xfrm>
            <a:prstGeom prst="roundRect">
              <a:avLst>
                <a:gd fmla="val 10000" name="adj"/>
              </a:avLst>
            </a:prstGeom>
            <a:solidFill>
              <a:srgbClr val="FDC84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sl-SI" sz="1600" u="sng" cap="none" strike="noStrike">
                  <a:solidFill>
                    <a:srgbClr val="000000"/>
                  </a:solidFill>
                  <a:latin typeface="Calibri"/>
                  <a:ea typeface="Calibri"/>
                  <a:cs typeface="Calibri"/>
                  <a:sym typeface="Calibri"/>
                </a:rPr>
                <a:t>DIGITALLI-Toolkit (WP2)</a:t>
              </a:r>
              <a:endParaRPr b="0" i="0" sz="1600" u="sng" cap="none" strike="noStrike">
                <a:solidFill>
                  <a:schemeClr val="dk1"/>
                </a:solidFill>
                <a:latin typeface="Calibri"/>
                <a:ea typeface="Calibri"/>
                <a:cs typeface="Calibri"/>
                <a:sym typeface="Calibri"/>
              </a:endParaRPr>
            </a:p>
          </p:txBody>
        </p:sp>
        <p:sp>
          <p:nvSpPr>
            <p:cNvPr id="524" name="Google Shape;524;p13"/>
            <p:cNvSpPr/>
            <p:nvPr/>
          </p:nvSpPr>
          <p:spPr>
            <a:xfrm>
              <a:off x="188555"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5" name="Google Shape;525;p13"/>
            <p:cNvSpPr/>
            <p:nvPr/>
          </p:nvSpPr>
          <p:spPr>
            <a:xfrm>
              <a:off x="375485" y="2174649"/>
              <a:ext cx="1495435" cy="934647"/>
            </a:xfrm>
            <a:prstGeom prst="roundRect">
              <a:avLst>
                <a:gd fmla="val 10000" name="adj"/>
              </a:avLst>
            </a:prstGeom>
            <a:solidFill>
              <a:schemeClr val="lt1">
                <a:alpha val="88627"/>
              </a:schemeClr>
            </a:solidFill>
            <a:ln cap="flat" cmpd="sng" w="12700">
              <a:solidFill>
                <a:srgbClr val="FAA54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6" name="Google Shape;526;p13"/>
            <p:cNvSpPr txBox="1"/>
            <p:nvPr/>
          </p:nvSpPr>
          <p:spPr>
            <a:xfrm>
              <a:off x="402860" y="2202024"/>
              <a:ext cx="1440685" cy="879897"/>
            </a:xfrm>
            <a:prstGeom prst="rect">
              <a:avLst/>
            </a:prstGeom>
            <a:noFill/>
            <a:ln>
              <a:noFill/>
            </a:ln>
          </p:spPr>
          <p:txBody>
            <a:bodyPr anchorCtr="0" anchor="ctr" bIns="55875" lIns="83800" spcFirstLastPara="1" rIns="83800" wrap="square" tIns="55875">
              <a:noAutofit/>
            </a:bodyPr>
            <a:lstStyle/>
            <a:p>
              <a:pPr indent="0" lvl="0" marL="0" marR="0" rtl="0" algn="ctr">
                <a:lnSpc>
                  <a:spcPct val="90000"/>
                </a:lnSpc>
                <a:spcBef>
                  <a:spcPts val="0"/>
                </a:spcBef>
                <a:spcAft>
                  <a:spcPts val="0"/>
                </a:spcAft>
                <a:buClr>
                  <a:schemeClr val="dk1"/>
                </a:buClr>
                <a:buSzPts val="4400"/>
                <a:buFont typeface="Calibri"/>
                <a:buNone/>
              </a:pPr>
              <a:r>
                <a:t/>
              </a:r>
              <a:endParaRPr b="0" i="0" sz="1200" u="none" cap="none" strike="noStrike">
                <a:solidFill>
                  <a:schemeClr val="dk1"/>
                </a:solidFill>
                <a:latin typeface="Calibri"/>
                <a:ea typeface="Calibri"/>
                <a:cs typeface="Calibri"/>
                <a:sym typeface="Calibri"/>
              </a:endParaRPr>
            </a:p>
          </p:txBody>
        </p:sp>
        <p:sp>
          <p:nvSpPr>
            <p:cNvPr id="527" name="Google Shape;527;p13"/>
            <p:cNvSpPr/>
            <p:nvPr/>
          </p:nvSpPr>
          <p:spPr>
            <a:xfrm>
              <a:off x="2338243" y="1006340"/>
              <a:ext cx="1869294" cy="934647"/>
            </a:xfrm>
            <a:prstGeom prst="roundRect">
              <a:avLst>
                <a:gd fmla="val 10000" name="adj"/>
              </a:avLst>
            </a:prstGeom>
            <a:solidFill>
              <a:srgbClr val="FAA54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sl-SI" sz="1600" u="sng" cap="none" strike="noStrike">
                  <a:solidFill>
                    <a:srgbClr val="000000"/>
                  </a:solidFill>
                  <a:latin typeface="Calibri"/>
                  <a:ea typeface="Calibri"/>
                  <a:cs typeface="Calibri"/>
                  <a:sym typeface="Calibri"/>
                </a:rPr>
                <a:t>DigCompEdu Rahmenwerk</a:t>
              </a:r>
              <a:endParaRPr b="0" i="0" sz="1600" u="sng" cap="none" strike="noStrike">
                <a:solidFill>
                  <a:schemeClr val="dk1"/>
                </a:solidFill>
                <a:latin typeface="Calibri"/>
                <a:ea typeface="Calibri"/>
                <a:cs typeface="Calibri"/>
                <a:sym typeface="Calibri"/>
              </a:endParaRPr>
            </a:p>
          </p:txBody>
        </p:sp>
        <p:sp>
          <p:nvSpPr>
            <p:cNvPr id="528" name="Google Shape;528;p13"/>
            <p:cNvSpPr/>
            <p:nvPr/>
          </p:nvSpPr>
          <p:spPr>
            <a:xfrm>
              <a:off x="2525173"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9" name="Google Shape;529;p13"/>
            <p:cNvSpPr/>
            <p:nvPr/>
          </p:nvSpPr>
          <p:spPr>
            <a:xfrm>
              <a:off x="2712982" y="2174649"/>
              <a:ext cx="1495435" cy="934647"/>
            </a:xfrm>
            <a:prstGeom prst="roundRect">
              <a:avLst>
                <a:gd fmla="val 10000" name="adj"/>
              </a:avLst>
            </a:prstGeom>
            <a:solidFill>
              <a:schemeClr val="lt1">
                <a:alpha val="88627"/>
              </a:schemeClr>
            </a:solidFill>
            <a:ln cap="flat" cmpd="sng" w="12700">
              <a:solidFill>
                <a:srgbClr val="FDC84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600" u="none" cap="none" strike="noStrike">
                <a:solidFill>
                  <a:schemeClr val="dk1"/>
                </a:solidFill>
                <a:latin typeface="Calibri"/>
                <a:ea typeface="Calibri"/>
                <a:cs typeface="Calibri"/>
                <a:sym typeface="Calibri"/>
              </a:endParaRPr>
            </a:p>
          </p:txBody>
        </p:sp>
        <p:sp>
          <p:nvSpPr>
            <p:cNvPr id="530" name="Google Shape;530;p13"/>
            <p:cNvSpPr/>
            <p:nvPr/>
          </p:nvSpPr>
          <p:spPr>
            <a:xfrm>
              <a:off x="4674862" y="1006340"/>
              <a:ext cx="1869294" cy="934647"/>
            </a:xfrm>
            <a:prstGeom prst="roundRect">
              <a:avLst>
                <a:gd fmla="val 10000" name="adj"/>
              </a:avLst>
            </a:prstGeom>
            <a:solidFill>
              <a:srgbClr val="5DC7F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600" u="none" cap="none" strike="noStrike">
                <a:solidFill>
                  <a:schemeClr val="dk1"/>
                </a:solidFill>
                <a:latin typeface="Calibri"/>
                <a:ea typeface="Calibri"/>
                <a:cs typeface="Calibri"/>
                <a:sym typeface="Calibri"/>
              </a:endParaRPr>
            </a:p>
          </p:txBody>
        </p:sp>
        <p:sp>
          <p:nvSpPr>
            <p:cNvPr id="531" name="Google Shape;531;p13"/>
            <p:cNvSpPr/>
            <p:nvPr/>
          </p:nvSpPr>
          <p:spPr>
            <a:xfrm>
              <a:off x="4861791"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2" name="Google Shape;532;p13"/>
            <p:cNvSpPr/>
            <p:nvPr/>
          </p:nvSpPr>
          <p:spPr>
            <a:xfrm>
              <a:off x="5048721" y="2174649"/>
              <a:ext cx="1495435" cy="934647"/>
            </a:xfrm>
            <a:prstGeom prst="roundRect">
              <a:avLst>
                <a:gd fmla="val 10000" name="adj"/>
              </a:avLst>
            </a:prstGeom>
            <a:solidFill>
              <a:schemeClr val="lt1">
                <a:alpha val="88627"/>
              </a:schemeClr>
            </a:solidFill>
            <a:ln cap="flat" cmpd="sng" w="12700">
              <a:solidFill>
                <a:srgbClr val="6576E9"/>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3" name="Google Shape;533;p13"/>
            <p:cNvSpPr txBox="1"/>
            <p:nvPr/>
          </p:nvSpPr>
          <p:spPr>
            <a:xfrm>
              <a:off x="5076095" y="2174649"/>
              <a:ext cx="1440685" cy="879897"/>
            </a:xfrm>
            <a:prstGeom prst="rect">
              <a:avLst/>
            </a:prstGeom>
            <a:noFill/>
            <a:ln>
              <a:noFill/>
            </a:ln>
          </p:spPr>
          <p:txBody>
            <a:bodyPr anchorCtr="0" anchor="ctr" bIns="55875" lIns="83800" spcFirstLastPara="1" rIns="83800" wrap="square" tIns="55875">
              <a:noAutofit/>
            </a:bodyPr>
            <a:lstStyle/>
            <a:p>
              <a:pPr indent="0" lvl="0" marL="0" marR="0" rtl="0" algn="ctr">
                <a:lnSpc>
                  <a:spcPct val="90000"/>
                </a:lnSpc>
                <a:spcBef>
                  <a:spcPts val="0"/>
                </a:spcBef>
                <a:spcAft>
                  <a:spcPts val="0"/>
                </a:spcAft>
                <a:buClr>
                  <a:schemeClr val="dk1"/>
                </a:buClr>
                <a:buSzPts val="4400"/>
                <a:buFont typeface="Calibri"/>
                <a:buNone/>
              </a:pPr>
              <a:r>
                <a:t/>
              </a:r>
              <a:endParaRPr b="0" i="0" sz="1600" u="none" cap="none" strike="noStrike">
                <a:solidFill>
                  <a:schemeClr val="dk1"/>
                </a:solidFill>
                <a:latin typeface="Calibri"/>
                <a:ea typeface="Calibri"/>
                <a:cs typeface="Calibri"/>
                <a:sym typeface="Calibri"/>
              </a:endParaRPr>
            </a:p>
          </p:txBody>
        </p:sp>
      </p:grpSp>
      <p:sp>
        <p:nvSpPr>
          <p:cNvPr id="534" name="Google Shape;534;p13"/>
          <p:cNvSpPr/>
          <p:nvPr/>
        </p:nvSpPr>
        <p:spPr>
          <a:xfrm>
            <a:off x="1913984" y="3687546"/>
            <a:ext cx="1573247"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l-SI" sz="1400" u="none" cap="none" strike="noStrike">
                <a:solidFill>
                  <a:srgbClr val="000000"/>
                </a:solidFill>
                <a:latin typeface="Calibri"/>
                <a:ea typeface="Calibri"/>
                <a:cs typeface="Calibri"/>
                <a:sym typeface="Calibri"/>
              </a:rPr>
              <a:t>Humankapital- perspektive und Werkzeuge zur Selbstreflexion auf der Projektwebsite.</a:t>
            </a:r>
            <a:endParaRPr b="0" i="0" sz="1400" u="none" cap="none" strike="noStrike">
              <a:solidFill>
                <a:srgbClr val="000000"/>
              </a:solidFill>
              <a:latin typeface="Calibri"/>
              <a:ea typeface="Calibri"/>
              <a:cs typeface="Calibri"/>
              <a:sym typeface="Calibri"/>
            </a:endParaRPr>
          </a:p>
        </p:txBody>
      </p:sp>
      <p:sp>
        <p:nvSpPr>
          <p:cNvPr id="535" name="Google Shape;535;p13"/>
          <p:cNvSpPr/>
          <p:nvPr/>
        </p:nvSpPr>
        <p:spPr>
          <a:xfrm>
            <a:off x="4919314" y="3683626"/>
            <a:ext cx="1972181"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l-SI" sz="1400" u="none" cap="none" strike="noStrike">
                <a:solidFill>
                  <a:srgbClr val="000000"/>
                </a:solidFill>
                <a:latin typeface="Calibri"/>
                <a:ea typeface="Calibri"/>
                <a:cs typeface="Calibri"/>
                <a:sym typeface="Calibri"/>
              </a:rPr>
              <a:t>Bereich für berufliches Engagement, der Reflexion, Zusammenarbeit und berufliche Entwicklung unterstützt.</a:t>
            </a:r>
            <a:endParaRPr b="0" i="0" sz="1400" u="none" cap="none" strike="noStrike">
              <a:solidFill>
                <a:srgbClr val="000000"/>
              </a:solidFill>
              <a:latin typeface="Arial"/>
              <a:ea typeface="Arial"/>
              <a:cs typeface="Arial"/>
              <a:sym typeface="Arial"/>
            </a:endParaRPr>
          </a:p>
        </p:txBody>
      </p:sp>
      <p:sp>
        <p:nvSpPr>
          <p:cNvPr id="536" name="Google Shape;536;p13"/>
          <p:cNvSpPr/>
          <p:nvPr/>
        </p:nvSpPr>
        <p:spPr>
          <a:xfrm>
            <a:off x="7292912" y="2308676"/>
            <a:ext cx="2648482"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l-SI" sz="1600" u="sng" cap="none" strike="noStrike">
                <a:solidFill>
                  <a:srgbClr val="000000"/>
                </a:solidFill>
                <a:latin typeface="Calibri"/>
                <a:ea typeface="Calibri"/>
                <a:cs typeface="Calibri"/>
                <a:sym typeface="Calibri"/>
              </a:rPr>
              <a:t>DIGITALLI Lernressourcen</a:t>
            </a:r>
            <a:endParaRPr b="0" i="0" sz="1600" u="sng" cap="none" strike="noStrike">
              <a:solidFill>
                <a:srgbClr val="000000"/>
              </a:solidFill>
              <a:latin typeface="Calibri"/>
              <a:ea typeface="Calibri"/>
              <a:cs typeface="Calibri"/>
              <a:sym typeface="Calibri"/>
            </a:endParaRPr>
          </a:p>
        </p:txBody>
      </p:sp>
      <p:sp>
        <p:nvSpPr>
          <p:cNvPr id="537" name="Google Shape;537;p13"/>
          <p:cNvSpPr/>
          <p:nvPr/>
        </p:nvSpPr>
        <p:spPr>
          <a:xfrm>
            <a:off x="8007700" y="3681999"/>
            <a:ext cx="1712100" cy="1544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l-SI" sz="1400" u="none" cap="none" strike="noStrike">
                <a:solidFill>
                  <a:srgbClr val="000000"/>
                </a:solidFill>
                <a:latin typeface="Calibri"/>
                <a:ea typeface="Calibri"/>
                <a:cs typeface="Calibri"/>
                <a:sym typeface="Calibri"/>
              </a:rPr>
              <a:t>Projekt-Lernmaterialien und Ressourcen zur Selbstreflexion, die die Entwicklung der digitalen Pädagogik unterstützen.</a:t>
            </a:r>
            <a:endParaRPr b="0" i="0" sz="1400" u="none" cap="none" strike="noStrike">
              <a:solidFill>
                <a:srgbClr val="000000"/>
              </a:solidFill>
              <a:latin typeface="Calibri"/>
              <a:ea typeface="Calibri"/>
              <a:cs typeface="Calibri"/>
              <a:sym typeface="Calibri"/>
            </a:endParaRPr>
          </a:p>
        </p:txBody>
      </p:sp>
      <p:pic>
        <p:nvPicPr>
          <p:cNvPr id="538" name="Google Shape;538;p13"/>
          <p:cNvPicPr preferRelativeResize="0"/>
          <p:nvPr/>
        </p:nvPicPr>
        <p:blipFill rotWithShape="1">
          <a:blip r:embed="rId4">
            <a:alphaModFix/>
          </a:blip>
          <a:srcRect b="0" l="0" r="0" t="0"/>
          <a:stretch/>
        </p:blipFill>
        <p:spPr>
          <a:xfrm>
            <a:off x="623850" y="6306050"/>
            <a:ext cx="1521807" cy="319525"/>
          </a:xfrm>
          <a:prstGeom prst="rect">
            <a:avLst/>
          </a:prstGeom>
          <a:noFill/>
          <a:ln>
            <a:noFill/>
          </a:ln>
        </p:spPr>
      </p:pic>
      <p:sp>
        <p:nvSpPr>
          <p:cNvPr id="539" name="Google Shape;539;p13"/>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43" name="Shape 543"/>
        <p:cNvGrpSpPr/>
        <p:nvPr/>
      </p:nvGrpSpPr>
      <p:grpSpPr>
        <a:xfrm>
          <a:off x="0" y="0"/>
          <a:ext cx="0" cy="0"/>
          <a:chOff x="0" y="0"/>
          <a:chExt cx="0" cy="0"/>
        </a:xfrm>
      </p:grpSpPr>
      <p:sp>
        <p:nvSpPr>
          <p:cNvPr id="544" name="Google Shape;544;p14"/>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Evaluation</a:t>
            </a:r>
            <a:endParaRPr b="0" i="0" sz="1400" u="none" cap="none" strike="noStrike">
              <a:solidFill>
                <a:srgbClr val="000000"/>
              </a:solidFill>
              <a:latin typeface="Arial"/>
              <a:ea typeface="Arial"/>
              <a:cs typeface="Arial"/>
              <a:sym typeface="Arial"/>
            </a:endParaRPr>
          </a:p>
        </p:txBody>
      </p:sp>
      <p:sp>
        <p:nvSpPr>
          <p:cNvPr id="545" name="Google Shape;545;p14"/>
          <p:cNvSpPr/>
          <p:nvPr/>
        </p:nvSpPr>
        <p:spPr>
          <a:xfrm>
            <a:off x="982600" y="1574675"/>
            <a:ext cx="4745400" cy="41256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F1: Welche Aussage beschreibt das pädagogische Wissen (PW) in der digitalen Bildung am besten?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A) Wissen über digitale Werkzeuge und Plattformen.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highlight>
                  <a:srgbClr val="00FF00"/>
                </a:highlight>
                <a:latin typeface="Calibri"/>
                <a:ea typeface="Calibri"/>
                <a:cs typeface="Calibri"/>
                <a:sym typeface="Calibri"/>
              </a:rPr>
              <a:t>B) Wissen über Lehrstrategien und darüber, wie Erwachsene lernen.</a:t>
            </a:r>
            <a:endParaRPr b="0" i="0" sz="1400" u="none" cap="none" strike="noStrike">
              <a:solidFill>
                <a:srgbClr val="000000"/>
              </a:solidFill>
              <a:highlight>
                <a:srgbClr val="00FF00"/>
              </a:highlight>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C) Kenntnisse über Bewertungssoftware.</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D) Wissen über die Formate von Online-Inhalten.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Begründung: Pädagogisches Wissen konzentriert sich darauf, wie Lernen gestaltet und erleichtert wird, unabhängig von der verwendeten Technologie.</a:t>
            </a:r>
            <a:endParaRPr b="0" i="0" sz="1200" u="none" cap="none" strike="noStrike">
              <a:solidFill>
                <a:schemeClr val="dk1"/>
              </a:solidFill>
              <a:latin typeface="Calibri"/>
              <a:ea typeface="Calibri"/>
              <a:cs typeface="Calibri"/>
              <a:sym typeface="Calibri"/>
            </a:endParaRPr>
          </a:p>
        </p:txBody>
      </p:sp>
      <p:pic>
        <p:nvPicPr>
          <p:cNvPr id="546" name="Google Shape;546;p14"/>
          <p:cNvPicPr preferRelativeResize="0"/>
          <p:nvPr/>
        </p:nvPicPr>
        <p:blipFill rotWithShape="1">
          <a:blip r:embed="rId4">
            <a:alphaModFix/>
          </a:blip>
          <a:srcRect b="0" l="0" r="0" t="0"/>
          <a:stretch/>
        </p:blipFill>
        <p:spPr>
          <a:xfrm>
            <a:off x="6913994" y="700391"/>
            <a:ext cx="4295411" cy="3304162"/>
          </a:xfrm>
          <a:prstGeom prst="rect">
            <a:avLst/>
          </a:prstGeom>
          <a:noFill/>
          <a:ln>
            <a:noFill/>
          </a:ln>
        </p:spPr>
      </p:pic>
      <p:sp>
        <p:nvSpPr>
          <p:cNvPr id="547" name="Google Shape;547;p14"/>
          <p:cNvSpPr txBox="1"/>
          <p:nvPr/>
        </p:nvSpPr>
        <p:spPr>
          <a:xfrm>
            <a:off x="8524532" y="4551566"/>
            <a:ext cx="107433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l-SI" sz="1000" u="none" cap="none" strike="noStrike">
                <a:solidFill>
                  <a:srgbClr val="000000"/>
                </a:solidFill>
                <a:latin typeface="Calibri"/>
                <a:ea typeface="Calibri"/>
                <a:cs typeface="Calibri"/>
                <a:sym typeface="Calibri"/>
              </a:rPr>
              <a:t>Bild von Freepik</a:t>
            </a:r>
            <a:endParaRPr b="0" i="0" sz="1000" u="none" cap="none" strike="noStrike">
              <a:solidFill>
                <a:srgbClr val="000000"/>
              </a:solidFill>
              <a:latin typeface="Calibri"/>
              <a:ea typeface="Calibri"/>
              <a:cs typeface="Calibri"/>
              <a:sym typeface="Calibri"/>
            </a:endParaRPr>
          </a:p>
        </p:txBody>
      </p:sp>
      <p:pic>
        <p:nvPicPr>
          <p:cNvPr id="548" name="Google Shape;548;p14"/>
          <p:cNvPicPr preferRelativeResize="0"/>
          <p:nvPr/>
        </p:nvPicPr>
        <p:blipFill rotWithShape="1">
          <a:blip r:embed="rId5">
            <a:alphaModFix/>
          </a:blip>
          <a:srcRect b="0" l="0" r="0" t="0"/>
          <a:stretch/>
        </p:blipFill>
        <p:spPr>
          <a:xfrm>
            <a:off x="623850" y="6306050"/>
            <a:ext cx="1521807" cy="319525"/>
          </a:xfrm>
          <a:prstGeom prst="rect">
            <a:avLst/>
          </a:prstGeom>
          <a:noFill/>
          <a:ln>
            <a:noFill/>
          </a:ln>
        </p:spPr>
      </p:pic>
      <p:sp>
        <p:nvSpPr>
          <p:cNvPr id="549" name="Google Shape;549;p14"/>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53" name="Shape 553"/>
        <p:cNvGrpSpPr/>
        <p:nvPr/>
      </p:nvGrpSpPr>
      <p:grpSpPr>
        <a:xfrm>
          <a:off x="0" y="0"/>
          <a:ext cx="0" cy="0"/>
          <a:chOff x="0" y="0"/>
          <a:chExt cx="0" cy="0"/>
        </a:xfrm>
      </p:grpSpPr>
      <p:sp>
        <p:nvSpPr>
          <p:cNvPr id="554" name="Google Shape;554;p15"/>
          <p:cNvSpPr txBox="1"/>
          <p:nvPr/>
        </p:nvSpPr>
        <p:spPr>
          <a:xfrm>
            <a:off x="1034819" y="976434"/>
            <a:ext cx="20796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2"/>
              </a:buClr>
              <a:buSzPts val="2400"/>
              <a:buFont typeface="Arial"/>
              <a:buNone/>
            </a:pPr>
            <a:r>
              <a:rPr b="1" i="0" lang="sl-SI" sz="2400" u="none" cap="none" strike="noStrike">
                <a:solidFill>
                  <a:srgbClr val="C52B87"/>
                </a:solidFill>
                <a:latin typeface="Calibri"/>
                <a:ea typeface="Calibri"/>
                <a:cs typeface="Calibri"/>
                <a:sym typeface="Calibri"/>
              </a:rPr>
              <a:t>Evaluation</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C52B87"/>
              </a:solidFill>
              <a:latin typeface="Calibri"/>
              <a:ea typeface="Calibri"/>
              <a:cs typeface="Calibri"/>
              <a:sym typeface="Calibri"/>
            </a:endParaRPr>
          </a:p>
        </p:txBody>
      </p:sp>
      <p:sp>
        <p:nvSpPr>
          <p:cNvPr id="555" name="Google Shape;555;p15"/>
          <p:cNvSpPr/>
          <p:nvPr/>
        </p:nvSpPr>
        <p:spPr>
          <a:xfrm>
            <a:off x="982595" y="1574685"/>
            <a:ext cx="4745344" cy="528602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F2: Worauf bezieht sich das technologische Wissen (TW) in der digitalen Pädagogik hauptsächlich?</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A) Fortgeschrittene technische Fähigkeiten zur Nutzung komplexer Software.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 Das </a:t>
            </a:r>
            <a:r>
              <a:rPr b="0" i="0" lang="sl-SI" sz="1200" u="none" cap="none" strike="noStrike">
                <a:solidFill>
                  <a:schemeClr val="dk1"/>
                </a:solidFill>
                <a:highlight>
                  <a:srgbClr val="00FF00"/>
                </a:highlight>
                <a:latin typeface="Calibri"/>
                <a:ea typeface="Calibri"/>
                <a:cs typeface="Calibri"/>
                <a:sym typeface="Calibri"/>
              </a:rPr>
              <a:t>Verständnis und die gezielte Nutzung digitaler Werkzeuge zur Unterstützung des Lernens.</a:t>
            </a:r>
            <a:r>
              <a:rPr b="0" i="0" lang="sl-SI" sz="1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C) Wissen über die digitalen Fähigkeiten der Lernenden.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D) Die Fähigkeit, Unterricht und Bewertung zu automatisieren.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Begründung: Technologisches Wissen konzentriert sich auf das Verständnis, wie digitale Werkzeuge ausgewählt und sinnvoll eingesetzt werden können, um pädagogische Ziele zu unterstützen, nicht auf technisches Fachwissen.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556" name="Google Shape;556;p15"/>
          <p:cNvPicPr preferRelativeResize="0"/>
          <p:nvPr/>
        </p:nvPicPr>
        <p:blipFill rotWithShape="1">
          <a:blip r:embed="rId4">
            <a:alphaModFix/>
          </a:blip>
          <a:srcRect b="0" l="0" r="0" t="0"/>
          <a:stretch/>
        </p:blipFill>
        <p:spPr>
          <a:xfrm>
            <a:off x="6982003" y="557640"/>
            <a:ext cx="4298053" cy="3304318"/>
          </a:xfrm>
          <a:prstGeom prst="rect">
            <a:avLst/>
          </a:prstGeom>
          <a:noFill/>
          <a:ln>
            <a:noFill/>
          </a:ln>
        </p:spPr>
      </p:pic>
      <p:pic>
        <p:nvPicPr>
          <p:cNvPr id="557" name="Google Shape;557;p15"/>
          <p:cNvPicPr preferRelativeResize="0"/>
          <p:nvPr/>
        </p:nvPicPr>
        <p:blipFill rotWithShape="1">
          <a:blip r:embed="rId5">
            <a:alphaModFix/>
          </a:blip>
          <a:srcRect b="0" l="0" r="0" t="0"/>
          <a:stretch/>
        </p:blipFill>
        <p:spPr>
          <a:xfrm>
            <a:off x="8594534" y="4608693"/>
            <a:ext cx="1072989" cy="286537"/>
          </a:xfrm>
          <a:prstGeom prst="rect">
            <a:avLst/>
          </a:prstGeom>
          <a:noFill/>
          <a:ln>
            <a:noFill/>
          </a:ln>
        </p:spPr>
      </p:pic>
      <p:pic>
        <p:nvPicPr>
          <p:cNvPr id="558" name="Google Shape;558;p15"/>
          <p:cNvPicPr preferRelativeResize="0"/>
          <p:nvPr/>
        </p:nvPicPr>
        <p:blipFill rotWithShape="1">
          <a:blip r:embed="rId6">
            <a:alphaModFix/>
          </a:blip>
          <a:srcRect b="0" l="0" r="0" t="0"/>
          <a:stretch/>
        </p:blipFill>
        <p:spPr>
          <a:xfrm>
            <a:off x="623850" y="6306050"/>
            <a:ext cx="1521807" cy="319525"/>
          </a:xfrm>
          <a:prstGeom prst="rect">
            <a:avLst/>
          </a:prstGeom>
          <a:noFill/>
          <a:ln>
            <a:noFill/>
          </a:ln>
        </p:spPr>
      </p:pic>
      <p:sp>
        <p:nvSpPr>
          <p:cNvPr id="559" name="Google Shape;559;p15"/>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63" name="Shape 563"/>
        <p:cNvGrpSpPr/>
        <p:nvPr/>
      </p:nvGrpSpPr>
      <p:grpSpPr>
        <a:xfrm>
          <a:off x="0" y="0"/>
          <a:ext cx="0" cy="0"/>
          <a:chOff x="0" y="0"/>
          <a:chExt cx="0" cy="0"/>
        </a:xfrm>
      </p:grpSpPr>
      <p:sp>
        <p:nvSpPr>
          <p:cNvPr id="564" name="Google Shape;564;p16"/>
          <p:cNvSpPr txBox="1"/>
          <p:nvPr/>
        </p:nvSpPr>
        <p:spPr>
          <a:xfrm>
            <a:off x="1034819" y="976434"/>
            <a:ext cx="20796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2"/>
              </a:buClr>
              <a:buSzPts val="2400"/>
              <a:buFont typeface="Arial"/>
              <a:buNone/>
            </a:pPr>
            <a:r>
              <a:rPr b="1" i="0" lang="sl-SI" sz="2400" u="none" cap="none" strike="noStrike">
                <a:solidFill>
                  <a:srgbClr val="C52B87"/>
                </a:solidFill>
                <a:latin typeface="Calibri"/>
                <a:ea typeface="Calibri"/>
                <a:cs typeface="Calibri"/>
                <a:sym typeface="Calibri"/>
              </a:rPr>
              <a:t>Evaluation</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C52B87"/>
              </a:solidFill>
              <a:latin typeface="Calibri"/>
              <a:ea typeface="Calibri"/>
              <a:cs typeface="Calibri"/>
              <a:sym typeface="Calibri"/>
            </a:endParaRPr>
          </a:p>
        </p:txBody>
      </p:sp>
      <p:sp>
        <p:nvSpPr>
          <p:cNvPr id="565" name="Google Shape;565;p16"/>
          <p:cNvSpPr/>
          <p:nvPr/>
        </p:nvSpPr>
        <p:spPr>
          <a:xfrm>
            <a:off x="982595" y="1574685"/>
            <a:ext cx="4745344" cy="4455025"/>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Q3: Welche Praxis repräsentiert laut DigCompEdu am besten professionelles digitales Engagement?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A) Die Verwendung digitaler Werkzeuge nur für die Vermittlung von Lerninhalten.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 Die digitale Erledigung von Verwaltungsaufgaben.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C) </a:t>
            </a:r>
            <a:r>
              <a:rPr b="0" i="0" lang="sl-SI" sz="1200" u="none" cap="none" strike="noStrike">
                <a:solidFill>
                  <a:schemeClr val="dk1"/>
                </a:solidFill>
                <a:highlight>
                  <a:srgbClr val="00FF00"/>
                </a:highlight>
                <a:latin typeface="Calibri"/>
                <a:ea typeface="Calibri"/>
                <a:cs typeface="Calibri"/>
                <a:sym typeface="Calibri"/>
              </a:rPr>
              <a:t>Zusammenarbeit mit Kolleg*innen, Reflexion über die Praxis und Beteiligung an der digitalen beruflichen Entwicklung.</a:t>
            </a:r>
            <a:endParaRPr b="0" i="0" sz="1400" u="none" cap="none" strike="noStrike">
              <a:solidFill>
                <a:srgbClr val="000000"/>
              </a:solidFill>
              <a:highlight>
                <a:srgbClr val="00FF00"/>
              </a:highlight>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D) Ersetzen von Präsenzunterricht durch Online-Materialien.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Begründung: Professionelles digitales Engagement umfasst Zusammenarbeit, Kommunikation, Reflexion der Praxis und kontinuierliche berufliche Weiterentwicklung mit Hilfe digitaler Technologien.</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566" name="Google Shape;566;p16"/>
          <p:cNvPicPr preferRelativeResize="0"/>
          <p:nvPr/>
        </p:nvPicPr>
        <p:blipFill rotWithShape="1">
          <a:blip r:embed="rId4">
            <a:alphaModFix/>
          </a:blip>
          <a:srcRect b="0" l="0" r="0" t="0"/>
          <a:stretch/>
        </p:blipFill>
        <p:spPr>
          <a:xfrm>
            <a:off x="6928419" y="804076"/>
            <a:ext cx="4298053" cy="3304318"/>
          </a:xfrm>
          <a:prstGeom prst="rect">
            <a:avLst/>
          </a:prstGeom>
          <a:noFill/>
          <a:ln>
            <a:noFill/>
          </a:ln>
        </p:spPr>
      </p:pic>
      <p:pic>
        <p:nvPicPr>
          <p:cNvPr id="567" name="Google Shape;567;p16"/>
          <p:cNvPicPr preferRelativeResize="0"/>
          <p:nvPr/>
        </p:nvPicPr>
        <p:blipFill rotWithShape="1">
          <a:blip r:embed="rId5">
            <a:alphaModFix/>
          </a:blip>
          <a:srcRect b="0" l="0" r="0" t="0"/>
          <a:stretch/>
        </p:blipFill>
        <p:spPr>
          <a:xfrm>
            <a:off x="8540950" y="4647603"/>
            <a:ext cx="1072989" cy="286537"/>
          </a:xfrm>
          <a:prstGeom prst="rect">
            <a:avLst/>
          </a:prstGeom>
          <a:noFill/>
          <a:ln>
            <a:noFill/>
          </a:ln>
        </p:spPr>
      </p:pic>
      <p:pic>
        <p:nvPicPr>
          <p:cNvPr id="568" name="Google Shape;568;p16"/>
          <p:cNvPicPr preferRelativeResize="0"/>
          <p:nvPr/>
        </p:nvPicPr>
        <p:blipFill rotWithShape="1">
          <a:blip r:embed="rId6">
            <a:alphaModFix/>
          </a:blip>
          <a:srcRect b="0" l="0" r="0" t="0"/>
          <a:stretch/>
        </p:blipFill>
        <p:spPr>
          <a:xfrm>
            <a:off x="623850" y="6306050"/>
            <a:ext cx="1521807" cy="319525"/>
          </a:xfrm>
          <a:prstGeom prst="rect">
            <a:avLst/>
          </a:prstGeom>
          <a:noFill/>
          <a:ln>
            <a:noFill/>
          </a:ln>
        </p:spPr>
      </p:pic>
      <p:sp>
        <p:nvSpPr>
          <p:cNvPr id="569" name="Google Shape;569;p16"/>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73" name="Shape 573"/>
        <p:cNvGrpSpPr/>
        <p:nvPr/>
      </p:nvGrpSpPr>
      <p:grpSpPr>
        <a:xfrm>
          <a:off x="0" y="0"/>
          <a:ext cx="0" cy="0"/>
          <a:chOff x="0" y="0"/>
          <a:chExt cx="0" cy="0"/>
        </a:xfrm>
      </p:grpSpPr>
      <p:sp>
        <p:nvSpPr>
          <p:cNvPr id="574" name="Google Shape;574;p17"/>
          <p:cNvSpPr txBox="1"/>
          <p:nvPr/>
        </p:nvSpPr>
        <p:spPr>
          <a:xfrm>
            <a:off x="1034819" y="976434"/>
            <a:ext cx="20796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2"/>
              </a:buClr>
              <a:buSzPts val="2400"/>
              <a:buFont typeface="Arial"/>
              <a:buNone/>
            </a:pPr>
            <a:r>
              <a:rPr b="1" i="0" lang="sl-SI" sz="2400" u="none" cap="none" strike="noStrike">
                <a:solidFill>
                  <a:srgbClr val="C52B87"/>
                </a:solidFill>
                <a:latin typeface="Calibri"/>
                <a:ea typeface="Calibri"/>
                <a:cs typeface="Calibri"/>
                <a:sym typeface="Calibri"/>
              </a:rPr>
              <a:t>Evaluation</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C52B87"/>
              </a:solidFill>
              <a:latin typeface="Calibri"/>
              <a:ea typeface="Calibri"/>
              <a:cs typeface="Calibri"/>
              <a:sym typeface="Calibri"/>
            </a:endParaRPr>
          </a:p>
        </p:txBody>
      </p:sp>
      <p:sp>
        <p:nvSpPr>
          <p:cNvPr id="575" name="Google Shape;575;p17"/>
          <p:cNvSpPr/>
          <p:nvPr/>
        </p:nvSpPr>
        <p:spPr>
          <a:xfrm>
            <a:off x="982595" y="1574685"/>
            <a:ext cx="4745344" cy="4247276"/>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F4: Warum ist reflektierende Praxis in der digitalen Pädagogik für Erwachsenenbildner*innen wichtig?</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A) Sie hilft, den Einsatz digitaler Technologien zu reduzieren.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 Sie ersetzt die Notwendigkeit einer professionellen Ausbildung. </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C) </a:t>
            </a:r>
            <a:r>
              <a:rPr b="0" i="0" lang="sl-SI" sz="1200" u="none" cap="none" strike="noStrike">
                <a:solidFill>
                  <a:schemeClr val="dk1"/>
                </a:solidFill>
                <a:highlight>
                  <a:srgbClr val="00FF00"/>
                </a:highlight>
                <a:latin typeface="Calibri"/>
                <a:ea typeface="Calibri"/>
                <a:cs typeface="Calibri"/>
                <a:sym typeface="Calibri"/>
              </a:rPr>
              <a:t>Sie unterstützt die kontinuierliche Verbesserung der Unterrichtspraxis und den sachkundigen Einsatz von Technologie.</a:t>
            </a:r>
            <a:endParaRPr b="0" i="0" sz="1400" u="none" cap="none" strike="noStrike">
              <a:solidFill>
                <a:srgbClr val="000000"/>
              </a:solidFill>
              <a:highlight>
                <a:srgbClr val="00FF00"/>
              </a:highlight>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D) Sie konzentriert sich nur auf das Sammeln von Feedback der Lernenden.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Begründung: Reflektierte Praxis ermöglicht es Pädagog*innen, ihre Unterrichtsentscheidungen kritisch zu bewerten, aus Erfahrungen zu lernen und die Art und Weise, wie digitale Technologien das Lernen unterstützen, kontinuierlich zu verbessern.</a:t>
            </a:r>
            <a:endParaRPr b="0" i="0" sz="1200" u="none" cap="none" strike="noStrike">
              <a:solidFill>
                <a:schemeClr val="dk1"/>
              </a:solidFill>
              <a:latin typeface="Calibri"/>
              <a:ea typeface="Calibri"/>
              <a:cs typeface="Calibri"/>
              <a:sym typeface="Calibri"/>
            </a:endParaRPr>
          </a:p>
        </p:txBody>
      </p:sp>
      <p:pic>
        <p:nvPicPr>
          <p:cNvPr id="576" name="Google Shape;576;p17"/>
          <p:cNvPicPr preferRelativeResize="0"/>
          <p:nvPr/>
        </p:nvPicPr>
        <p:blipFill rotWithShape="1">
          <a:blip r:embed="rId4">
            <a:alphaModFix/>
          </a:blip>
          <a:srcRect b="0" l="0" r="0" t="0"/>
          <a:stretch/>
        </p:blipFill>
        <p:spPr>
          <a:xfrm>
            <a:off x="6742054" y="654918"/>
            <a:ext cx="4298053" cy="3304318"/>
          </a:xfrm>
          <a:prstGeom prst="rect">
            <a:avLst/>
          </a:prstGeom>
          <a:noFill/>
          <a:ln>
            <a:noFill/>
          </a:ln>
        </p:spPr>
      </p:pic>
      <p:pic>
        <p:nvPicPr>
          <p:cNvPr id="577" name="Google Shape;577;p17"/>
          <p:cNvPicPr preferRelativeResize="0"/>
          <p:nvPr/>
        </p:nvPicPr>
        <p:blipFill rotWithShape="1">
          <a:blip r:embed="rId5">
            <a:alphaModFix/>
          </a:blip>
          <a:srcRect b="0" l="0" r="0" t="0"/>
          <a:stretch/>
        </p:blipFill>
        <p:spPr>
          <a:xfrm>
            <a:off x="8354585" y="4589238"/>
            <a:ext cx="1072989" cy="286537"/>
          </a:xfrm>
          <a:prstGeom prst="rect">
            <a:avLst/>
          </a:prstGeom>
          <a:noFill/>
          <a:ln>
            <a:noFill/>
          </a:ln>
        </p:spPr>
      </p:pic>
      <p:pic>
        <p:nvPicPr>
          <p:cNvPr id="578" name="Google Shape;578;p17"/>
          <p:cNvPicPr preferRelativeResize="0"/>
          <p:nvPr/>
        </p:nvPicPr>
        <p:blipFill rotWithShape="1">
          <a:blip r:embed="rId6">
            <a:alphaModFix/>
          </a:blip>
          <a:srcRect b="0" l="0" r="0" t="0"/>
          <a:stretch/>
        </p:blipFill>
        <p:spPr>
          <a:xfrm>
            <a:off x="623850" y="6306050"/>
            <a:ext cx="1521807" cy="319525"/>
          </a:xfrm>
          <a:prstGeom prst="rect">
            <a:avLst/>
          </a:prstGeom>
          <a:noFill/>
          <a:ln>
            <a:noFill/>
          </a:ln>
        </p:spPr>
      </p:pic>
      <p:sp>
        <p:nvSpPr>
          <p:cNvPr id="579" name="Google Shape;579;p17"/>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83" name="Shape 583"/>
        <p:cNvGrpSpPr/>
        <p:nvPr/>
      </p:nvGrpSpPr>
      <p:grpSpPr>
        <a:xfrm>
          <a:off x="0" y="0"/>
          <a:ext cx="0" cy="0"/>
          <a:chOff x="0" y="0"/>
          <a:chExt cx="0" cy="0"/>
        </a:xfrm>
      </p:grpSpPr>
      <p:sp>
        <p:nvSpPr>
          <p:cNvPr id="584" name="Google Shape;584;p18"/>
          <p:cNvSpPr txBox="1"/>
          <p:nvPr/>
        </p:nvSpPr>
        <p:spPr>
          <a:xfrm>
            <a:off x="1034819" y="976434"/>
            <a:ext cx="20796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2"/>
              </a:buClr>
              <a:buSzPts val="2400"/>
              <a:buFont typeface="Arial"/>
              <a:buNone/>
            </a:pPr>
            <a:r>
              <a:rPr b="1" i="0" lang="sl-SI" sz="2400" u="none" cap="none" strike="noStrike">
                <a:solidFill>
                  <a:srgbClr val="C52B87"/>
                </a:solidFill>
                <a:latin typeface="Calibri"/>
                <a:ea typeface="Calibri"/>
                <a:cs typeface="Calibri"/>
                <a:sym typeface="Calibri"/>
              </a:rPr>
              <a:t>Evaluation</a:t>
            </a:r>
            <a:endParaRPr b="0" i="0" sz="1400" u="none" cap="none" strike="noStrike">
              <a:solidFill>
                <a:schemeClr val="dk2"/>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1" i="0" sz="2400" u="none" cap="none" strike="noStrike">
              <a:solidFill>
                <a:srgbClr val="C52B87"/>
              </a:solidFill>
              <a:latin typeface="Calibri"/>
              <a:ea typeface="Calibri"/>
              <a:cs typeface="Calibri"/>
              <a:sym typeface="Calibri"/>
            </a:endParaRPr>
          </a:p>
        </p:txBody>
      </p:sp>
      <p:sp>
        <p:nvSpPr>
          <p:cNvPr id="585" name="Google Shape;585;p18"/>
          <p:cNvSpPr/>
          <p:nvPr/>
        </p:nvSpPr>
        <p:spPr>
          <a:xfrm>
            <a:off x="982595" y="1574685"/>
            <a:ext cx="4745344" cy="4455025"/>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F5: Welcher Ansatz unterstützt am besten eine effektive digitale Pädagogik in der Erwachsenenbildung?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A) Zuerst die digitalen Werkzeuge auswählen und dann den Unterricht anpassen.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 Möglichst viele digitale Hilfsmittel einsetzen, um das Engagement zu erhöhen.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C) Die Technologie die Lehrmethoden bestimmen lassen.</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D) </a:t>
            </a:r>
            <a:r>
              <a:rPr b="0" i="0" lang="sl-SI" sz="1200" u="none" cap="none" strike="noStrike">
                <a:solidFill>
                  <a:schemeClr val="dk1"/>
                </a:solidFill>
                <a:highlight>
                  <a:srgbClr val="00FF00"/>
                </a:highlight>
                <a:latin typeface="Calibri"/>
                <a:ea typeface="Calibri"/>
                <a:cs typeface="Calibri"/>
                <a:sym typeface="Calibri"/>
              </a:rPr>
              <a:t>Von den pädagogischen Zielen ausgehen und die Technologie so auswählen, dass sie sie unterstützt.</a:t>
            </a:r>
            <a:endParaRPr b="0" i="0" sz="1400" u="none" cap="none" strike="noStrike">
              <a:solidFill>
                <a:srgbClr val="000000"/>
              </a:solidFill>
              <a:highlight>
                <a:srgbClr val="00FF00"/>
              </a:highlight>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Begründung: Effektive digitale Pädagogik beginnt mit klaren pädagogischen Absichten. Die Technologie sollte nur zur Unterstützung von Lernzielen ausgewählt und eingesetzt werden, nicht um Unterrichtsentscheidungen zu beeinflussen.</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586" name="Google Shape;586;p18"/>
          <p:cNvPicPr preferRelativeResize="0"/>
          <p:nvPr/>
        </p:nvPicPr>
        <p:blipFill rotWithShape="1">
          <a:blip r:embed="rId4">
            <a:alphaModFix/>
          </a:blip>
          <a:srcRect b="0" l="0" r="0" t="0"/>
          <a:stretch/>
        </p:blipFill>
        <p:spPr>
          <a:xfrm>
            <a:off x="6859128" y="614611"/>
            <a:ext cx="4298053" cy="3304318"/>
          </a:xfrm>
          <a:prstGeom prst="rect">
            <a:avLst/>
          </a:prstGeom>
          <a:noFill/>
          <a:ln>
            <a:noFill/>
          </a:ln>
        </p:spPr>
      </p:pic>
      <p:pic>
        <p:nvPicPr>
          <p:cNvPr id="587" name="Google Shape;587;p18"/>
          <p:cNvPicPr preferRelativeResize="0"/>
          <p:nvPr/>
        </p:nvPicPr>
        <p:blipFill rotWithShape="1">
          <a:blip r:embed="rId5">
            <a:alphaModFix/>
          </a:blip>
          <a:srcRect b="0" l="0" r="0" t="0"/>
          <a:stretch/>
        </p:blipFill>
        <p:spPr>
          <a:xfrm>
            <a:off x="8471659" y="4472506"/>
            <a:ext cx="1072989" cy="286537"/>
          </a:xfrm>
          <a:prstGeom prst="rect">
            <a:avLst/>
          </a:prstGeom>
          <a:noFill/>
          <a:ln>
            <a:noFill/>
          </a:ln>
        </p:spPr>
      </p:pic>
      <p:pic>
        <p:nvPicPr>
          <p:cNvPr id="588" name="Google Shape;588;p18"/>
          <p:cNvPicPr preferRelativeResize="0"/>
          <p:nvPr/>
        </p:nvPicPr>
        <p:blipFill rotWithShape="1">
          <a:blip r:embed="rId6">
            <a:alphaModFix/>
          </a:blip>
          <a:srcRect b="0" l="0" r="0" t="0"/>
          <a:stretch/>
        </p:blipFill>
        <p:spPr>
          <a:xfrm>
            <a:off x="623850" y="6306050"/>
            <a:ext cx="1521807" cy="319525"/>
          </a:xfrm>
          <a:prstGeom prst="rect">
            <a:avLst/>
          </a:prstGeom>
          <a:noFill/>
          <a:ln>
            <a:noFill/>
          </a:ln>
        </p:spPr>
      </p:pic>
      <p:sp>
        <p:nvSpPr>
          <p:cNvPr id="589" name="Google Shape;589;p18"/>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93" name="Shape 593"/>
        <p:cNvGrpSpPr/>
        <p:nvPr/>
      </p:nvGrpSpPr>
      <p:grpSpPr>
        <a:xfrm>
          <a:off x="0" y="0"/>
          <a:ext cx="0" cy="0"/>
          <a:chOff x="0" y="0"/>
          <a:chExt cx="0" cy="0"/>
        </a:xfrm>
      </p:grpSpPr>
      <p:sp>
        <p:nvSpPr>
          <p:cNvPr id="594" name="Google Shape;594;p19"/>
          <p:cNvSpPr txBox="1"/>
          <p:nvPr/>
        </p:nvSpPr>
        <p:spPr>
          <a:xfrm>
            <a:off x="6213604" y="859578"/>
            <a:ext cx="447212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Fragen zur Selbstreflexion </a:t>
            </a:r>
            <a:endParaRPr b="0" i="0" sz="1400" u="none" cap="none" strike="noStrike">
              <a:solidFill>
                <a:srgbClr val="000000"/>
              </a:solidFill>
              <a:latin typeface="Arial"/>
              <a:ea typeface="Arial"/>
              <a:cs typeface="Arial"/>
              <a:sym typeface="Arial"/>
            </a:endParaRPr>
          </a:p>
        </p:txBody>
      </p:sp>
      <p:sp>
        <p:nvSpPr>
          <p:cNvPr id="595" name="Google Shape;595;p19"/>
          <p:cNvSpPr/>
          <p:nvPr/>
        </p:nvSpPr>
        <p:spPr>
          <a:xfrm>
            <a:off x="6213604" y="1470792"/>
            <a:ext cx="5746382" cy="41626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Nehmen Sie sich einen Moment Zeit, um über das in dieser Einheit Gelernte nachzudenken.</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600"/>
              <a:buFont typeface="Arial"/>
              <a:buChar char="•"/>
            </a:pPr>
            <a:r>
              <a:rPr b="0" i="0" lang="sl-SI" sz="1600" u="none" cap="none" strike="noStrike">
                <a:solidFill>
                  <a:srgbClr val="5F625F"/>
                </a:solidFill>
                <a:latin typeface="Calibri"/>
                <a:ea typeface="Calibri"/>
                <a:cs typeface="Calibri"/>
                <a:sym typeface="Calibri"/>
              </a:rPr>
              <a:t>Bei welchem Aspekt Ihrer digitalen Pädagogik fühlen Sie sich nach Abschluss dieser Einheit am sichersten? </a:t>
            </a:r>
            <a:endParaRPr b="0" i="0" sz="1400" u="none" cap="none" strike="noStrike">
              <a:solidFill>
                <a:srgbClr val="000000"/>
              </a:solidFill>
              <a:latin typeface="Arial"/>
              <a:ea typeface="Arial"/>
              <a:cs typeface="Arial"/>
              <a:sym typeface="Arial"/>
            </a:endParaRPr>
          </a:p>
          <a:p>
            <a:pPr indent="-184150" lvl="0" marL="28575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600"/>
              <a:buFont typeface="Arial"/>
              <a:buChar char="•"/>
            </a:pPr>
            <a:r>
              <a:rPr b="0" i="0" lang="sl-SI" sz="1600" u="none" cap="none" strike="noStrike">
                <a:solidFill>
                  <a:srgbClr val="5F625F"/>
                </a:solidFill>
                <a:latin typeface="Calibri"/>
                <a:ea typeface="Calibri"/>
                <a:cs typeface="Calibri"/>
                <a:sym typeface="Calibri"/>
              </a:rPr>
              <a:t>In welchem Bereich würden Sie gerne Ihre pädagogische oder technologische Praxis weiterentwickeln?</a:t>
            </a:r>
            <a:endParaRPr b="0" i="0" sz="1600" u="none" cap="none" strike="noStrike">
              <a:solidFill>
                <a:srgbClr val="5F625F"/>
              </a:solidFill>
              <a:latin typeface="Calibri"/>
              <a:ea typeface="Calibri"/>
              <a:cs typeface="Calibri"/>
              <a:sym typeface="Calibri"/>
            </a:endParaRPr>
          </a:p>
          <a:p>
            <a:pPr indent="-184150" lvl="0" marL="28575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600"/>
              <a:buFont typeface="Arial"/>
              <a:buChar char="•"/>
            </a:pPr>
            <a:r>
              <a:rPr b="0" i="0" lang="sl-SI" sz="1600" u="none" cap="none" strike="noStrike">
                <a:solidFill>
                  <a:srgbClr val="5F625F"/>
                </a:solidFill>
                <a:latin typeface="Calibri"/>
                <a:ea typeface="Calibri"/>
                <a:cs typeface="Calibri"/>
                <a:sym typeface="Calibri"/>
              </a:rPr>
              <a:t>Was ist eine konkrete Maßnahme, die Sie in naher Zukunft in Ihrem Unterricht oder in Ihrer beruflichen Zusammenarbeit ergreifen wollen?</a:t>
            </a:r>
            <a:endParaRPr b="0" i="0" sz="1600" u="none" cap="none" strike="noStrike">
              <a:solidFill>
                <a:srgbClr val="5F625F"/>
              </a:solidFill>
              <a:latin typeface="Calibri"/>
              <a:ea typeface="Calibri"/>
              <a:cs typeface="Calibri"/>
              <a:sym typeface="Calibri"/>
            </a:endParaRPr>
          </a:p>
          <a:p>
            <a:pPr indent="-184150" lvl="0" marL="28575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596" name="Google Shape;596;p19"/>
          <p:cNvPicPr preferRelativeResize="0"/>
          <p:nvPr/>
        </p:nvPicPr>
        <p:blipFill rotWithShape="1">
          <a:blip r:embed="rId4">
            <a:alphaModFix/>
          </a:blip>
          <a:srcRect b="0" l="0" r="0" t="0"/>
          <a:stretch/>
        </p:blipFill>
        <p:spPr>
          <a:xfrm>
            <a:off x="621695" y="864291"/>
            <a:ext cx="3737172" cy="3810330"/>
          </a:xfrm>
          <a:prstGeom prst="rect">
            <a:avLst/>
          </a:prstGeom>
          <a:noFill/>
          <a:ln>
            <a:noFill/>
          </a:ln>
        </p:spPr>
      </p:pic>
      <p:pic>
        <p:nvPicPr>
          <p:cNvPr id="597" name="Google Shape;597;p19"/>
          <p:cNvPicPr preferRelativeResize="0"/>
          <p:nvPr/>
        </p:nvPicPr>
        <p:blipFill rotWithShape="1">
          <a:blip r:embed="rId5">
            <a:alphaModFix/>
          </a:blip>
          <a:srcRect b="0" l="0" r="0" t="0"/>
          <a:stretch/>
        </p:blipFill>
        <p:spPr>
          <a:xfrm>
            <a:off x="1953786" y="5322054"/>
            <a:ext cx="1072989" cy="286537"/>
          </a:xfrm>
          <a:prstGeom prst="rect">
            <a:avLst/>
          </a:prstGeom>
          <a:noFill/>
          <a:ln>
            <a:noFill/>
          </a:ln>
        </p:spPr>
      </p:pic>
      <p:pic>
        <p:nvPicPr>
          <p:cNvPr id="598" name="Google Shape;598;p19"/>
          <p:cNvPicPr preferRelativeResize="0"/>
          <p:nvPr/>
        </p:nvPicPr>
        <p:blipFill rotWithShape="1">
          <a:blip r:embed="rId6">
            <a:alphaModFix/>
          </a:blip>
          <a:srcRect b="0" l="0" r="0" t="0"/>
          <a:stretch/>
        </p:blipFill>
        <p:spPr>
          <a:xfrm>
            <a:off x="623850" y="6306050"/>
            <a:ext cx="1521807" cy="319525"/>
          </a:xfrm>
          <a:prstGeom prst="rect">
            <a:avLst/>
          </a:prstGeom>
          <a:noFill/>
          <a:ln>
            <a:noFill/>
          </a:ln>
        </p:spPr>
      </p:pic>
      <p:sp>
        <p:nvSpPr>
          <p:cNvPr id="599" name="Google Shape;599;p19"/>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06" name="Shape 406"/>
        <p:cNvGrpSpPr/>
        <p:nvPr/>
      </p:nvGrpSpPr>
      <p:grpSpPr>
        <a:xfrm>
          <a:off x="0" y="0"/>
          <a:ext cx="0" cy="0"/>
          <a:chOff x="0" y="0"/>
          <a:chExt cx="0" cy="0"/>
        </a:xfrm>
      </p:grpSpPr>
      <p:sp>
        <p:nvSpPr>
          <p:cNvPr id="407" name="Google Shape;407;p2"/>
          <p:cNvSpPr txBox="1"/>
          <p:nvPr>
            <p:ph type="title"/>
          </p:nvPr>
        </p:nvSpPr>
        <p:spPr>
          <a:xfrm>
            <a:off x="7443734" y="1017916"/>
            <a:ext cx="3657600" cy="665787"/>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Ziel der Einheit </a:t>
            </a:r>
            <a:endParaRPr/>
          </a:p>
        </p:txBody>
      </p:sp>
      <p:pic>
        <p:nvPicPr>
          <p:cNvPr id="408" name="Google Shape;408;p2"/>
          <p:cNvPicPr preferRelativeResize="0"/>
          <p:nvPr>
            <p:ph idx="2" type="pic"/>
          </p:nvPr>
        </p:nvPicPr>
        <p:blipFill rotWithShape="1">
          <a:blip r:embed="rId4">
            <a:alphaModFix/>
          </a:blip>
          <a:srcRect b="0" l="1232" r="1234" t="0"/>
          <a:stretch/>
        </p:blipFill>
        <p:spPr>
          <a:xfrm>
            <a:off x="1917227" y="1258111"/>
            <a:ext cx="3359582" cy="3221241"/>
          </a:xfrm>
          <a:prstGeom prst="rect">
            <a:avLst/>
          </a:prstGeom>
          <a:noFill/>
          <a:ln>
            <a:noFill/>
          </a:ln>
        </p:spPr>
      </p:pic>
      <p:sp>
        <p:nvSpPr>
          <p:cNvPr id="409" name="Google Shape;409;p2"/>
          <p:cNvSpPr txBox="1"/>
          <p:nvPr>
            <p:ph idx="1" type="body"/>
          </p:nvPr>
        </p:nvSpPr>
        <p:spPr>
          <a:xfrm>
            <a:off x="7443734" y="1791533"/>
            <a:ext cx="3657600" cy="2286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600"/>
              <a:buNone/>
            </a:pPr>
            <a:r>
              <a:rPr lang="sl-SI">
                <a:solidFill>
                  <a:srgbClr val="5F625F"/>
                </a:solidFill>
                <a:latin typeface="Calibri"/>
                <a:ea typeface="Calibri"/>
                <a:cs typeface="Calibri"/>
                <a:sym typeface="Calibri"/>
              </a:rPr>
              <a:t>- Stärkung der Grundlagen der digitalen Pädagogik</a:t>
            </a:r>
            <a:endParaRPr>
              <a:solidFill>
                <a:srgbClr val="5F625F"/>
              </a:solidFill>
              <a:latin typeface="Calibri"/>
              <a:ea typeface="Calibri"/>
              <a:cs typeface="Calibri"/>
              <a:sym typeface="Calibri"/>
            </a:endParaRPr>
          </a:p>
          <a:p>
            <a:pPr indent="0" lvl="0" marL="0" rtl="0" algn="l">
              <a:lnSpc>
                <a:spcPct val="100000"/>
              </a:lnSpc>
              <a:spcBef>
                <a:spcPts val="0"/>
              </a:spcBef>
              <a:spcAft>
                <a:spcPts val="0"/>
              </a:spcAft>
              <a:buSzPts val="1600"/>
              <a:buNone/>
            </a:pPr>
            <a:r>
              <a:rPr lang="sl-SI">
                <a:solidFill>
                  <a:srgbClr val="5F625F"/>
                </a:solidFill>
                <a:latin typeface="Calibri"/>
                <a:ea typeface="Calibri"/>
                <a:cs typeface="Calibri"/>
                <a:sym typeface="Calibri"/>
              </a:rPr>
              <a:t>- Entwicklung von pädagogischem (PW) und technologischem Wissen (TK)</a:t>
            </a:r>
            <a:endParaRPr>
              <a:solidFill>
                <a:srgbClr val="5F625F"/>
              </a:solidFill>
              <a:latin typeface="Calibri"/>
              <a:ea typeface="Calibri"/>
              <a:cs typeface="Calibri"/>
              <a:sym typeface="Calibri"/>
            </a:endParaRPr>
          </a:p>
          <a:p>
            <a:pPr indent="0" lvl="0" marL="0" rtl="0" algn="l">
              <a:lnSpc>
                <a:spcPct val="100000"/>
              </a:lnSpc>
              <a:spcBef>
                <a:spcPts val="0"/>
              </a:spcBef>
              <a:spcAft>
                <a:spcPts val="0"/>
              </a:spcAft>
              <a:buSzPts val="1600"/>
              <a:buNone/>
            </a:pPr>
            <a:r>
              <a:rPr lang="sl-SI">
                <a:solidFill>
                  <a:srgbClr val="5F625F"/>
                </a:solidFill>
                <a:latin typeface="Calibri"/>
                <a:ea typeface="Calibri"/>
                <a:cs typeface="Calibri"/>
                <a:sym typeface="Calibri"/>
              </a:rPr>
              <a:t>- Unterstützung von reflektierter Praxis und Zusammenarbeit</a:t>
            </a:r>
            <a:endParaRPr>
              <a:solidFill>
                <a:srgbClr val="5F625F"/>
              </a:solidFill>
              <a:latin typeface="Calibri"/>
              <a:ea typeface="Calibri"/>
              <a:cs typeface="Calibri"/>
              <a:sym typeface="Calibri"/>
            </a:endParaRPr>
          </a:p>
          <a:p>
            <a:pPr indent="0" lvl="0" marL="0" rtl="0" algn="l">
              <a:lnSpc>
                <a:spcPct val="100000"/>
              </a:lnSpc>
              <a:spcBef>
                <a:spcPts val="0"/>
              </a:spcBef>
              <a:spcAft>
                <a:spcPts val="0"/>
              </a:spcAft>
              <a:buSzPts val="1600"/>
              <a:buNone/>
            </a:pPr>
            <a:r>
              <a:rPr lang="sl-SI">
                <a:solidFill>
                  <a:srgbClr val="5F625F"/>
                </a:solidFill>
                <a:latin typeface="Calibri"/>
                <a:ea typeface="Calibri"/>
                <a:cs typeface="Calibri"/>
                <a:sym typeface="Calibri"/>
              </a:rPr>
              <a:t>- Fokus auf Kontexte der Erwachsenenbildung</a:t>
            </a:r>
            <a:endParaRPr>
              <a:solidFill>
                <a:srgbClr val="5F625F"/>
              </a:solidFill>
            </a:endParaRPr>
          </a:p>
        </p:txBody>
      </p:sp>
      <p:sp>
        <p:nvSpPr>
          <p:cNvPr id="410" name="Google Shape;410;p2"/>
          <p:cNvSpPr txBox="1"/>
          <p:nvPr/>
        </p:nvSpPr>
        <p:spPr>
          <a:xfrm>
            <a:off x="3013358" y="5129719"/>
            <a:ext cx="1167319" cy="24622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0" i="0" lang="sl-SI" sz="1000" u="none" cap="none" strike="noStrike">
                <a:solidFill>
                  <a:srgbClr val="000000"/>
                </a:solidFill>
                <a:latin typeface="Calibri"/>
                <a:ea typeface="Calibri"/>
                <a:cs typeface="Calibri"/>
                <a:sym typeface="Calibri"/>
              </a:rPr>
              <a:t>Bild von Pixabay</a:t>
            </a:r>
            <a:endParaRPr b="0" i="0" sz="1000" u="none" cap="none" strike="noStrike">
              <a:solidFill>
                <a:srgbClr val="000000"/>
              </a:solidFill>
              <a:latin typeface="Calibri"/>
              <a:ea typeface="Calibri"/>
              <a:cs typeface="Calibri"/>
              <a:sym typeface="Calibri"/>
            </a:endParaRPr>
          </a:p>
        </p:txBody>
      </p:sp>
      <p:pic>
        <p:nvPicPr>
          <p:cNvPr id="411" name="Google Shape;411;p2"/>
          <p:cNvPicPr preferRelativeResize="0"/>
          <p:nvPr/>
        </p:nvPicPr>
        <p:blipFill rotWithShape="1">
          <a:blip r:embed="rId5">
            <a:alphaModFix/>
          </a:blip>
          <a:srcRect b="0" l="0" r="0" t="0"/>
          <a:stretch/>
        </p:blipFill>
        <p:spPr>
          <a:xfrm>
            <a:off x="623850" y="6306050"/>
            <a:ext cx="1521807" cy="319525"/>
          </a:xfrm>
          <a:prstGeom prst="rect">
            <a:avLst/>
          </a:prstGeom>
          <a:noFill/>
          <a:ln>
            <a:noFill/>
          </a:ln>
        </p:spPr>
      </p:pic>
      <p:sp>
        <p:nvSpPr>
          <p:cNvPr id="412" name="Google Shape;412;p2"/>
          <p:cNvSpPr txBox="1"/>
          <p:nvPr/>
        </p:nvSpPr>
        <p:spPr>
          <a:xfrm>
            <a:off x="3186223" y="6249712"/>
            <a:ext cx="5181600" cy="461700"/>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03" name="Shape 603"/>
        <p:cNvGrpSpPr/>
        <p:nvPr/>
      </p:nvGrpSpPr>
      <p:grpSpPr>
        <a:xfrm>
          <a:off x="0" y="0"/>
          <a:ext cx="0" cy="0"/>
          <a:chOff x="0" y="0"/>
          <a:chExt cx="0" cy="0"/>
        </a:xfrm>
      </p:grpSpPr>
      <p:sp>
        <p:nvSpPr>
          <p:cNvPr id="604" name="Google Shape;604;p20"/>
          <p:cNvSpPr txBox="1"/>
          <p:nvPr/>
        </p:nvSpPr>
        <p:spPr>
          <a:xfrm>
            <a:off x="869876" y="857806"/>
            <a:ext cx="197246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Quellen</a:t>
            </a:r>
            <a:endParaRPr b="0" i="0" sz="1400" u="none" cap="none" strike="noStrike">
              <a:solidFill>
                <a:srgbClr val="000000"/>
              </a:solidFill>
              <a:latin typeface="Arial"/>
              <a:ea typeface="Arial"/>
              <a:cs typeface="Arial"/>
              <a:sym typeface="Arial"/>
            </a:endParaRPr>
          </a:p>
        </p:txBody>
      </p:sp>
      <p:sp>
        <p:nvSpPr>
          <p:cNvPr id="605" name="Google Shape;605;p20"/>
          <p:cNvSpPr/>
          <p:nvPr/>
        </p:nvSpPr>
        <p:spPr>
          <a:xfrm>
            <a:off x="869876" y="1451959"/>
            <a:ext cx="8014720" cy="29623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rgbClr val="5F625F"/>
                </a:solidFill>
                <a:latin typeface="Calibri"/>
                <a:ea typeface="Calibri"/>
                <a:cs typeface="Calibri"/>
                <a:sym typeface="Calibri"/>
              </a:rPr>
              <a:t>Redecker, C. (2017). Europäischer Rahmen für die digitale Kompetenz von Pädagogen: DigCompEdu. Amt für Veröffentlichungen der Europäischen Union. </a:t>
            </a:r>
            <a:r>
              <a:rPr b="0" i="0" lang="sl-SI" sz="1800" u="sng" cap="none" strike="noStrike">
                <a:solidFill>
                  <a:srgbClr val="5F625F"/>
                </a:solidFill>
                <a:latin typeface="Calibri"/>
                <a:ea typeface="Calibri"/>
                <a:cs typeface="Calibri"/>
                <a:sym typeface="Calibri"/>
                <a:hlinkClick r:id="rId4">
                  <a:extLst>
                    <a:ext uri="{A12FA001-AC4F-418D-AE19-62706E023703}">
                      <ahyp:hlinkClr val="tx"/>
                    </a:ext>
                  </a:extLst>
                </a:hlinkClick>
              </a:rPr>
              <a:t>https://doi.org/10.2760/159770</a:t>
            </a:r>
            <a:endParaRPr b="0" i="0" sz="18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rgbClr val="5F625F"/>
                </a:solidFill>
                <a:latin typeface="Calibri"/>
                <a:ea typeface="Calibri"/>
                <a:cs typeface="Calibri"/>
                <a:sym typeface="Calibri"/>
              </a:rPr>
              <a:t>Mishra, P., &amp; Koehler, M. J. (2006). Technologisch-pädagogisches Inhaltswissen: Ein Rahmen für Lehrerwissen. Teachers College Record, 108(6), 1017-1054.</a:t>
            </a:r>
            <a:endParaRPr b="0" i="0" sz="18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rgbClr val="5F625F"/>
                </a:solidFill>
                <a:latin typeface="Calibri"/>
                <a:ea typeface="Calibri"/>
                <a:cs typeface="Calibri"/>
                <a:sym typeface="Calibri"/>
              </a:rPr>
              <a:t>DIGITALLI Konsortium. (2024). DIGITALLI-Werkzeugsatz (WP2): Humankapitalperspektive und Instrumente zur Selbstreflexion. Erasmus+ KA220-ADU Projekt. </a:t>
            </a:r>
            <a:endParaRPr b="0" i="0" sz="1400" u="none" cap="none" strike="noStrike">
              <a:solidFill>
                <a:srgbClr val="5F625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5F625F"/>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606" name="Google Shape;606;p20"/>
          <p:cNvPicPr preferRelativeResize="0"/>
          <p:nvPr/>
        </p:nvPicPr>
        <p:blipFill rotWithShape="1">
          <a:blip r:embed="rId5">
            <a:alphaModFix/>
          </a:blip>
          <a:srcRect b="0" l="0" r="0" t="0"/>
          <a:stretch/>
        </p:blipFill>
        <p:spPr>
          <a:xfrm>
            <a:off x="623850" y="6306050"/>
            <a:ext cx="1521807" cy="319525"/>
          </a:xfrm>
          <a:prstGeom prst="rect">
            <a:avLst/>
          </a:prstGeom>
          <a:noFill/>
          <a:ln>
            <a:noFill/>
          </a:ln>
        </p:spPr>
      </p:pic>
      <p:sp>
        <p:nvSpPr>
          <p:cNvPr id="607" name="Google Shape;607;p20"/>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11" name="Shape 611"/>
        <p:cNvGrpSpPr/>
        <p:nvPr/>
      </p:nvGrpSpPr>
      <p:grpSpPr>
        <a:xfrm>
          <a:off x="0" y="0"/>
          <a:ext cx="0" cy="0"/>
          <a:chOff x="0" y="0"/>
          <a:chExt cx="0" cy="0"/>
        </a:xfrm>
      </p:grpSpPr>
      <p:sp>
        <p:nvSpPr>
          <p:cNvPr id="612" name="Google Shape;612;p21"/>
          <p:cNvSpPr txBox="1"/>
          <p:nvPr/>
        </p:nvSpPr>
        <p:spPr>
          <a:xfrm>
            <a:off x="1034827" y="976425"/>
            <a:ext cx="25896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Schlussfolgerung</a:t>
            </a:r>
            <a:endParaRPr b="0" i="0" sz="1400" u="none" cap="none" strike="noStrike">
              <a:solidFill>
                <a:srgbClr val="000000"/>
              </a:solidFill>
              <a:latin typeface="Arial"/>
              <a:ea typeface="Arial"/>
              <a:cs typeface="Arial"/>
              <a:sym typeface="Arial"/>
            </a:endParaRPr>
          </a:p>
        </p:txBody>
      </p:sp>
      <p:sp>
        <p:nvSpPr>
          <p:cNvPr id="613" name="Google Shape;613;p21"/>
          <p:cNvSpPr/>
          <p:nvPr/>
        </p:nvSpPr>
        <p:spPr>
          <a:xfrm>
            <a:off x="982595" y="1574685"/>
            <a:ext cx="4745344" cy="279303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Diese Einheit konzentrierte sich auf die Grundlagen der digitalen Pädagogik in der Erwachsenenbildung und hob die Bedeutung von pädagogischem Wissen, technologischem Wissen und professionellem digitalen Engagement hervor.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Sie haben untersucht, wie Pädagogik den Einsatz digitaler Technologien leiten sollte, wie Reflexion die kontinuierliche Verbesserung unterstützt und wie Zusammenarbeit zur professionellen Entwicklung beiträgt.</a:t>
            </a:r>
            <a:endParaRPr b="0" i="0" sz="1400" u="none" cap="none" strike="noStrike">
              <a:solidFill>
                <a:srgbClr val="000000"/>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614" name="Google Shape;614;p21"/>
          <p:cNvPicPr preferRelativeResize="0"/>
          <p:nvPr/>
        </p:nvPicPr>
        <p:blipFill rotWithShape="1">
          <a:blip r:embed="rId4">
            <a:alphaModFix/>
          </a:blip>
          <a:srcRect b="0" l="0" r="0" t="0"/>
          <a:stretch/>
        </p:blipFill>
        <p:spPr>
          <a:xfrm>
            <a:off x="623850" y="6306050"/>
            <a:ext cx="1521807" cy="319525"/>
          </a:xfrm>
          <a:prstGeom prst="rect">
            <a:avLst/>
          </a:prstGeom>
          <a:noFill/>
          <a:ln>
            <a:noFill/>
          </a:ln>
        </p:spPr>
      </p:pic>
      <p:sp>
        <p:nvSpPr>
          <p:cNvPr id="615" name="Google Shape;615;p21"/>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619" name="Shape 619"/>
        <p:cNvGrpSpPr/>
        <p:nvPr/>
      </p:nvGrpSpPr>
      <p:grpSpPr>
        <a:xfrm>
          <a:off x="0" y="0"/>
          <a:ext cx="0" cy="0"/>
          <a:chOff x="0" y="0"/>
          <a:chExt cx="0" cy="0"/>
        </a:xfrm>
      </p:grpSpPr>
      <p:sp>
        <p:nvSpPr>
          <p:cNvPr id="620" name="Google Shape;620;p22"/>
          <p:cNvSpPr txBox="1"/>
          <p:nvPr/>
        </p:nvSpPr>
        <p:spPr>
          <a:xfrm>
            <a:off x="1034825" y="976425"/>
            <a:ext cx="46266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Herzlichen Glückwunsch zum Abschluss von Einheit 1: Entwicklung digitalpädagogischer Kompetenzen!</a:t>
            </a:r>
            <a:endParaRPr b="0" i="0" sz="1400" u="none" cap="none" strike="noStrike">
              <a:solidFill>
                <a:srgbClr val="000000"/>
              </a:solidFill>
              <a:latin typeface="Arial"/>
              <a:ea typeface="Arial"/>
              <a:cs typeface="Arial"/>
              <a:sym typeface="Arial"/>
            </a:endParaRPr>
          </a:p>
        </p:txBody>
      </p:sp>
      <p:pic>
        <p:nvPicPr>
          <p:cNvPr id="621" name="Google Shape;621;p22"/>
          <p:cNvPicPr preferRelativeResize="0"/>
          <p:nvPr/>
        </p:nvPicPr>
        <p:blipFill rotWithShape="1">
          <a:blip r:embed="rId4">
            <a:alphaModFix/>
          </a:blip>
          <a:srcRect b="0" l="0" r="0" t="0"/>
          <a:stretch/>
        </p:blipFill>
        <p:spPr>
          <a:xfrm>
            <a:off x="6025453" y="1271080"/>
            <a:ext cx="5037920" cy="3359285"/>
          </a:xfrm>
          <a:prstGeom prst="rect">
            <a:avLst/>
          </a:prstGeom>
          <a:noFill/>
          <a:ln>
            <a:noFill/>
          </a:ln>
        </p:spPr>
      </p:pic>
      <p:pic>
        <p:nvPicPr>
          <p:cNvPr id="622" name="Google Shape;622;p22"/>
          <p:cNvPicPr preferRelativeResize="0"/>
          <p:nvPr/>
        </p:nvPicPr>
        <p:blipFill rotWithShape="1">
          <a:blip r:embed="rId5">
            <a:alphaModFix/>
          </a:blip>
          <a:srcRect b="0" l="0" r="0" t="0"/>
          <a:stretch/>
        </p:blipFill>
        <p:spPr>
          <a:xfrm>
            <a:off x="8007918" y="5121015"/>
            <a:ext cx="1072989" cy="286537"/>
          </a:xfrm>
          <a:prstGeom prst="rect">
            <a:avLst/>
          </a:prstGeom>
          <a:noFill/>
          <a:ln>
            <a:noFill/>
          </a:ln>
        </p:spPr>
      </p:pic>
      <p:pic>
        <p:nvPicPr>
          <p:cNvPr id="623" name="Google Shape;623;p22"/>
          <p:cNvPicPr preferRelativeResize="0"/>
          <p:nvPr/>
        </p:nvPicPr>
        <p:blipFill rotWithShape="1">
          <a:blip r:embed="rId6">
            <a:alphaModFix/>
          </a:blip>
          <a:srcRect b="0" l="0" r="0" t="0"/>
          <a:stretch/>
        </p:blipFill>
        <p:spPr>
          <a:xfrm>
            <a:off x="623850" y="6306050"/>
            <a:ext cx="1521807" cy="319525"/>
          </a:xfrm>
          <a:prstGeom prst="rect">
            <a:avLst/>
          </a:prstGeom>
          <a:noFill/>
          <a:ln>
            <a:noFill/>
          </a:ln>
        </p:spPr>
      </p:pic>
      <p:sp>
        <p:nvSpPr>
          <p:cNvPr id="624" name="Google Shape;624;p22"/>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2999">
              <a:srgbClr val="F5E0D5"/>
            </a:gs>
            <a:gs pos="100000">
              <a:srgbClr val="F2F2F2">
                <a:alpha val="63921"/>
              </a:srgbClr>
            </a:gs>
          </a:gsLst>
          <a:lin ang="5400000" scaled="0"/>
        </a:gradFill>
      </p:bgPr>
    </p:bg>
    <p:spTree>
      <p:nvGrpSpPr>
        <p:cNvPr id="629" name="Shape 629"/>
        <p:cNvGrpSpPr/>
        <p:nvPr/>
      </p:nvGrpSpPr>
      <p:grpSpPr>
        <a:xfrm>
          <a:off x="0" y="0"/>
          <a:ext cx="0" cy="0"/>
          <a:chOff x="0" y="0"/>
          <a:chExt cx="0" cy="0"/>
        </a:xfrm>
      </p:grpSpPr>
      <p:pic>
        <p:nvPicPr>
          <p:cNvPr id="630" name="Google Shape;630;p23" title="DE Kofinanziert von der Europ�ischen Union_POS (15).jpg"/>
          <p:cNvPicPr preferRelativeResize="0"/>
          <p:nvPr/>
        </p:nvPicPr>
        <p:blipFill rotWithShape="1">
          <a:blip r:embed="rId3">
            <a:alphaModFix/>
          </a:blip>
          <a:srcRect b="0" l="2945" r="2945" t="0"/>
          <a:stretch/>
        </p:blipFill>
        <p:spPr>
          <a:xfrm>
            <a:off x="8865752" y="5818900"/>
            <a:ext cx="1746140" cy="389585"/>
          </a:xfrm>
          <a:prstGeom prst="rect">
            <a:avLst/>
          </a:prstGeom>
          <a:noFill/>
          <a:ln>
            <a:noFill/>
          </a:ln>
        </p:spPr>
      </p:pic>
      <p:pic>
        <p:nvPicPr>
          <p:cNvPr id="631" name="Google Shape;631;p23"/>
          <p:cNvPicPr preferRelativeResize="0"/>
          <p:nvPr/>
        </p:nvPicPr>
        <p:blipFill rotWithShape="1">
          <a:blip r:embed="rId4">
            <a:alphaModFix/>
          </a:blip>
          <a:srcRect b="40848" l="8165" r="3992" t="22296"/>
          <a:stretch/>
        </p:blipFill>
        <p:spPr>
          <a:xfrm>
            <a:off x="8057569" y="2301049"/>
            <a:ext cx="3300687" cy="1384904"/>
          </a:xfrm>
          <a:prstGeom prst="rect">
            <a:avLst/>
          </a:prstGeom>
          <a:noFill/>
          <a:ln>
            <a:noFill/>
          </a:ln>
        </p:spPr>
      </p:pic>
      <p:sp>
        <p:nvSpPr>
          <p:cNvPr id="632" name="Google Shape;632;p23"/>
          <p:cNvSpPr/>
          <p:nvPr/>
        </p:nvSpPr>
        <p:spPr>
          <a:xfrm>
            <a:off x="7718335" y="6208485"/>
            <a:ext cx="4040973" cy="68732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80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pic>
        <p:nvPicPr>
          <p:cNvPr descr="CIK_Trebnje_logo" id="633" name="Google Shape;633;p23"/>
          <p:cNvPicPr preferRelativeResize="0"/>
          <p:nvPr/>
        </p:nvPicPr>
        <p:blipFill rotWithShape="1">
          <a:blip r:embed="rId5">
            <a:alphaModFix/>
          </a:blip>
          <a:srcRect b="0" l="0" r="0" t="0"/>
          <a:stretch/>
        </p:blipFill>
        <p:spPr>
          <a:xfrm>
            <a:off x="4001638" y="4518456"/>
            <a:ext cx="1840992" cy="1035058"/>
          </a:xfrm>
          <a:prstGeom prst="rect">
            <a:avLst/>
          </a:prstGeom>
          <a:noFill/>
          <a:ln>
            <a:noFill/>
          </a:ln>
        </p:spPr>
      </p:pic>
      <p:pic>
        <p:nvPicPr>
          <p:cNvPr descr="UNIC-logo" id="634" name="Google Shape;634;p23"/>
          <p:cNvPicPr preferRelativeResize="0"/>
          <p:nvPr/>
        </p:nvPicPr>
        <p:blipFill rotWithShape="1">
          <a:blip r:embed="rId6">
            <a:alphaModFix/>
          </a:blip>
          <a:srcRect b="10188" l="4622" r="5218" t="8711"/>
          <a:stretch/>
        </p:blipFill>
        <p:spPr>
          <a:xfrm>
            <a:off x="1271470" y="3730728"/>
            <a:ext cx="1215698" cy="1257260"/>
          </a:xfrm>
          <a:prstGeom prst="rect">
            <a:avLst/>
          </a:prstGeom>
          <a:noFill/>
          <a:ln>
            <a:noFill/>
          </a:ln>
        </p:spPr>
      </p:pic>
      <p:pic>
        <p:nvPicPr>
          <p:cNvPr descr="Rural-Hub-Logo (6)" id="635" name="Google Shape;635;p23"/>
          <p:cNvPicPr preferRelativeResize="0"/>
          <p:nvPr/>
        </p:nvPicPr>
        <p:blipFill rotWithShape="1">
          <a:blip r:embed="rId7">
            <a:alphaModFix/>
          </a:blip>
          <a:srcRect b="0" l="0" r="0" t="0"/>
          <a:stretch/>
        </p:blipFill>
        <p:spPr>
          <a:xfrm>
            <a:off x="4430064" y="2732210"/>
            <a:ext cx="1540000" cy="658553"/>
          </a:xfrm>
          <a:prstGeom prst="rect">
            <a:avLst/>
          </a:prstGeom>
          <a:noFill/>
          <a:ln>
            <a:noFill/>
          </a:ln>
        </p:spPr>
      </p:pic>
      <p:pic>
        <p:nvPicPr>
          <p:cNvPr descr="CRDT360_Logo-01" id="636" name="Google Shape;636;p23"/>
          <p:cNvPicPr preferRelativeResize="0"/>
          <p:nvPr/>
        </p:nvPicPr>
        <p:blipFill rotWithShape="1">
          <a:blip r:embed="rId8">
            <a:alphaModFix/>
          </a:blip>
          <a:srcRect b="0" l="0" r="0" t="0"/>
          <a:stretch/>
        </p:blipFill>
        <p:spPr>
          <a:xfrm>
            <a:off x="751809" y="2111132"/>
            <a:ext cx="2692431" cy="545571"/>
          </a:xfrm>
          <a:prstGeom prst="rect">
            <a:avLst/>
          </a:prstGeom>
          <a:noFill/>
          <a:ln>
            <a:noFill/>
          </a:ln>
        </p:spPr>
      </p:pic>
      <p:pic>
        <p:nvPicPr>
          <p:cNvPr descr="Meta4 Logo png" id="637" name="Google Shape;637;p23"/>
          <p:cNvPicPr preferRelativeResize="0"/>
          <p:nvPr/>
        </p:nvPicPr>
        <p:blipFill rotWithShape="1">
          <a:blip r:embed="rId9">
            <a:alphaModFix/>
          </a:blip>
          <a:srcRect b="0" l="0" r="0" t="0"/>
          <a:stretch/>
        </p:blipFill>
        <p:spPr>
          <a:xfrm>
            <a:off x="3846576" y="1019756"/>
            <a:ext cx="1850419" cy="615696"/>
          </a:xfrm>
          <a:prstGeom prst="rect">
            <a:avLst/>
          </a:prstGeom>
          <a:noFill/>
          <a:ln>
            <a:noFill/>
          </a:ln>
        </p:spPr>
      </p:pic>
      <p:sp>
        <p:nvSpPr>
          <p:cNvPr id="638" name="Google Shape;638;p23"/>
          <p:cNvSpPr/>
          <p:nvPr/>
        </p:nvSpPr>
        <p:spPr>
          <a:xfrm>
            <a:off x="694944" y="32287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9" name="Google Shape;639;p23"/>
          <p:cNvSpPr/>
          <p:nvPr/>
        </p:nvSpPr>
        <p:spPr>
          <a:xfrm>
            <a:off x="694944" y="36859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0" name="Google Shape;640;p23"/>
          <p:cNvSpPr/>
          <p:nvPr/>
        </p:nvSpPr>
        <p:spPr>
          <a:xfrm>
            <a:off x="1730363" y="6236921"/>
            <a:ext cx="3191771" cy="276999"/>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Calibri"/>
              <a:buNone/>
            </a:pPr>
            <a:r>
              <a:rPr b="0" i="0" lang="sl-SI" sz="1200" u="none" cap="none" strike="noStrike">
                <a:solidFill>
                  <a:schemeClr val="dk1"/>
                </a:solidFill>
                <a:latin typeface="Calibri"/>
                <a:ea typeface="Calibri"/>
                <a:cs typeface="Calibri"/>
                <a:sym typeface="Calibri"/>
              </a:rPr>
              <a:t>Projekt Nr. </a:t>
            </a:r>
            <a:r>
              <a:rPr b="1" i="0" lang="sl-SI" sz="1200" u="none" cap="none" strike="noStrike">
                <a:solidFill>
                  <a:schemeClr val="dk1"/>
                </a:solidFill>
                <a:latin typeface="Calibri"/>
                <a:ea typeface="Calibri"/>
                <a:cs typeface="Calibri"/>
                <a:sym typeface="Calibri"/>
              </a:rPr>
              <a:t>2024-1-AT01-KA220-ADU-000254167</a:t>
            </a:r>
            <a:endParaRPr b="0" i="0" sz="1200" u="none" cap="none" strike="noStrike">
              <a:solidFill>
                <a:schemeClr val="dk1"/>
              </a:solidFill>
              <a:latin typeface="Arial"/>
              <a:ea typeface="Arial"/>
              <a:cs typeface="Arial"/>
              <a:sym typeface="Arial"/>
            </a:endParaRPr>
          </a:p>
        </p:txBody>
      </p:sp>
      <p:sp>
        <p:nvSpPr>
          <p:cNvPr id="641" name="Google Shape;641;p23"/>
          <p:cNvSpPr txBox="1"/>
          <p:nvPr/>
        </p:nvSpPr>
        <p:spPr>
          <a:xfrm>
            <a:off x="499188" y="814873"/>
            <a:ext cx="1544564" cy="373297"/>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b="1" i="0" lang="sl-SI" sz="1200" u="none" cap="none" strike="noStrike">
                <a:solidFill>
                  <a:schemeClr val="dk1"/>
                </a:solidFill>
                <a:latin typeface="Calibri"/>
                <a:ea typeface="Calibri"/>
                <a:cs typeface="Calibri"/>
                <a:sym typeface="Calibri"/>
              </a:rPr>
              <a:t>Projektpartner: </a:t>
            </a:r>
            <a:endParaRPr b="0" i="0" sz="1200" u="none" cap="none" strike="noStrike">
              <a:solidFill>
                <a:schemeClr val="dk1"/>
              </a:solidFill>
              <a:latin typeface="Arial"/>
              <a:ea typeface="Arial"/>
              <a:cs typeface="Arial"/>
              <a:sym typeface="Arial"/>
            </a:endParaRPr>
          </a:p>
        </p:txBody>
      </p:sp>
      <p:pic>
        <p:nvPicPr>
          <p:cNvPr descr="A black background with a black square&#10;&#10;AI-generated content may be incorrect." id="642" name="Google Shape;642;p23"/>
          <p:cNvPicPr preferRelativeResize="0"/>
          <p:nvPr/>
        </p:nvPicPr>
        <p:blipFill rotWithShape="1">
          <a:blip r:embed="rId10">
            <a:alphaModFix/>
          </a:blip>
          <a:srcRect b="0" l="0" r="0" t="0"/>
          <a:stretch/>
        </p:blipFill>
        <p:spPr>
          <a:xfrm>
            <a:off x="5970064" y="6251555"/>
            <a:ext cx="880092" cy="37552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16" name="Shape 416"/>
        <p:cNvGrpSpPr/>
        <p:nvPr/>
      </p:nvGrpSpPr>
      <p:grpSpPr>
        <a:xfrm>
          <a:off x="0" y="0"/>
          <a:ext cx="0" cy="0"/>
          <a:chOff x="0" y="0"/>
          <a:chExt cx="0" cy="0"/>
        </a:xfrm>
      </p:grpSpPr>
      <p:sp>
        <p:nvSpPr>
          <p:cNvPr id="417" name="Google Shape;417;p3"/>
          <p:cNvSpPr txBox="1"/>
          <p:nvPr>
            <p:ph type="title"/>
          </p:nvPr>
        </p:nvSpPr>
        <p:spPr>
          <a:xfrm>
            <a:off x="844526" y="759124"/>
            <a:ext cx="3657600" cy="66578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C52B87"/>
              </a:buClr>
              <a:buSzPts val="2600"/>
              <a:buFont typeface="Calibri"/>
              <a:buNone/>
            </a:pPr>
            <a:r>
              <a:rPr lang="sl-SI">
                <a:solidFill>
                  <a:srgbClr val="0070C0"/>
                </a:solidFill>
                <a:latin typeface="Calibri"/>
                <a:ea typeface="Calibri"/>
                <a:cs typeface="Calibri"/>
                <a:sym typeface="Calibri"/>
              </a:rPr>
              <a:t>Lernergebnisse</a:t>
            </a:r>
            <a:endParaRPr/>
          </a:p>
        </p:txBody>
      </p:sp>
      <p:sp>
        <p:nvSpPr>
          <p:cNvPr id="418" name="Google Shape;418;p3"/>
          <p:cNvSpPr txBox="1"/>
          <p:nvPr>
            <p:ph idx="1" type="body"/>
          </p:nvPr>
        </p:nvSpPr>
        <p:spPr>
          <a:xfrm>
            <a:off x="715131" y="1549993"/>
            <a:ext cx="3657600" cy="291175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600"/>
              <a:buNone/>
            </a:pPr>
            <a:r>
              <a:rPr lang="sl-SI">
                <a:solidFill>
                  <a:srgbClr val="5F625F"/>
                </a:solidFill>
                <a:latin typeface="Calibri"/>
                <a:ea typeface="Calibri"/>
                <a:cs typeface="Calibri"/>
                <a:sym typeface="Calibri"/>
              </a:rPr>
              <a:t>Nach Abschluss dieser Einheit haben Sie die folgenden Kenntnisse, Fähigkeiten und Einstellungen erworben: </a:t>
            </a:r>
            <a:endParaRPr/>
          </a:p>
          <a:p>
            <a:pPr indent="-285750" lvl="0" marL="285750" rtl="0" algn="l">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LE 1: Verstehen der Rolle von PK und TK im digitalen Unterricht. </a:t>
            </a:r>
            <a:endParaRPr/>
          </a:p>
          <a:p>
            <a:pPr indent="-285750" lvl="0" marL="285750" rtl="0" algn="l">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LE 2: Reflektion Ihrer eigenen digitalen Unterrichtspraxis.</a:t>
            </a:r>
            <a:endParaRPr>
              <a:solidFill>
                <a:srgbClr val="5F625F"/>
              </a:solidFill>
              <a:latin typeface="Calibri"/>
              <a:ea typeface="Calibri"/>
              <a:cs typeface="Calibri"/>
              <a:sym typeface="Calibri"/>
            </a:endParaRPr>
          </a:p>
          <a:p>
            <a:pPr indent="-285750" lvl="0" marL="285750" rtl="0" algn="l">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LE 3: Erkennen von Möglichkeiten für professionelles Engagement</a:t>
            </a:r>
            <a:endParaRPr/>
          </a:p>
        </p:txBody>
      </p:sp>
      <p:pic>
        <p:nvPicPr>
          <p:cNvPr id="419" name="Google Shape;419;p3"/>
          <p:cNvPicPr preferRelativeResize="0"/>
          <p:nvPr/>
        </p:nvPicPr>
        <p:blipFill rotWithShape="1">
          <a:blip r:embed="rId4">
            <a:alphaModFix/>
          </a:blip>
          <a:srcRect b="0" l="0" r="0" t="0"/>
          <a:stretch/>
        </p:blipFill>
        <p:spPr>
          <a:xfrm>
            <a:off x="6285690" y="142672"/>
            <a:ext cx="4912468" cy="4912468"/>
          </a:xfrm>
          <a:prstGeom prst="rect">
            <a:avLst/>
          </a:prstGeom>
          <a:noFill/>
          <a:ln>
            <a:noFill/>
          </a:ln>
        </p:spPr>
      </p:pic>
      <p:sp>
        <p:nvSpPr>
          <p:cNvPr id="420" name="Google Shape;420;p3"/>
          <p:cNvSpPr txBox="1"/>
          <p:nvPr/>
        </p:nvSpPr>
        <p:spPr>
          <a:xfrm>
            <a:off x="8035047" y="4901251"/>
            <a:ext cx="107433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l-SI" sz="1000" u="none" cap="none" strike="noStrike">
                <a:solidFill>
                  <a:srgbClr val="000000"/>
                </a:solidFill>
                <a:latin typeface="Calibri"/>
                <a:ea typeface="Calibri"/>
                <a:cs typeface="Calibri"/>
                <a:sym typeface="Calibri"/>
              </a:rPr>
              <a:t>Bild von Freepik</a:t>
            </a:r>
            <a:endParaRPr b="0" i="0" sz="1000" u="none" cap="none" strike="noStrike">
              <a:solidFill>
                <a:srgbClr val="000000"/>
              </a:solidFill>
              <a:latin typeface="Calibri"/>
              <a:ea typeface="Calibri"/>
              <a:cs typeface="Calibri"/>
              <a:sym typeface="Calibri"/>
            </a:endParaRPr>
          </a:p>
        </p:txBody>
      </p:sp>
      <p:pic>
        <p:nvPicPr>
          <p:cNvPr id="421" name="Google Shape;421;p3"/>
          <p:cNvPicPr preferRelativeResize="0"/>
          <p:nvPr/>
        </p:nvPicPr>
        <p:blipFill rotWithShape="1">
          <a:blip r:embed="rId5">
            <a:alphaModFix/>
          </a:blip>
          <a:srcRect b="0" l="0" r="0" t="0"/>
          <a:stretch/>
        </p:blipFill>
        <p:spPr>
          <a:xfrm>
            <a:off x="623850" y="6306050"/>
            <a:ext cx="1521807" cy="319525"/>
          </a:xfrm>
          <a:prstGeom prst="rect">
            <a:avLst/>
          </a:prstGeom>
          <a:noFill/>
          <a:ln>
            <a:noFill/>
          </a:ln>
        </p:spPr>
      </p:pic>
      <p:sp>
        <p:nvSpPr>
          <p:cNvPr id="422" name="Google Shape;422;p3"/>
          <p:cNvSpPr txBox="1"/>
          <p:nvPr/>
        </p:nvSpPr>
        <p:spPr>
          <a:xfrm>
            <a:off x="3193775" y="622328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26" name="Shape 426"/>
        <p:cNvGrpSpPr/>
        <p:nvPr/>
      </p:nvGrpSpPr>
      <p:grpSpPr>
        <a:xfrm>
          <a:off x="0" y="0"/>
          <a:ext cx="0" cy="0"/>
          <a:chOff x="0" y="0"/>
          <a:chExt cx="0" cy="0"/>
        </a:xfrm>
      </p:grpSpPr>
      <p:sp>
        <p:nvSpPr>
          <p:cNvPr id="427" name="Google Shape;427;p4"/>
          <p:cNvSpPr txBox="1"/>
          <p:nvPr>
            <p:ph type="title"/>
          </p:nvPr>
        </p:nvSpPr>
        <p:spPr>
          <a:xfrm>
            <a:off x="4229100" y="77638"/>
            <a:ext cx="3733800" cy="114238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sl-SI">
                <a:solidFill>
                  <a:srgbClr val="C52B87"/>
                </a:solidFill>
                <a:latin typeface="Calibri"/>
                <a:ea typeface="Calibri"/>
                <a:cs typeface="Calibri"/>
                <a:sym typeface="Calibri"/>
              </a:rPr>
              <a:t>Überblick über die </a:t>
            </a:r>
            <a:r>
              <a:rPr lang="sl-SI">
                <a:solidFill>
                  <a:srgbClr val="0070C0"/>
                </a:solidFill>
                <a:latin typeface="Calibri"/>
                <a:ea typeface="Calibri"/>
                <a:cs typeface="Calibri"/>
                <a:sym typeface="Calibri"/>
              </a:rPr>
              <a:t>Einheit</a:t>
            </a:r>
            <a:endParaRPr>
              <a:solidFill>
                <a:srgbClr val="C52B87"/>
              </a:solidFill>
              <a:latin typeface="Calibri"/>
              <a:ea typeface="Calibri"/>
              <a:cs typeface="Calibri"/>
              <a:sym typeface="Calibri"/>
            </a:endParaRPr>
          </a:p>
        </p:txBody>
      </p:sp>
      <p:sp>
        <p:nvSpPr>
          <p:cNvPr id="428" name="Google Shape;428;p4"/>
          <p:cNvSpPr txBox="1"/>
          <p:nvPr/>
        </p:nvSpPr>
        <p:spPr>
          <a:xfrm>
            <a:off x="2022175" y="1431986"/>
            <a:ext cx="3297300" cy="2062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000000"/>
                </a:solidFill>
                <a:latin typeface="Arial"/>
                <a:ea typeface="Arial"/>
                <a:cs typeface="Arial"/>
                <a:sym typeface="Arial"/>
              </a:rPr>
              <a:t>Erwachsenenbildung in digitalen Kontexten</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Erwachsene Lernende bringen Erfahrung und klare Ziele in das Lernen ein. Digitales Lernen sollte relevant und praktisch sein und die Selbstständigkeit fördern.</a:t>
            </a:r>
            <a:endParaRPr b="0" i="0" sz="1600" u="none" cap="none" strike="noStrike">
              <a:solidFill>
                <a:srgbClr val="5F625F"/>
              </a:solidFill>
              <a:latin typeface="Calibri"/>
              <a:ea typeface="Calibri"/>
              <a:cs typeface="Calibri"/>
              <a:sym typeface="Calibri"/>
            </a:endParaRPr>
          </a:p>
        </p:txBody>
      </p:sp>
      <p:sp>
        <p:nvSpPr>
          <p:cNvPr id="429" name="Google Shape;429;p4"/>
          <p:cNvSpPr txBox="1"/>
          <p:nvPr/>
        </p:nvSpPr>
        <p:spPr>
          <a:xfrm>
            <a:off x="2022175" y="3620220"/>
            <a:ext cx="32973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chemeClr val="dk1"/>
                </a:solidFill>
                <a:latin typeface="Calibri"/>
                <a:ea typeface="Calibri"/>
                <a:cs typeface="Calibri"/>
                <a:sym typeface="Calibri"/>
              </a:rPr>
              <a:t>Technologisches Wissen (TW)</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Technologisches Wissen bezieht sich auf das Verständnis und die gezielte Nutzung digitaler Werkzeuge. Der Schwerpunkt liegt auf der Unterstützung des Lernens, nicht auf den Werkzeugen selbst.</a:t>
            </a:r>
            <a:endParaRPr b="0" i="0" sz="1600" u="none" cap="none" strike="noStrike">
              <a:solidFill>
                <a:srgbClr val="5F625F"/>
              </a:solidFill>
              <a:latin typeface="Calibri"/>
              <a:ea typeface="Calibri"/>
              <a:cs typeface="Calibri"/>
              <a:sym typeface="Calibri"/>
            </a:endParaRPr>
          </a:p>
        </p:txBody>
      </p:sp>
      <p:sp>
        <p:nvSpPr>
          <p:cNvPr id="430" name="Google Shape;430;p4"/>
          <p:cNvSpPr txBox="1"/>
          <p:nvPr/>
        </p:nvSpPr>
        <p:spPr>
          <a:xfrm>
            <a:off x="6872379" y="1431985"/>
            <a:ext cx="3297300" cy="1877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chemeClr val="dk1"/>
                </a:solidFill>
                <a:latin typeface="Calibri"/>
                <a:ea typeface="Calibri"/>
                <a:cs typeface="Calibri"/>
                <a:sym typeface="Calibri"/>
              </a:rPr>
              <a:t>Pädagogisches Wissen (PW)</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Pädagogisches Wissen konzentriert sich darauf, wie Lernen gestaltet und gefördert wird. In digitalen Kontexten leitet die Pädagogik den Einsatz von Technologie.</a:t>
            </a:r>
            <a:endParaRPr b="0" i="0" sz="1600" u="none" cap="none" strike="noStrike">
              <a:solidFill>
                <a:schemeClr val="dk1"/>
              </a:solidFill>
              <a:latin typeface="Calibri"/>
              <a:ea typeface="Calibri"/>
              <a:cs typeface="Calibri"/>
              <a:sym typeface="Calibri"/>
            </a:endParaRPr>
          </a:p>
        </p:txBody>
      </p:sp>
      <p:sp>
        <p:nvSpPr>
          <p:cNvPr id="431" name="Google Shape;431;p4"/>
          <p:cNvSpPr txBox="1"/>
          <p:nvPr/>
        </p:nvSpPr>
        <p:spPr>
          <a:xfrm>
            <a:off x="6872379" y="3620220"/>
            <a:ext cx="3297447" cy="215439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chemeClr val="dk1"/>
                </a:solidFill>
                <a:latin typeface="Calibri"/>
                <a:ea typeface="Calibri"/>
                <a:cs typeface="Calibri"/>
                <a:sym typeface="Calibri"/>
              </a:rPr>
              <a:t>Professionelles Engagement und Reflexion</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Professionelles Engagement umfasst Zusammenarbeit, Kommunikation und kontinuierliche Entwicklung. Reflexion unterstützt die Verbesserung der digitalen Unterrichtspraxis.</a:t>
            </a:r>
            <a:endParaRPr b="0" i="0" sz="1600" u="none" cap="none" strike="noStrike">
              <a:solidFill>
                <a:srgbClr val="5F625F"/>
              </a:solidFill>
              <a:latin typeface="Calibri"/>
              <a:ea typeface="Calibri"/>
              <a:cs typeface="Calibri"/>
              <a:sym typeface="Calibri"/>
            </a:endParaRPr>
          </a:p>
        </p:txBody>
      </p:sp>
      <p:pic>
        <p:nvPicPr>
          <p:cNvPr id="432" name="Google Shape;432;p4"/>
          <p:cNvPicPr preferRelativeResize="0"/>
          <p:nvPr/>
        </p:nvPicPr>
        <p:blipFill rotWithShape="1">
          <a:blip r:embed="rId4">
            <a:alphaModFix/>
          </a:blip>
          <a:srcRect b="0" l="0" r="0" t="0"/>
          <a:stretch/>
        </p:blipFill>
        <p:spPr>
          <a:xfrm>
            <a:off x="623850" y="6306050"/>
            <a:ext cx="1521807" cy="319525"/>
          </a:xfrm>
          <a:prstGeom prst="rect">
            <a:avLst/>
          </a:prstGeom>
          <a:noFill/>
          <a:ln>
            <a:noFill/>
          </a:ln>
        </p:spPr>
      </p:pic>
      <p:sp>
        <p:nvSpPr>
          <p:cNvPr id="433" name="Google Shape;433;p4"/>
          <p:cNvSpPr txBox="1"/>
          <p:nvPr/>
        </p:nvSpPr>
        <p:spPr>
          <a:xfrm>
            <a:off x="3193775" y="622328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37" name="Shape 437"/>
        <p:cNvGrpSpPr/>
        <p:nvPr/>
      </p:nvGrpSpPr>
      <p:grpSpPr>
        <a:xfrm>
          <a:off x="0" y="0"/>
          <a:ext cx="0" cy="0"/>
          <a:chOff x="0" y="0"/>
          <a:chExt cx="0" cy="0"/>
        </a:xfrm>
      </p:grpSpPr>
      <p:sp>
        <p:nvSpPr>
          <p:cNvPr id="438" name="Google Shape;438;p5"/>
          <p:cNvSpPr txBox="1"/>
          <p:nvPr/>
        </p:nvSpPr>
        <p:spPr>
          <a:xfrm>
            <a:off x="568482" y="4879"/>
            <a:ext cx="9601200" cy="11423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600"/>
              <a:buFont typeface="Arial"/>
              <a:buNone/>
            </a:pPr>
            <a:r>
              <a:rPr b="1" i="0" lang="sl-SI" sz="2600" u="none" cap="none" strike="noStrike">
                <a:solidFill>
                  <a:srgbClr val="C52B87"/>
                </a:solidFill>
                <a:latin typeface="Calibri"/>
                <a:ea typeface="Calibri"/>
                <a:cs typeface="Calibri"/>
                <a:sym typeface="Calibri"/>
              </a:rPr>
              <a:t>Fallstudie: Kontext und Herausforderung</a:t>
            </a:r>
            <a:endParaRPr b="1" i="0" sz="2600" u="none" cap="none" strike="noStrike">
              <a:solidFill>
                <a:srgbClr val="C52B87"/>
              </a:solidFill>
              <a:latin typeface="Calibri"/>
              <a:ea typeface="Calibri"/>
              <a:cs typeface="Calibri"/>
              <a:sym typeface="Calibri"/>
            </a:endParaRPr>
          </a:p>
        </p:txBody>
      </p:sp>
      <p:sp>
        <p:nvSpPr>
          <p:cNvPr id="439" name="Google Shape;439;p5"/>
          <p:cNvSpPr txBox="1"/>
          <p:nvPr/>
        </p:nvSpPr>
        <p:spPr>
          <a:xfrm>
            <a:off x="568482" y="1384710"/>
            <a:ext cx="5527518" cy="95406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sl-SI" sz="2800" u="none" cap="none" strike="noStrike">
                <a:solidFill>
                  <a:srgbClr val="343434"/>
                </a:solidFill>
                <a:latin typeface="Calibri"/>
                <a:ea typeface="Calibri"/>
                <a:cs typeface="Calibri"/>
                <a:sym typeface="Calibri"/>
              </a:rPr>
              <a:t>Beginn der digitalen Transformation in einer Volkshochschule</a:t>
            </a:r>
            <a:endParaRPr b="1" i="0" sz="2800" u="none" cap="none" strike="noStrike">
              <a:solidFill>
                <a:srgbClr val="343434"/>
              </a:solidFill>
              <a:latin typeface="Calibri"/>
              <a:ea typeface="Calibri"/>
              <a:cs typeface="Calibri"/>
              <a:sym typeface="Calibri"/>
            </a:endParaRPr>
          </a:p>
        </p:txBody>
      </p:sp>
      <p:sp>
        <p:nvSpPr>
          <p:cNvPr id="440" name="Google Shape;440;p5"/>
          <p:cNvSpPr/>
          <p:nvPr/>
        </p:nvSpPr>
        <p:spPr>
          <a:xfrm>
            <a:off x="636451" y="2492663"/>
            <a:ext cx="5459549" cy="181584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Eine kleine Volkshochschule arbeitet mit verschiedenen erwachsenen Lernenden, darunter Menschen aus ländlichen Gebieten und Lernende mit geringeren Möglichkeiten. Die Pädagog*innen haben unterschiedliche berufliche Hintergründe und verfügen über unterschiedlich viel Erfahrung mit digitalem Unterricht. Digitale Tools werden hauptsächlich für die Verwaltung und grundlegende Kommunikation genutzt, während ihr Potenzial zur Unterstützung von Lernen, Reflexion und Zusammenarbeit noch nicht voll entwickelt ist.</a:t>
            </a:r>
            <a:endParaRPr b="0" i="0" sz="1600" u="none" cap="none" strike="noStrike">
              <a:solidFill>
                <a:srgbClr val="5F625F"/>
              </a:solidFill>
              <a:latin typeface="Calibri"/>
              <a:ea typeface="Calibri"/>
              <a:cs typeface="Calibri"/>
              <a:sym typeface="Calibri"/>
            </a:endParaRPr>
          </a:p>
        </p:txBody>
      </p:sp>
      <p:pic>
        <p:nvPicPr>
          <p:cNvPr id="441" name="Google Shape;441;p5"/>
          <p:cNvPicPr preferRelativeResize="0"/>
          <p:nvPr/>
        </p:nvPicPr>
        <p:blipFill rotWithShape="1">
          <a:blip r:embed="rId4">
            <a:alphaModFix/>
          </a:blip>
          <a:srcRect b="0" l="0" r="0" t="0"/>
          <a:stretch/>
        </p:blipFill>
        <p:spPr>
          <a:xfrm>
            <a:off x="6619960" y="1271277"/>
            <a:ext cx="5003558" cy="2814342"/>
          </a:xfrm>
          <a:prstGeom prst="rect">
            <a:avLst/>
          </a:prstGeom>
          <a:noFill/>
          <a:ln>
            <a:noFill/>
          </a:ln>
        </p:spPr>
      </p:pic>
      <p:sp>
        <p:nvSpPr>
          <p:cNvPr id="442" name="Google Shape;442;p5"/>
          <p:cNvSpPr txBox="1"/>
          <p:nvPr/>
        </p:nvSpPr>
        <p:spPr>
          <a:xfrm>
            <a:off x="8584572" y="4617396"/>
            <a:ext cx="107433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l-SI" sz="1000" u="none" cap="none" strike="noStrike">
                <a:solidFill>
                  <a:srgbClr val="000000"/>
                </a:solidFill>
                <a:latin typeface="Calibri"/>
                <a:ea typeface="Calibri"/>
                <a:cs typeface="Calibri"/>
                <a:sym typeface="Calibri"/>
              </a:rPr>
              <a:t>Bild von Freepik</a:t>
            </a:r>
            <a:endParaRPr b="0" i="0" sz="1000" u="none" cap="none" strike="noStrike">
              <a:solidFill>
                <a:srgbClr val="000000"/>
              </a:solidFill>
              <a:latin typeface="Calibri"/>
              <a:ea typeface="Calibri"/>
              <a:cs typeface="Calibri"/>
              <a:sym typeface="Calibri"/>
            </a:endParaRPr>
          </a:p>
        </p:txBody>
      </p:sp>
      <p:pic>
        <p:nvPicPr>
          <p:cNvPr id="443" name="Google Shape;443;p5"/>
          <p:cNvPicPr preferRelativeResize="0"/>
          <p:nvPr/>
        </p:nvPicPr>
        <p:blipFill rotWithShape="1">
          <a:blip r:embed="rId5">
            <a:alphaModFix/>
          </a:blip>
          <a:srcRect b="0" l="0" r="0" t="0"/>
          <a:stretch/>
        </p:blipFill>
        <p:spPr>
          <a:xfrm>
            <a:off x="623850" y="6306050"/>
            <a:ext cx="1521807" cy="319525"/>
          </a:xfrm>
          <a:prstGeom prst="rect">
            <a:avLst/>
          </a:prstGeom>
          <a:noFill/>
          <a:ln>
            <a:noFill/>
          </a:ln>
        </p:spPr>
      </p:pic>
      <p:sp>
        <p:nvSpPr>
          <p:cNvPr id="444" name="Google Shape;444;p5"/>
          <p:cNvSpPr txBox="1"/>
          <p:nvPr/>
        </p:nvSpPr>
        <p:spPr>
          <a:xfrm>
            <a:off x="3193775" y="622328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48" name="Shape 448"/>
        <p:cNvGrpSpPr/>
        <p:nvPr/>
      </p:nvGrpSpPr>
      <p:grpSpPr>
        <a:xfrm>
          <a:off x="0" y="0"/>
          <a:ext cx="0" cy="0"/>
          <a:chOff x="0" y="0"/>
          <a:chExt cx="0" cy="0"/>
        </a:xfrm>
      </p:grpSpPr>
      <p:sp>
        <p:nvSpPr>
          <p:cNvPr id="449" name="Google Shape;449;p6"/>
          <p:cNvSpPr txBox="1"/>
          <p:nvPr>
            <p:ph type="title"/>
          </p:nvPr>
        </p:nvSpPr>
        <p:spPr>
          <a:xfrm>
            <a:off x="450011" y="232912"/>
            <a:ext cx="9601200" cy="114238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C52B87"/>
              </a:buClr>
              <a:buSzPts val="2600"/>
              <a:buNone/>
            </a:pPr>
            <a:r>
              <a:rPr lang="sl-SI">
                <a:solidFill>
                  <a:srgbClr val="C52B87"/>
                </a:solidFill>
                <a:latin typeface="Calibri"/>
                <a:ea typeface="Calibri"/>
                <a:cs typeface="Calibri"/>
                <a:sym typeface="Calibri"/>
              </a:rPr>
              <a:t>Fallstudie: Pädagogische Sichtweise</a:t>
            </a:r>
            <a:endParaRPr/>
          </a:p>
        </p:txBody>
      </p:sp>
      <p:sp>
        <p:nvSpPr>
          <p:cNvPr id="450" name="Google Shape;450;p6"/>
          <p:cNvSpPr/>
          <p:nvPr/>
        </p:nvSpPr>
        <p:spPr>
          <a:xfrm>
            <a:off x="541400" y="1718398"/>
            <a:ext cx="5035791" cy="181584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Pädagog*innen erkennen die Notwendigkeit, die digitalen Lehrmethoden zu verbessern, sind aber unsicher, wie sie anfangen sollen. Einige konzentrieren sich hauptsächlich auf Tools, während andere die Technologie aufgrund von Unsicherheiten in Bezug auf die Pädagogik und mangelndem Vertrauen meiden. Die berufliche Zusammenarbeit und die gemeinsame Reflexion sind begrenzt, auch wenn die Pädagog*innen ihr Interesse daran bekunden, voneinander zu lernen und ihre digitalen Kompetenzen gemeinsam zu entwickeln.</a:t>
            </a:r>
            <a:endParaRPr b="0" i="0" sz="1600" u="none" cap="none" strike="noStrike">
              <a:solidFill>
                <a:srgbClr val="5F625F"/>
              </a:solidFill>
              <a:latin typeface="Calibri"/>
              <a:ea typeface="Calibri"/>
              <a:cs typeface="Calibri"/>
              <a:sym typeface="Calibri"/>
            </a:endParaRPr>
          </a:p>
        </p:txBody>
      </p:sp>
      <p:pic>
        <p:nvPicPr>
          <p:cNvPr id="451" name="Google Shape;451;p6"/>
          <p:cNvPicPr preferRelativeResize="0"/>
          <p:nvPr/>
        </p:nvPicPr>
        <p:blipFill rotWithShape="1">
          <a:blip r:embed="rId4">
            <a:alphaModFix/>
          </a:blip>
          <a:srcRect b="0" l="0" r="0" t="0"/>
          <a:stretch/>
        </p:blipFill>
        <p:spPr>
          <a:xfrm>
            <a:off x="6614811" y="1089693"/>
            <a:ext cx="5003558" cy="2814342"/>
          </a:xfrm>
          <a:prstGeom prst="rect">
            <a:avLst/>
          </a:prstGeom>
          <a:noFill/>
          <a:ln>
            <a:noFill/>
          </a:ln>
        </p:spPr>
      </p:pic>
      <p:sp>
        <p:nvSpPr>
          <p:cNvPr id="452" name="Google Shape;452;p6"/>
          <p:cNvSpPr txBox="1"/>
          <p:nvPr/>
        </p:nvSpPr>
        <p:spPr>
          <a:xfrm>
            <a:off x="8611654" y="4488442"/>
            <a:ext cx="107433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l-SI" sz="1000" u="none" cap="none" strike="noStrike">
                <a:solidFill>
                  <a:srgbClr val="000000"/>
                </a:solidFill>
                <a:latin typeface="Calibri"/>
                <a:ea typeface="Calibri"/>
                <a:cs typeface="Calibri"/>
                <a:sym typeface="Calibri"/>
              </a:rPr>
              <a:t>Bild von Freepik</a:t>
            </a:r>
            <a:endParaRPr b="0" i="0" sz="1000" u="none" cap="none" strike="noStrike">
              <a:solidFill>
                <a:srgbClr val="000000"/>
              </a:solidFill>
              <a:latin typeface="Calibri"/>
              <a:ea typeface="Calibri"/>
              <a:cs typeface="Calibri"/>
              <a:sym typeface="Calibri"/>
            </a:endParaRPr>
          </a:p>
        </p:txBody>
      </p:sp>
      <p:pic>
        <p:nvPicPr>
          <p:cNvPr id="453" name="Google Shape;453;p6"/>
          <p:cNvPicPr preferRelativeResize="0"/>
          <p:nvPr/>
        </p:nvPicPr>
        <p:blipFill rotWithShape="1">
          <a:blip r:embed="rId5">
            <a:alphaModFix/>
          </a:blip>
          <a:srcRect b="0" l="0" r="0" t="0"/>
          <a:stretch/>
        </p:blipFill>
        <p:spPr>
          <a:xfrm>
            <a:off x="623850" y="6306050"/>
            <a:ext cx="1521807" cy="319525"/>
          </a:xfrm>
          <a:prstGeom prst="rect">
            <a:avLst/>
          </a:prstGeom>
          <a:noFill/>
          <a:ln>
            <a:noFill/>
          </a:ln>
        </p:spPr>
      </p:pic>
      <p:sp>
        <p:nvSpPr>
          <p:cNvPr id="454" name="Google Shape;454;p6"/>
          <p:cNvSpPr txBox="1"/>
          <p:nvPr/>
        </p:nvSpPr>
        <p:spPr>
          <a:xfrm>
            <a:off x="3193775" y="622328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58" name="Shape 458"/>
        <p:cNvGrpSpPr/>
        <p:nvPr/>
      </p:nvGrpSpPr>
      <p:grpSpPr>
        <a:xfrm>
          <a:off x="0" y="0"/>
          <a:ext cx="0" cy="0"/>
          <a:chOff x="0" y="0"/>
          <a:chExt cx="0" cy="0"/>
        </a:xfrm>
      </p:grpSpPr>
      <p:pic>
        <p:nvPicPr>
          <p:cNvPr id="459" name="Google Shape;459;p7"/>
          <p:cNvPicPr preferRelativeResize="0"/>
          <p:nvPr>
            <p:ph idx="2" type="pic"/>
          </p:nvPr>
        </p:nvPicPr>
        <p:blipFill rotWithShape="1">
          <a:blip r:embed="rId4">
            <a:alphaModFix/>
          </a:blip>
          <a:srcRect b="0" l="16142" r="16142" t="0"/>
          <a:stretch/>
        </p:blipFill>
        <p:spPr>
          <a:xfrm>
            <a:off x="7704191" y="652180"/>
            <a:ext cx="3735536" cy="3808674"/>
          </a:xfrm>
          <a:prstGeom prst="rect">
            <a:avLst/>
          </a:prstGeom>
          <a:noFill/>
          <a:ln>
            <a:noFill/>
          </a:ln>
        </p:spPr>
      </p:pic>
      <p:sp>
        <p:nvSpPr>
          <p:cNvPr id="460" name="Google Shape;460;p7"/>
          <p:cNvSpPr txBox="1"/>
          <p:nvPr/>
        </p:nvSpPr>
        <p:spPr>
          <a:xfrm>
            <a:off x="440987" y="931038"/>
            <a:ext cx="5149173"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Arial"/>
                <a:ea typeface="Arial"/>
                <a:cs typeface="Arial"/>
                <a:sym typeface="Arial"/>
              </a:rPr>
              <a:t>Fallstudie: Fragen zur Reflexion </a:t>
            </a:r>
            <a:endParaRPr b="1" i="0" sz="2400" u="none" cap="none" strike="noStrike">
              <a:solidFill>
                <a:srgbClr val="C52B87"/>
              </a:solidFill>
              <a:latin typeface="Arial"/>
              <a:ea typeface="Arial"/>
              <a:cs typeface="Arial"/>
              <a:sym typeface="Arial"/>
            </a:endParaRPr>
          </a:p>
        </p:txBody>
      </p:sp>
      <p:sp>
        <p:nvSpPr>
          <p:cNvPr id="461" name="Google Shape;461;p7"/>
          <p:cNvSpPr/>
          <p:nvPr/>
        </p:nvSpPr>
        <p:spPr>
          <a:xfrm>
            <a:off x="509526" y="1521700"/>
            <a:ext cx="5746382" cy="2654532"/>
          </a:xfrm>
          <a:prstGeom prst="rect">
            <a:avLst/>
          </a:prstGeom>
          <a:noFill/>
          <a:ln>
            <a:noFill/>
          </a:ln>
        </p:spPr>
        <p:txBody>
          <a:bodyPr anchorCtr="0" anchor="t" bIns="45700" lIns="91425" spcFirstLastPara="1" rIns="91425" wrap="square" tIns="45700">
            <a:spAutoFit/>
          </a:bodyPr>
          <a:lstStyle/>
          <a:p>
            <a:pPr indent="-171450" lvl="0" marL="171450" marR="0" rtl="0" algn="l">
              <a:lnSpc>
                <a:spcPct val="100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Welche Herausforderungen im Zusammenhang mit der digitalen Pädagogik können Sie in diesem Fall erkennen?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Wie zeigen sich pädagogisches Wissen (PW) und technologisches Wissen (TW) derzeit in der Praxis der Pädagog*innen?</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Auf welche Weise könnten professionelle Zusammenarbeit und Reflexion die Entwicklung des digitalen Unterrichts in diesem Kontext unterstützen?</a:t>
            </a:r>
            <a:endParaRPr b="0" i="0" sz="1600" u="none" cap="none" strike="noStrike">
              <a:solidFill>
                <a:srgbClr val="5F625F"/>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sp>
        <p:nvSpPr>
          <p:cNvPr id="462" name="Google Shape;462;p7"/>
          <p:cNvSpPr txBox="1"/>
          <p:nvPr/>
        </p:nvSpPr>
        <p:spPr>
          <a:xfrm>
            <a:off x="9034793" y="5000765"/>
            <a:ext cx="107433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l-SI" sz="1000" u="none" cap="none" strike="noStrike">
                <a:solidFill>
                  <a:srgbClr val="000000"/>
                </a:solidFill>
                <a:latin typeface="Calibri"/>
                <a:ea typeface="Calibri"/>
                <a:cs typeface="Calibri"/>
                <a:sym typeface="Calibri"/>
              </a:rPr>
              <a:t>Bild von Freepik</a:t>
            </a:r>
            <a:endParaRPr b="0" i="0" sz="1000" u="none" cap="none" strike="noStrike">
              <a:solidFill>
                <a:srgbClr val="000000"/>
              </a:solidFill>
              <a:latin typeface="Calibri"/>
              <a:ea typeface="Calibri"/>
              <a:cs typeface="Calibri"/>
              <a:sym typeface="Calibri"/>
            </a:endParaRPr>
          </a:p>
        </p:txBody>
      </p:sp>
      <p:pic>
        <p:nvPicPr>
          <p:cNvPr id="463" name="Google Shape;463;p7"/>
          <p:cNvPicPr preferRelativeResize="0"/>
          <p:nvPr/>
        </p:nvPicPr>
        <p:blipFill rotWithShape="1">
          <a:blip r:embed="rId5">
            <a:alphaModFix/>
          </a:blip>
          <a:srcRect b="0" l="0" r="0" t="0"/>
          <a:stretch/>
        </p:blipFill>
        <p:spPr>
          <a:xfrm>
            <a:off x="623850" y="6306050"/>
            <a:ext cx="1521807" cy="319525"/>
          </a:xfrm>
          <a:prstGeom prst="rect">
            <a:avLst/>
          </a:prstGeom>
          <a:noFill/>
          <a:ln>
            <a:noFill/>
          </a:ln>
        </p:spPr>
      </p:pic>
      <p:sp>
        <p:nvSpPr>
          <p:cNvPr id="464" name="Google Shape;464;p7"/>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68" name="Shape 468"/>
        <p:cNvGrpSpPr/>
        <p:nvPr/>
      </p:nvGrpSpPr>
      <p:grpSpPr>
        <a:xfrm>
          <a:off x="0" y="0"/>
          <a:ext cx="0" cy="0"/>
          <a:chOff x="0" y="0"/>
          <a:chExt cx="0" cy="0"/>
        </a:xfrm>
      </p:grpSpPr>
      <p:pic>
        <p:nvPicPr>
          <p:cNvPr id="469" name="Google Shape;469;p8"/>
          <p:cNvPicPr preferRelativeResize="0"/>
          <p:nvPr>
            <p:ph idx="2" type="pic"/>
          </p:nvPr>
        </p:nvPicPr>
        <p:blipFill rotWithShape="1">
          <a:blip r:embed="rId4">
            <a:alphaModFix/>
          </a:blip>
          <a:srcRect b="0" l="14746" r="14744" t="0"/>
          <a:stretch/>
        </p:blipFill>
        <p:spPr>
          <a:xfrm>
            <a:off x="1142022" y="765242"/>
            <a:ext cx="4497706" cy="4145301"/>
          </a:xfrm>
          <a:prstGeom prst="rect">
            <a:avLst/>
          </a:prstGeom>
          <a:noFill/>
          <a:ln>
            <a:noFill/>
          </a:ln>
        </p:spPr>
      </p:pic>
      <p:sp>
        <p:nvSpPr>
          <p:cNvPr id="470" name="Google Shape;470;p8"/>
          <p:cNvSpPr txBox="1"/>
          <p:nvPr/>
        </p:nvSpPr>
        <p:spPr>
          <a:xfrm>
            <a:off x="6712959" y="663252"/>
            <a:ext cx="48045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Aktivität 1: </a:t>
            </a:r>
            <a:endParaRPr b="0" i="0" sz="1400" u="none" cap="none" strike="noStrike">
              <a:solidFill>
                <a:srgbClr val="C52B87"/>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0070C0"/>
                </a:solidFill>
                <a:latin typeface="Calibri"/>
                <a:ea typeface="Calibri"/>
                <a:cs typeface="Calibri"/>
                <a:sym typeface="Calibri"/>
              </a:rPr>
              <a:t>Meine Karte der digitalen Pädagogik </a:t>
            </a:r>
            <a:endParaRPr b="0" i="0" sz="1400" u="none" cap="none" strike="noStrike">
              <a:solidFill>
                <a:srgbClr val="0070C0"/>
              </a:solidFill>
              <a:latin typeface="Arial"/>
              <a:ea typeface="Arial"/>
              <a:cs typeface="Arial"/>
              <a:sym typeface="Arial"/>
            </a:endParaRPr>
          </a:p>
        </p:txBody>
      </p:sp>
      <p:sp>
        <p:nvSpPr>
          <p:cNvPr id="471" name="Google Shape;471;p8"/>
          <p:cNvSpPr/>
          <p:nvPr/>
        </p:nvSpPr>
        <p:spPr>
          <a:xfrm>
            <a:off x="6712957" y="1886462"/>
            <a:ext cx="4888898" cy="17773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Diese Aktivität lädt Sie dazu ein, über Ihre derzeitigen digitalen Lehr- und Berufspraktiken nachzudenken. Sie werden untersuchen, wie die von Ihnen verwendeten digitalen Tools mit pädagogischen Zielen und beruflichem Engagement zusammenhängen. Der Schwerpunkt liegt auf dem Verständnis, warum und wie Technologie eingesetzt wird, nicht auf der Bewertung bestimmter Tools.</a:t>
            </a:r>
            <a:endParaRPr b="0" i="0" sz="11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sp>
        <p:nvSpPr>
          <p:cNvPr id="472" name="Google Shape;472;p8"/>
          <p:cNvSpPr txBox="1"/>
          <p:nvPr/>
        </p:nvSpPr>
        <p:spPr>
          <a:xfrm>
            <a:off x="2853708" y="5266654"/>
            <a:ext cx="107433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l-SI" sz="1000" u="none" cap="none" strike="noStrike">
                <a:solidFill>
                  <a:srgbClr val="000000"/>
                </a:solidFill>
                <a:latin typeface="Calibri"/>
                <a:ea typeface="Calibri"/>
                <a:cs typeface="Calibri"/>
                <a:sym typeface="Calibri"/>
              </a:rPr>
              <a:t>Bild von Freepik</a:t>
            </a:r>
            <a:endParaRPr b="0" i="0" sz="1000" u="none" cap="none" strike="noStrike">
              <a:solidFill>
                <a:srgbClr val="000000"/>
              </a:solidFill>
              <a:latin typeface="Calibri"/>
              <a:ea typeface="Calibri"/>
              <a:cs typeface="Calibri"/>
              <a:sym typeface="Calibri"/>
            </a:endParaRPr>
          </a:p>
        </p:txBody>
      </p:sp>
      <p:pic>
        <p:nvPicPr>
          <p:cNvPr id="473" name="Google Shape;473;p8"/>
          <p:cNvPicPr preferRelativeResize="0"/>
          <p:nvPr/>
        </p:nvPicPr>
        <p:blipFill rotWithShape="1">
          <a:blip r:embed="rId5">
            <a:alphaModFix/>
          </a:blip>
          <a:srcRect b="0" l="0" r="0" t="0"/>
          <a:stretch/>
        </p:blipFill>
        <p:spPr>
          <a:xfrm>
            <a:off x="623850" y="6306050"/>
            <a:ext cx="1521807" cy="319525"/>
          </a:xfrm>
          <a:prstGeom prst="rect">
            <a:avLst/>
          </a:prstGeom>
          <a:noFill/>
          <a:ln>
            <a:noFill/>
          </a:ln>
        </p:spPr>
      </p:pic>
      <p:sp>
        <p:nvSpPr>
          <p:cNvPr id="474" name="Google Shape;474;p8"/>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78" name="Shape 478"/>
        <p:cNvGrpSpPr/>
        <p:nvPr/>
      </p:nvGrpSpPr>
      <p:grpSpPr>
        <a:xfrm>
          <a:off x="0" y="0"/>
          <a:ext cx="0" cy="0"/>
          <a:chOff x="0" y="0"/>
          <a:chExt cx="0" cy="0"/>
        </a:xfrm>
      </p:grpSpPr>
      <p:sp>
        <p:nvSpPr>
          <p:cNvPr id="479" name="Google Shape;479;p9"/>
          <p:cNvSpPr txBox="1"/>
          <p:nvPr/>
        </p:nvSpPr>
        <p:spPr>
          <a:xfrm>
            <a:off x="726542" y="879158"/>
            <a:ext cx="4633164" cy="8309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Aktivität: </a:t>
            </a:r>
            <a:r>
              <a:rPr b="1" i="0" lang="sl-SI" sz="2400" u="none" cap="none" strike="noStrike">
                <a:solidFill>
                  <a:srgbClr val="0070C0"/>
                </a:solidFill>
                <a:latin typeface="Calibri"/>
                <a:ea typeface="Calibri"/>
                <a:cs typeface="Calibri"/>
                <a:sym typeface="Calibri"/>
              </a:rPr>
              <a:t>Meine Karte der digitalen Pädagogik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80" name="Google Shape;480;p9"/>
          <p:cNvSpPr txBox="1"/>
          <p:nvPr/>
        </p:nvSpPr>
        <p:spPr>
          <a:xfrm>
            <a:off x="582519" y="1711048"/>
            <a:ext cx="4921200" cy="34359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Verwenden Sie das Arbeitsblatt </a:t>
            </a:r>
            <a:r>
              <a:rPr b="0" i="1" lang="sl-SI" sz="1600" u="none" cap="none" strike="noStrike">
                <a:solidFill>
                  <a:srgbClr val="5F625F"/>
                </a:solidFill>
                <a:latin typeface="Calibri"/>
                <a:ea typeface="Calibri"/>
                <a:cs typeface="Calibri"/>
                <a:sym typeface="Calibri"/>
              </a:rPr>
              <a:t>"Meine Karte der digitalen Pädagogik</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Listen Sie die digitalen Tools oder Plattformen auf, die Sie derzeit im Unterricht oder bei Ihrer beruflichen Tätigkeit verwenden (TW)</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Bestimmen Sie den pädagogischen Zweck, den jedes Tool unterstützt (z. B. Engagement, Erklärung, Reflexion) (PW)</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b="0" i="0" lang="sl-SI" sz="1600" u="none" cap="none" strike="noStrike">
                <a:solidFill>
                  <a:srgbClr val="5F625F"/>
                </a:solidFill>
                <a:latin typeface="Calibri"/>
                <a:ea typeface="Calibri"/>
                <a:cs typeface="Calibri"/>
                <a:sym typeface="Calibri"/>
              </a:rPr>
              <a:t>Überlegen Sie, wie diese Tools die Zusammenarbeit, die Reflexion oder die berufliche Entwicklung unterstützen.</a:t>
            </a:r>
            <a:endParaRPr b="0" i="0" sz="1600" u="none" cap="none" strike="noStrike">
              <a:solidFill>
                <a:srgbClr val="5F625F"/>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Sie können ausgewählte Elemente des DIGITALLI Toolkits als Referenz verwenden, um Ihre Reflexion zu unterstützen.</a:t>
            </a:r>
            <a:endParaRPr b="0" i="0" sz="1600" u="none" cap="none" strike="noStrike">
              <a:solidFill>
                <a:srgbClr val="5F625F"/>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Geschätzte Zeit: 40-45 Minuten</a:t>
            </a:r>
            <a:endParaRPr b="0" i="0" sz="1600" u="none" cap="none" strike="noStrike">
              <a:solidFill>
                <a:srgbClr val="5F625F"/>
              </a:solidFill>
              <a:latin typeface="Calibri"/>
              <a:ea typeface="Calibri"/>
              <a:cs typeface="Calibri"/>
              <a:sym typeface="Calibri"/>
            </a:endParaRPr>
          </a:p>
        </p:txBody>
      </p:sp>
      <p:pic>
        <p:nvPicPr>
          <p:cNvPr id="481" name="Google Shape;481;p9"/>
          <p:cNvPicPr preferRelativeResize="0"/>
          <p:nvPr>
            <p:ph idx="2" type="pic"/>
          </p:nvPr>
        </p:nvPicPr>
        <p:blipFill rotWithShape="1">
          <a:blip r:embed="rId4">
            <a:alphaModFix/>
          </a:blip>
          <a:srcRect b="0" l="14746" r="14744" t="0"/>
          <a:stretch/>
        </p:blipFill>
        <p:spPr>
          <a:xfrm>
            <a:off x="6769636" y="460342"/>
            <a:ext cx="4426022" cy="4079233"/>
          </a:xfrm>
          <a:prstGeom prst="rect">
            <a:avLst/>
          </a:prstGeom>
          <a:noFill/>
          <a:ln>
            <a:noFill/>
          </a:ln>
        </p:spPr>
      </p:pic>
      <p:sp>
        <p:nvSpPr>
          <p:cNvPr id="482" name="Google Shape;482;p9"/>
          <p:cNvSpPr txBox="1"/>
          <p:nvPr/>
        </p:nvSpPr>
        <p:spPr>
          <a:xfrm>
            <a:off x="8445480" y="4986068"/>
            <a:ext cx="1074333"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l-SI" sz="1000" u="none" cap="none" strike="noStrike">
                <a:solidFill>
                  <a:srgbClr val="000000"/>
                </a:solidFill>
                <a:latin typeface="Calibri"/>
                <a:ea typeface="Calibri"/>
                <a:cs typeface="Calibri"/>
                <a:sym typeface="Calibri"/>
              </a:rPr>
              <a:t>Bild von Freepik</a:t>
            </a:r>
            <a:endParaRPr b="0" i="0" sz="1000" u="none" cap="none" strike="noStrike">
              <a:solidFill>
                <a:srgbClr val="000000"/>
              </a:solidFill>
              <a:latin typeface="Calibri"/>
              <a:ea typeface="Calibri"/>
              <a:cs typeface="Calibri"/>
              <a:sym typeface="Calibri"/>
            </a:endParaRPr>
          </a:p>
        </p:txBody>
      </p:sp>
      <p:pic>
        <p:nvPicPr>
          <p:cNvPr id="483" name="Google Shape;483;p9"/>
          <p:cNvPicPr preferRelativeResize="0"/>
          <p:nvPr/>
        </p:nvPicPr>
        <p:blipFill rotWithShape="1">
          <a:blip r:embed="rId5">
            <a:alphaModFix/>
          </a:blip>
          <a:srcRect b="0" l="0" r="0" t="0"/>
          <a:stretch/>
        </p:blipFill>
        <p:spPr>
          <a:xfrm>
            <a:off x="623850" y="6306050"/>
            <a:ext cx="1521807" cy="319525"/>
          </a:xfrm>
          <a:prstGeom prst="rect">
            <a:avLst/>
          </a:prstGeom>
          <a:noFill/>
          <a:ln>
            <a:noFill/>
          </a:ln>
        </p:spPr>
      </p:pic>
      <p:sp>
        <p:nvSpPr>
          <p:cNvPr id="484" name="Google Shape;484;p9"/>
          <p:cNvSpPr txBox="1"/>
          <p:nvPr/>
        </p:nvSpPr>
        <p:spPr>
          <a:xfrm>
            <a:off x="3186223" y="6249712"/>
            <a:ext cx="5181600" cy="461665"/>
          </a:xfrm>
          <a:prstGeom prst="rect">
            <a:avLst/>
          </a:prstGeom>
          <a:solidFill>
            <a:srgbClr val="F9F9F9"/>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sl-SI" sz="800" u="none" cap="none" strike="noStrike">
                <a:solidFill>
                  <a:srgbClr val="000000"/>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OeAD-GmbH wider. Weder die Europäische Union noch die OeAD-GmbH können dafür verantwortlich gemacht werden.</a:t>
            </a:r>
            <a:endParaRPr b="0" i="0" sz="8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2024-11-27T09:16:14Z</dcterms:created>
  <dc:creator>Jasmina Pakiž</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