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Lst>
  <p:sldSz cx="12192000" cy="6858000"/>
  <p:notesSz cx="6797675" cy="9926638"/>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pos="3840">
          <p15:clr>
            <a:srgbClr val="A4A3A4"/>
          </p15:clr>
        </p15:guide>
        <p15:guide id="2" orient="horz" pos="2160">
          <p15:clr>
            <a:srgbClr val="A4A3A4"/>
          </p15:clr>
        </p15:guide>
      </p15:sldGuideLst>
    </p:ext>
    <p:ext uri="GoogleSlidesCustomDataVersion2">
      <go:slidesCustomData xmln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r:id="rId33" roundtripDataSignature="AMtx7mi7wSF3YGvy/6OrlZsN7RIfmQWGa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5F5F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8" d="100"/>
          <a:sy n="118" d="100"/>
        </p:scale>
        <p:origin x="610" y="82"/>
      </p:cViewPr>
      <p:guideLst>
        <p:guide pos="3840"/>
        <p:guide orient="horz"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customschemas.google.com/relationships/presentationmetadata" Target="meta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45659" cy="498056"/>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50444" y="0"/>
            <a:ext cx="2945659" cy="498056"/>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79768" y="4777195"/>
            <a:ext cx="5438140" cy="335024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9428585"/>
            <a:ext cx="2945659" cy="498055"/>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50444" y="9428585"/>
            <a:ext cx="2945659" cy="498055"/>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IE"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8"/>
        <p:cNvGrpSpPr/>
        <p:nvPr/>
      </p:nvGrpSpPr>
      <p:grpSpPr>
        <a:xfrm>
          <a:off x="0" y="0"/>
          <a:ext cx="0" cy="0"/>
          <a:chOff x="0" y="0"/>
          <a:chExt cx="0" cy="0"/>
        </a:xfrm>
      </p:grpSpPr>
      <p:sp>
        <p:nvSpPr>
          <p:cNvPr id="389" name="Google Shape;389;p1: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0" name="Google Shape;390;p1:notes"/>
          <p:cNvSpPr txBox="1">
            <a:spLocks noGrp="1"/>
          </p:cNvSpPr>
          <p:nvPr>
            <p:ph type="body" idx="1"/>
          </p:nvPr>
        </p:nvSpPr>
        <p:spPr>
          <a:xfrm>
            <a:off x="679768" y="4777195"/>
            <a:ext cx="5438140" cy="335024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1" name="Google Shape;391;p1:notes"/>
          <p:cNvSpPr txBox="1">
            <a:spLocks noGrp="1"/>
          </p:cNvSpPr>
          <p:nvPr>
            <p:ph type="sldNum" idx="12"/>
          </p:nvPr>
        </p:nvSpPr>
        <p:spPr>
          <a:xfrm>
            <a:off x="3850444" y="9428585"/>
            <a:ext cx="2945659" cy="49805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IE"/>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9"/>
        <p:cNvGrpSpPr/>
        <p:nvPr/>
      </p:nvGrpSpPr>
      <p:grpSpPr>
        <a:xfrm>
          <a:off x="0" y="0"/>
          <a:ext cx="0" cy="0"/>
          <a:chOff x="0" y="0"/>
          <a:chExt cx="0" cy="0"/>
        </a:xfrm>
      </p:grpSpPr>
      <p:sp>
        <p:nvSpPr>
          <p:cNvPr id="470" name="Google Shape;470;p10:notes"/>
          <p:cNvSpPr txBox="1">
            <a:spLocks noGrp="1"/>
          </p:cNvSpPr>
          <p:nvPr>
            <p:ph type="body" idx="1"/>
          </p:nvPr>
        </p:nvSpPr>
        <p:spPr>
          <a:xfrm>
            <a:off x="679768" y="4777195"/>
            <a:ext cx="5438140" cy="335024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71" name="Google Shape;471;p10: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7"/>
        <p:cNvGrpSpPr/>
        <p:nvPr/>
      </p:nvGrpSpPr>
      <p:grpSpPr>
        <a:xfrm>
          <a:off x="0" y="0"/>
          <a:ext cx="0" cy="0"/>
          <a:chOff x="0" y="0"/>
          <a:chExt cx="0" cy="0"/>
        </a:xfrm>
      </p:grpSpPr>
      <p:sp>
        <p:nvSpPr>
          <p:cNvPr id="478" name="Google Shape;478;p11:notes"/>
          <p:cNvSpPr txBox="1">
            <a:spLocks noGrp="1"/>
          </p:cNvSpPr>
          <p:nvPr>
            <p:ph type="body" idx="1"/>
          </p:nvPr>
        </p:nvSpPr>
        <p:spPr>
          <a:xfrm>
            <a:off x="679768" y="4777195"/>
            <a:ext cx="5438140" cy="335024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79" name="Google Shape;479;p11: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5"/>
        <p:cNvGrpSpPr/>
        <p:nvPr/>
      </p:nvGrpSpPr>
      <p:grpSpPr>
        <a:xfrm>
          <a:off x="0" y="0"/>
          <a:ext cx="0" cy="0"/>
          <a:chOff x="0" y="0"/>
          <a:chExt cx="0" cy="0"/>
        </a:xfrm>
      </p:grpSpPr>
      <p:sp>
        <p:nvSpPr>
          <p:cNvPr id="486" name="Google Shape;486;p12:notes"/>
          <p:cNvSpPr txBox="1">
            <a:spLocks noGrp="1"/>
          </p:cNvSpPr>
          <p:nvPr>
            <p:ph type="body" idx="1"/>
          </p:nvPr>
        </p:nvSpPr>
        <p:spPr>
          <a:xfrm>
            <a:off x="679768" y="4777195"/>
            <a:ext cx="5438140" cy="335024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7" name="Google Shape;487;p1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3"/>
        <p:cNvGrpSpPr/>
        <p:nvPr/>
      </p:nvGrpSpPr>
      <p:grpSpPr>
        <a:xfrm>
          <a:off x="0" y="0"/>
          <a:ext cx="0" cy="0"/>
          <a:chOff x="0" y="0"/>
          <a:chExt cx="0" cy="0"/>
        </a:xfrm>
      </p:grpSpPr>
      <p:sp>
        <p:nvSpPr>
          <p:cNvPr id="494" name="Google Shape;494;p13:notes"/>
          <p:cNvSpPr txBox="1">
            <a:spLocks noGrp="1"/>
          </p:cNvSpPr>
          <p:nvPr>
            <p:ph type="body" idx="1"/>
          </p:nvPr>
        </p:nvSpPr>
        <p:spPr>
          <a:xfrm>
            <a:off x="679768" y="4777195"/>
            <a:ext cx="5438140" cy="335024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95" name="Google Shape;495;p1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9"/>
        <p:cNvGrpSpPr/>
        <p:nvPr/>
      </p:nvGrpSpPr>
      <p:grpSpPr>
        <a:xfrm>
          <a:off x="0" y="0"/>
          <a:ext cx="0" cy="0"/>
          <a:chOff x="0" y="0"/>
          <a:chExt cx="0" cy="0"/>
        </a:xfrm>
      </p:grpSpPr>
      <p:sp>
        <p:nvSpPr>
          <p:cNvPr id="500" name="Google Shape;500;p14:notes"/>
          <p:cNvSpPr txBox="1">
            <a:spLocks noGrp="1"/>
          </p:cNvSpPr>
          <p:nvPr>
            <p:ph type="body" idx="1"/>
          </p:nvPr>
        </p:nvSpPr>
        <p:spPr>
          <a:xfrm>
            <a:off x="679768" y="4777195"/>
            <a:ext cx="5438140" cy="335024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01" name="Google Shape;501;p14: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6"/>
        <p:cNvGrpSpPr/>
        <p:nvPr/>
      </p:nvGrpSpPr>
      <p:grpSpPr>
        <a:xfrm>
          <a:off x="0" y="0"/>
          <a:ext cx="0" cy="0"/>
          <a:chOff x="0" y="0"/>
          <a:chExt cx="0" cy="0"/>
        </a:xfrm>
      </p:grpSpPr>
      <p:sp>
        <p:nvSpPr>
          <p:cNvPr id="507" name="Google Shape;507;p15:notes"/>
          <p:cNvSpPr txBox="1">
            <a:spLocks noGrp="1"/>
          </p:cNvSpPr>
          <p:nvPr>
            <p:ph type="body" idx="1"/>
          </p:nvPr>
        </p:nvSpPr>
        <p:spPr>
          <a:xfrm>
            <a:off x="679768" y="4777195"/>
            <a:ext cx="5438140" cy="335024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08" name="Google Shape;508;p15: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2"/>
        <p:cNvGrpSpPr/>
        <p:nvPr/>
      </p:nvGrpSpPr>
      <p:grpSpPr>
        <a:xfrm>
          <a:off x="0" y="0"/>
          <a:ext cx="0" cy="0"/>
          <a:chOff x="0" y="0"/>
          <a:chExt cx="0" cy="0"/>
        </a:xfrm>
      </p:grpSpPr>
      <p:sp>
        <p:nvSpPr>
          <p:cNvPr id="513" name="Google Shape;513;p16:notes"/>
          <p:cNvSpPr txBox="1">
            <a:spLocks noGrp="1"/>
          </p:cNvSpPr>
          <p:nvPr>
            <p:ph type="body" idx="1"/>
          </p:nvPr>
        </p:nvSpPr>
        <p:spPr>
          <a:xfrm>
            <a:off x="679768" y="4777195"/>
            <a:ext cx="5438140" cy="335024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14" name="Google Shape;514;p16: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1"/>
        <p:cNvGrpSpPr/>
        <p:nvPr/>
      </p:nvGrpSpPr>
      <p:grpSpPr>
        <a:xfrm>
          <a:off x="0" y="0"/>
          <a:ext cx="0" cy="0"/>
          <a:chOff x="0" y="0"/>
          <a:chExt cx="0" cy="0"/>
        </a:xfrm>
      </p:grpSpPr>
      <p:sp>
        <p:nvSpPr>
          <p:cNvPr id="522" name="Google Shape;522;p17:notes"/>
          <p:cNvSpPr txBox="1">
            <a:spLocks noGrp="1"/>
          </p:cNvSpPr>
          <p:nvPr>
            <p:ph type="body" idx="1"/>
          </p:nvPr>
        </p:nvSpPr>
        <p:spPr>
          <a:xfrm>
            <a:off x="679768" y="4777195"/>
            <a:ext cx="5438140" cy="335024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23" name="Google Shape;523;p17: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6"/>
        <p:cNvGrpSpPr/>
        <p:nvPr/>
      </p:nvGrpSpPr>
      <p:grpSpPr>
        <a:xfrm>
          <a:off x="0" y="0"/>
          <a:ext cx="0" cy="0"/>
          <a:chOff x="0" y="0"/>
          <a:chExt cx="0" cy="0"/>
        </a:xfrm>
      </p:grpSpPr>
      <p:sp>
        <p:nvSpPr>
          <p:cNvPr id="547" name="Google Shape;547;p18:notes"/>
          <p:cNvSpPr txBox="1">
            <a:spLocks noGrp="1"/>
          </p:cNvSpPr>
          <p:nvPr>
            <p:ph type="body" idx="1"/>
          </p:nvPr>
        </p:nvSpPr>
        <p:spPr>
          <a:xfrm>
            <a:off x="679768" y="4777195"/>
            <a:ext cx="5438140" cy="335024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48" name="Google Shape;548;p18: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2"/>
        <p:cNvGrpSpPr/>
        <p:nvPr/>
      </p:nvGrpSpPr>
      <p:grpSpPr>
        <a:xfrm>
          <a:off x="0" y="0"/>
          <a:ext cx="0" cy="0"/>
          <a:chOff x="0" y="0"/>
          <a:chExt cx="0" cy="0"/>
        </a:xfrm>
      </p:grpSpPr>
      <p:sp>
        <p:nvSpPr>
          <p:cNvPr id="553" name="Google Shape;553;p19:notes"/>
          <p:cNvSpPr txBox="1">
            <a:spLocks noGrp="1"/>
          </p:cNvSpPr>
          <p:nvPr>
            <p:ph type="body" idx="1"/>
          </p:nvPr>
        </p:nvSpPr>
        <p:spPr>
          <a:xfrm>
            <a:off x="679768" y="4777195"/>
            <a:ext cx="5438140" cy="335024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54" name="Google Shape;554;p19: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3"/>
        <p:cNvGrpSpPr/>
        <p:nvPr/>
      </p:nvGrpSpPr>
      <p:grpSpPr>
        <a:xfrm>
          <a:off x="0" y="0"/>
          <a:ext cx="0" cy="0"/>
          <a:chOff x="0" y="0"/>
          <a:chExt cx="0" cy="0"/>
        </a:xfrm>
      </p:grpSpPr>
      <p:sp>
        <p:nvSpPr>
          <p:cNvPr id="404" name="Google Shape;404;p2:notes"/>
          <p:cNvSpPr txBox="1">
            <a:spLocks noGrp="1"/>
          </p:cNvSpPr>
          <p:nvPr>
            <p:ph type="body" idx="1"/>
          </p:nvPr>
        </p:nvSpPr>
        <p:spPr>
          <a:xfrm>
            <a:off x="679768" y="4777195"/>
            <a:ext cx="5438140" cy="335024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05" name="Google Shape;405;p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8"/>
        <p:cNvGrpSpPr/>
        <p:nvPr/>
      </p:nvGrpSpPr>
      <p:grpSpPr>
        <a:xfrm>
          <a:off x="0" y="0"/>
          <a:ext cx="0" cy="0"/>
          <a:chOff x="0" y="0"/>
          <a:chExt cx="0" cy="0"/>
        </a:xfrm>
      </p:grpSpPr>
      <p:sp>
        <p:nvSpPr>
          <p:cNvPr id="559" name="Google Shape;559;p20:notes"/>
          <p:cNvSpPr txBox="1">
            <a:spLocks noGrp="1"/>
          </p:cNvSpPr>
          <p:nvPr>
            <p:ph type="body" idx="1"/>
          </p:nvPr>
        </p:nvSpPr>
        <p:spPr>
          <a:xfrm>
            <a:off x="679768" y="4777195"/>
            <a:ext cx="5438140" cy="335024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60" name="Google Shape;560;p20: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4"/>
        <p:cNvGrpSpPr/>
        <p:nvPr/>
      </p:nvGrpSpPr>
      <p:grpSpPr>
        <a:xfrm>
          <a:off x="0" y="0"/>
          <a:ext cx="0" cy="0"/>
          <a:chOff x="0" y="0"/>
          <a:chExt cx="0" cy="0"/>
        </a:xfrm>
      </p:grpSpPr>
      <p:sp>
        <p:nvSpPr>
          <p:cNvPr id="565" name="Google Shape;565;p21:notes"/>
          <p:cNvSpPr txBox="1">
            <a:spLocks noGrp="1"/>
          </p:cNvSpPr>
          <p:nvPr>
            <p:ph type="body" idx="1"/>
          </p:nvPr>
        </p:nvSpPr>
        <p:spPr>
          <a:xfrm>
            <a:off x="679768" y="4777195"/>
            <a:ext cx="5438140" cy="335024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66" name="Google Shape;566;p21: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0"/>
        <p:cNvGrpSpPr/>
        <p:nvPr/>
      </p:nvGrpSpPr>
      <p:grpSpPr>
        <a:xfrm>
          <a:off x="0" y="0"/>
          <a:ext cx="0" cy="0"/>
          <a:chOff x="0" y="0"/>
          <a:chExt cx="0" cy="0"/>
        </a:xfrm>
      </p:grpSpPr>
      <p:sp>
        <p:nvSpPr>
          <p:cNvPr id="571" name="Google Shape;571;p22:notes"/>
          <p:cNvSpPr txBox="1">
            <a:spLocks noGrp="1"/>
          </p:cNvSpPr>
          <p:nvPr>
            <p:ph type="body" idx="1"/>
          </p:nvPr>
        </p:nvSpPr>
        <p:spPr>
          <a:xfrm>
            <a:off x="679768" y="4777195"/>
            <a:ext cx="5438140" cy="335024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72" name="Google Shape;572;p2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6"/>
        <p:cNvGrpSpPr/>
        <p:nvPr/>
      </p:nvGrpSpPr>
      <p:grpSpPr>
        <a:xfrm>
          <a:off x="0" y="0"/>
          <a:ext cx="0" cy="0"/>
          <a:chOff x="0" y="0"/>
          <a:chExt cx="0" cy="0"/>
        </a:xfrm>
      </p:grpSpPr>
      <p:sp>
        <p:nvSpPr>
          <p:cNvPr id="577" name="Google Shape;577;p23:notes"/>
          <p:cNvSpPr txBox="1">
            <a:spLocks noGrp="1"/>
          </p:cNvSpPr>
          <p:nvPr>
            <p:ph type="body" idx="1"/>
          </p:nvPr>
        </p:nvSpPr>
        <p:spPr>
          <a:xfrm>
            <a:off x="679768" y="4777195"/>
            <a:ext cx="5438140" cy="335024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78" name="Google Shape;578;p2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4"/>
        <p:cNvGrpSpPr/>
        <p:nvPr/>
      </p:nvGrpSpPr>
      <p:grpSpPr>
        <a:xfrm>
          <a:off x="0" y="0"/>
          <a:ext cx="0" cy="0"/>
          <a:chOff x="0" y="0"/>
          <a:chExt cx="0" cy="0"/>
        </a:xfrm>
      </p:grpSpPr>
      <p:sp>
        <p:nvSpPr>
          <p:cNvPr id="585" name="Google Shape;585;p24:notes"/>
          <p:cNvSpPr txBox="1">
            <a:spLocks noGrp="1"/>
          </p:cNvSpPr>
          <p:nvPr>
            <p:ph type="body" idx="1"/>
          </p:nvPr>
        </p:nvSpPr>
        <p:spPr>
          <a:xfrm>
            <a:off x="679768" y="4777195"/>
            <a:ext cx="5438140" cy="335024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86" name="Google Shape;586;p24: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2"/>
        <p:cNvGrpSpPr/>
        <p:nvPr/>
      </p:nvGrpSpPr>
      <p:grpSpPr>
        <a:xfrm>
          <a:off x="0" y="0"/>
          <a:ext cx="0" cy="0"/>
          <a:chOff x="0" y="0"/>
          <a:chExt cx="0" cy="0"/>
        </a:xfrm>
      </p:grpSpPr>
      <p:sp>
        <p:nvSpPr>
          <p:cNvPr id="593" name="Google Shape;593;p25:notes"/>
          <p:cNvSpPr txBox="1">
            <a:spLocks noGrp="1"/>
          </p:cNvSpPr>
          <p:nvPr>
            <p:ph type="body" idx="1"/>
          </p:nvPr>
        </p:nvSpPr>
        <p:spPr>
          <a:xfrm>
            <a:off x="679768" y="4777195"/>
            <a:ext cx="5438140" cy="335024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94" name="Google Shape;594;p25: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8"/>
        <p:cNvGrpSpPr/>
        <p:nvPr/>
      </p:nvGrpSpPr>
      <p:grpSpPr>
        <a:xfrm>
          <a:off x="0" y="0"/>
          <a:ext cx="0" cy="0"/>
          <a:chOff x="0" y="0"/>
          <a:chExt cx="0" cy="0"/>
        </a:xfrm>
      </p:grpSpPr>
      <p:sp>
        <p:nvSpPr>
          <p:cNvPr id="599" name="Google Shape;599;p26:notes"/>
          <p:cNvSpPr txBox="1">
            <a:spLocks noGrp="1"/>
          </p:cNvSpPr>
          <p:nvPr>
            <p:ph type="body" idx="1"/>
          </p:nvPr>
        </p:nvSpPr>
        <p:spPr>
          <a:xfrm>
            <a:off x="679768" y="4777195"/>
            <a:ext cx="5438140" cy="335024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00" name="Google Shape;600;p26: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5"/>
        <p:cNvGrpSpPr/>
        <p:nvPr/>
      </p:nvGrpSpPr>
      <p:grpSpPr>
        <a:xfrm>
          <a:off x="0" y="0"/>
          <a:ext cx="0" cy="0"/>
          <a:chOff x="0" y="0"/>
          <a:chExt cx="0" cy="0"/>
        </a:xfrm>
      </p:grpSpPr>
      <p:sp>
        <p:nvSpPr>
          <p:cNvPr id="606" name="Google Shape;606;p27: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07" name="Google Shape;607;p27:notes"/>
          <p:cNvSpPr txBox="1">
            <a:spLocks noGrp="1"/>
          </p:cNvSpPr>
          <p:nvPr>
            <p:ph type="body" idx="1"/>
          </p:nvPr>
        </p:nvSpPr>
        <p:spPr>
          <a:xfrm>
            <a:off x="679768" y="4777195"/>
            <a:ext cx="5438140" cy="335024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08" name="Google Shape;608;p27:notes"/>
          <p:cNvSpPr txBox="1">
            <a:spLocks noGrp="1"/>
          </p:cNvSpPr>
          <p:nvPr>
            <p:ph type="sldNum" idx="12"/>
          </p:nvPr>
        </p:nvSpPr>
        <p:spPr>
          <a:xfrm>
            <a:off x="3850444" y="9428585"/>
            <a:ext cx="2945659" cy="49805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IE"/>
              <a:t>27</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
        <p:cNvGrpSpPr/>
        <p:nvPr/>
      </p:nvGrpSpPr>
      <p:grpSpPr>
        <a:xfrm>
          <a:off x="0" y="0"/>
          <a:ext cx="0" cy="0"/>
          <a:chOff x="0" y="0"/>
          <a:chExt cx="0" cy="0"/>
        </a:xfrm>
      </p:grpSpPr>
      <p:sp>
        <p:nvSpPr>
          <p:cNvPr id="412" name="Google Shape;412;p3:notes"/>
          <p:cNvSpPr txBox="1">
            <a:spLocks noGrp="1"/>
          </p:cNvSpPr>
          <p:nvPr>
            <p:ph type="body" idx="1"/>
          </p:nvPr>
        </p:nvSpPr>
        <p:spPr>
          <a:xfrm>
            <a:off x="679768" y="4777195"/>
            <a:ext cx="5438140" cy="335024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3" name="Google Shape;413;p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9"/>
        <p:cNvGrpSpPr/>
        <p:nvPr/>
      </p:nvGrpSpPr>
      <p:grpSpPr>
        <a:xfrm>
          <a:off x="0" y="0"/>
          <a:ext cx="0" cy="0"/>
          <a:chOff x="0" y="0"/>
          <a:chExt cx="0" cy="0"/>
        </a:xfrm>
      </p:grpSpPr>
      <p:sp>
        <p:nvSpPr>
          <p:cNvPr id="420" name="Google Shape;420;p4:notes"/>
          <p:cNvSpPr txBox="1">
            <a:spLocks noGrp="1"/>
          </p:cNvSpPr>
          <p:nvPr>
            <p:ph type="body" idx="1"/>
          </p:nvPr>
        </p:nvSpPr>
        <p:spPr>
          <a:xfrm>
            <a:off x="679768" y="4777195"/>
            <a:ext cx="5438140" cy="335024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21" name="Google Shape;421;p4: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8"/>
        <p:cNvGrpSpPr/>
        <p:nvPr/>
      </p:nvGrpSpPr>
      <p:grpSpPr>
        <a:xfrm>
          <a:off x="0" y="0"/>
          <a:ext cx="0" cy="0"/>
          <a:chOff x="0" y="0"/>
          <a:chExt cx="0" cy="0"/>
        </a:xfrm>
      </p:grpSpPr>
      <p:sp>
        <p:nvSpPr>
          <p:cNvPr id="429" name="Google Shape;429;p5:notes"/>
          <p:cNvSpPr txBox="1">
            <a:spLocks noGrp="1"/>
          </p:cNvSpPr>
          <p:nvPr>
            <p:ph type="body" idx="1"/>
          </p:nvPr>
        </p:nvSpPr>
        <p:spPr>
          <a:xfrm>
            <a:off x="679768" y="4777195"/>
            <a:ext cx="5438140" cy="335024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30" name="Google Shape;430;p5: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6"/>
        <p:cNvGrpSpPr/>
        <p:nvPr/>
      </p:nvGrpSpPr>
      <p:grpSpPr>
        <a:xfrm>
          <a:off x="0" y="0"/>
          <a:ext cx="0" cy="0"/>
          <a:chOff x="0" y="0"/>
          <a:chExt cx="0" cy="0"/>
        </a:xfrm>
      </p:grpSpPr>
      <p:sp>
        <p:nvSpPr>
          <p:cNvPr id="437" name="Google Shape;437;p6:notes"/>
          <p:cNvSpPr txBox="1">
            <a:spLocks noGrp="1"/>
          </p:cNvSpPr>
          <p:nvPr>
            <p:ph type="body" idx="1"/>
          </p:nvPr>
        </p:nvSpPr>
        <p:spPr>
          <a:xfrm>
            <a:off x="679768" y="4777195"/>
            <a:ext cx="5438140" cy="335024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38" name="Google Shape;438;p6: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4"/>
        <p:cNvGrpSpPr/>
        <p:nvPr/>
      </p:nvGrpSpPr>
      <p:grpSpPr>
        <a:xfrm>
          <a:off x="0" y="0"/>
          <a:ext cx="0" cy="0"/>
          <a:chOff x="0" y="0"/>
          <a:chExt cx="0" cy="0"/>
        </a:xfrm>
      </p:grpSpPr>
      <p:sp>
        <p:nvSpPr>
          <p:cNvPr id="445" name="Google Shape;445;p7:notes"/>
          <p:cNvSpPr txBox="1">
            <a:spLocks noGrp="1"/>
          </p:cNvSpPr>
          <p:nvPr>
            <p:ph type="body" idx="1"/>
          </p:nvPr>
        </p:nvSpPr>
        <p:spPr>
          <a:xfrm>
            <a:off x="679768" y="4777195"/>
            <a:ext cx="5438140" cy="335024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46" name="Google Shape;446;p7: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2"/>
        <p:cNvGrpSpPr/>
        <p:nvPr/>
      </p:nvGrpSpPr>
      <p:grpSpPr>
        <a:xfrm>
          <a:off x="0" y="0"/>
          <a:ext cx="0" cy="0"/>
          <a:chOff x="0" y="0"/>
          <a:chExt cx="0" cy="0"/>
        </a:xfrm>
      </p:grpSpPr>
      <p:sp>
        <p:nvSpPr>
          <p:cNvPr id="453" name="Google Shape;453;p8:notes"/>
          <p:cNvSpPr txBox="1">
            <a:spLocks noGrp="1"/>
          </p:cNvSpPr>
          <p:nvPr>
            <p:ph type="body" idx="1"/>
          </p:nvPr>
        </p:nvSpPr>
        <p:spPr>
          <a:xfrm>
            <a:off x="679768" y="4777195"/>
            <a:ext cx="5438140" cy="335024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54" name="Google Shape;454;p8: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0"/>
        <p:cNvGrpSpPr/>
        <p:nvPr/>
      </p:nvGrpSpPr>
      <p:grpSpPr>
        <a:xfrm>
          <a:off x="0" y="0"/>
          <a:ext cx="0" cy="0"/>
          <a:chOff x="0" y="0"/>
          <a:chExt cx="0" cy="0"/>
        </a:xfrm>
      </p:grpSpPr>
      <p:sp>
        <p:nvSpPr>
          <p:cNvPr id="461" name="Google Shape;461;p9:notes"/>
          <p:cNvSpPr txBox="1">
            <a:spLocks noGrp="1"/>
          </p:cNvSpPr>
          <p:nvPr>
            <p:ph type="body" idx="1"/>
          </p:nvPr>
        </p:nvSpPr>
        <p:spPr>
          <a:xfrm>
            <a:off x="679768" y="4777195"/>
            <a:ext cx="5438140" cy="335024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462" name="Google Shape;462;p9: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Naslovni diapozitiv" type="title">
  <p:cSld name="TITLE">
    <p:spTree>
      <p:nvGrpSpPr>
        <p:cNvPr id="1" name="Shape 67"/>
        <p:cNvGrpSpPr/>
        <p:nvPr/>
      </p:nvGrpSpPr>
      <p:grpSpPr>
        <a:xfrm>
          <a:off x="0" y="0"/>
          <a:ext cx="0" cy="0"/>
          <a:chOff x="0" y="0"/>
          <a:chExt cx="0" cy="0"/>
        </a:xfrm>
      </p:grpSpPr>
      <p:grpSp>
        <p:nvGrpSpPr>
          <p:cNvPr id="68" name="Google Shape;68;p29"/>
          <p:cNvGrpSpPr/>
          <p:nvPr/>
        </p:nvGrpSpPr>
        <p:grpSpPr>
          <a:xfrm>
            <a:off x="-1" y="0"/>
            <a:ext cx="12192002" cy="6858000"/>
            <a:chOff x="-1" y="0"/>
            <a:chExt cx="12192002" cy="6858000"/>
          </a:xfrm>
        </p:grpSpPr>
        <p:cxnSp>
          <p:nvCxnSpPr>
            <p:cNvPr id="69" name="Google Shape;69;p29"/>
            <p:cNvCxnSpPr/>
            <p:nvPr/>
          </p:nvCxnSpPr>
          <p:spPr>
            <a:xfrm>
              <a:off x="610194" y="0"/>
              <a:ext cx="0" cy="6858000"/>
            </a:xfrm>
            <a:prstGeom prst="straightConnector1">
              <a:avLst/>
            </a:prstGeom>
            <a:noFill/>
            <a:ln w="9525" cap="flat" cmpd="sng">
              <a:solidFill>
                <a:srgbClr val="D8D8D8">
                  <a:alpha val="34509"/>
                </a:srgbClr>
              </a:solidFill>
              <a:prstDash val="solid"/>
              <a:miter lim="800000"/>
              <a:headEnd type="none" w="sm" len="sm"/>
              <a:tailEnd type="none" w="sm" len="sm"/>
            </a:ln>
          </p:spPr>
        </p:cxnSp>
        <p:cxnSp>
          <p:nvCxnSpPr>
            <p:cNvPr id="70" name="Google Shape;70;p29"/>
            <p:cNvCxnSpPr/>
            <p:nvPr/>
          </p:nvCxnSpPr>
          <p:spPr>
            <a:xfrm>
              <a:off x="1829332" y="0"/>
              <a:ext cx="0" cy="6858000"/>
            </a:xfrm>
            <a:prstGeom prst="straightConnector1">
              <a:avLst/>
            </a:prstGeom>
            <a:noFill/>
            <a:ln w="9525" cap="flat" cmpd="sng">
              <a:solidFill>
                <a:srgbClr val="D8D8D8">
                  <a:alpha val="34509"/>
                </a:srgbClr>
              </a:solidFill>
              <a:prstDash val="solid"/>
              <a:miter lim="800000"/>
              <a:headEnd type="none" w="sm" len="sm"/>
              <a:tailEnd type="none" w="sm" len="sm"/>
            </a:ln>
          </p:spPr>
        </p:cxnSp>
        <p:cxnSp>
          <p:nvCxnSpPr>
            <p:cNvPr id="71" name="Google Shape;71;p29"/>
            <p:cNvCxnSpPr/>
            <p:nvPr/>
          </p:nvCxnSpPr>
          <p:spPr>
            <a:xfrm>
              <a:off x="3048470" y="0"/>
              <a:ext cx="0" cy="6858000"/>
            </a:xfrm>
            <a:prstGeom prst="straightConnector1">
              <a:avLst/>
            </a:prstGeom>
            <a:noFill/>
            <a:ln w="9525" cap="flat" cmpd="sng">
              <a:solidFill>
                <a:srgbClr val="D8D8D8">
                  <a:alpha val="34509"/>
                </a:srgbClr>
              </a:solidFill>
              <a:prstDash val="solid"/>
              <a:miter lim="800000"/>
              <a:headEnd type="none" w="sm" len="sm"/>
              <a:tailEnd type="none" w="sm" len="sm"/>
            </a:ln>
          </p:spPr>
        </p:cxnSp>
        <p:cxnSp>
          <p:nvCxnSpPr>
            <p:cNvPr id="72" name="Google Shape;72;p29"/>
            <p:cNvCxnSpPr/>
            <p:nvPr/>
          </p:nvCxnSpPr>
          <p:spPr>
            <a:xfrm>
              <a:off x="4267608" y="0"/>
              <a:ext cx="0" cy="6858000"/>
            </a:xfrm>
            <a:prstGeom prst="straightConnector1">
              <a:avLst/>
            </a:prstGeom>
            <a:noFill/>
            <a:ln w="9525" cap="flat" cmpd="sng">
              <a:solidFill>
                <a:srgbClr val="D8D8D8">
                  <a:alpha val="34509"/>
                </a:srgbClr>
              </a:solidFill>
              <a:prstDash val="solid"/>
              <a:miter lim="800000"/>
              <a:headEnd type="none" w="sm" len="sm"/>
              <a:tailEnd type="none" w="sm" len="sm"/>
            </a:ln>
          </p:spPr>
        </p:cxnSp>
        <p:cxnSp>
          <p:nvCxnSpPr>
            <p:cNvPr id="73" name="Google Shape;73;p29"/>
            <p:cNvCxnSpPr/>
            <p:nvPr/>
          </p:nvCxnSpPr>
          <p:spPr>
            <a:xfrm>
              <a:off x="5486746" y="0"/>
              <a:ext cx="0" cy="6858000"/>
            </a:xfrm>
            <a:prstGeom prst="straightConnector1">
              <a:avLst/>
            </a:prstGeom>
            <a:noFill/>
            <a:ln w="9525" cap="flat" cmpd="sng">
              <a:solidFill>
                <a:srgbClr val="D8D8D8">
                  <a:alpha val="34509"/>
                </a:srgbClr>
              </a:solidFill>
              <a:prstDash val="solid"/>
              <a:miter lim="800000"/>
              <a:headEnd type="none" w="sm" len="sm"/>
              <a:tailEnd type="none" w="sm" len="sm"/>
            </a:ln>
          </p:spPr>
        </p:cxnSp>
        <p:cxnSp>
          <p:nvCxnSpPr>
            <p:cNvPr id="74" name="Google Shape;74;p29"/>
            <p:cNvCxnSpPr/>
            <p:nvPr/>
          </p:nvCxnSpPr>
          <p:spPr>
            <a:xfrm>
              <a:off x="6705884" y="0"/>
              <a:ext cx="0" cy="6858000"/>
            </a:xfrm>
            <a:prstGeom prst="straightConnector1">
              <a:avLst/>
            </a:prstGeom>
            <a:noFill/>
            <a:ln w="9525" cap="flat" cmpd="sng">
              <a:solidFill>
                <a:srgbClr val="D8D8D8">
                  <a:alpha val="34509"/>
                </a:srgbClr>
              </a:solidFill>
              <a:prstDash val="solid"/>
              <a:miter lim="800000"/>
              <a:headEnd type="none" w="sm" len="sm"/>
              <a:tailEnd type="none" w="sm" len="sm"/>
            </a:ln>
          </p:spPr>
        </p:cxnSp>
        <p:cxnSp>
          <p:nvCxnSpPr>
            <p:cNvPr id="75" name="Google Shape;75;p29"/>
            <p:cNvCxnSpPr/>
            <p:nvPr/>
          </p:nvCxnSpPr>
          <p:spPr>
            <a:xfrm>
              <a:off x="7925022" y="0"/>
              <a:ext cx="0" cy="6858000"/>
            </a:xfrm>
            <a:prstGeom prst="straightConnector1">
              <a:avLst/>
            </a:prstGeom>
            <a:noFill/>
            <a:ln w="9525" cap="flat" cmpd="sng">
              <a:solidFill>
                <a:srgbClr val="D8D8D8">
                  <a:alpha val="34509"/>
                </a:srgbClr>
              </a:solidFill>
              <a:prstDash val="solid"/>
              <a:miter lim="800000"/>
              <a:headEnd type="none" w="sm" len="sm"/>
              <a:tailEnd type="none" w="sm" len="sm"/>
            </a:ln>
          </p:spPr>
        </p:cxnSp>
        <p:cxnSp>
          <p:nvCxnSpPr>
            <p:cNvPr id="76" name="Google Shape;76;p29"/>
            <p:cNvCxnSpPr/>
            <p:nvPr/>
          </p:nvCxnSpPr>
          <p:spPr>
            <a:xfrm>
              <a:off x="9144160" y="0"/>
              <a:ext cx="0" cy="6858000"/>
            </a:xfrm>
            <a:prstGeom prst="straightConnector1">
              <a:avLst/>
            </a:prstGeom>
            <a:noFill/>
            <a:ln w="9525" cap="flat" cmpd="sng">
              <a:solidFill>
                <a:srgbClr val="D8D8D8">
                  <a:alpha val="34509"/>
                </a:srgbClr>
              </a:solidFill>
              <a:prstDash val="solid"/>
              <a:miter lim="800000"/>
              <a:headEnd type="none" w="sm" len="sm"/>
              <a:tailEnd type="none" w="sm" len="sm"/>
            </a:ln>
          </p:spPr>
        </p:cxnSp>
        <p:cxnSp>
          <p:nvCxnSpPr>
            <p:cNvPr id="77" name="Google Shape;77;p29"/>
            <p:cNvCxnSpPr/>
            <p:nvPr/>
          </p:nvCxnSpPr>
          <p:spPr>
            <a:xfrm>
              <a:off x="10363298" y="0"/>
              <a:ext cx="0" cy="6858000"/>
            </a:xfrm>
            <a:prstGeom prst="straightConnector1">
              <a:avLst/>
            </a:prstGeom>
            <a:noFill/>
            <a:ln w="9525" cap="flat" cmpd="sng">
              <a:solidFill>
                <a:srgbClr val="D8D8D8">
                  <a:alpha val="34509"/>
                </a:srgbClr>
              </a:solidFill>
              <a:prstDash val="solid"/>
              <a:miter lim="800000"/>
              <a:headEnd type="none" w="sm" len="sm"/>
              <a:tailEnd type="none" w="sm" len="sm"/>
            </a:ln>
          </p:spPr>
        </p:cxnSp>
        <p:cxnSp>
          <p:nvCxnSpPr>
            <p:cNvPr id="78" name="Google Shape;78;p29"/>
            <p:cNvCxnSpPr/>
            <p:nvPr/>
          </p:nvCxnSpPr>
          <p:spPr>
            <a:xfrm>
              <a:off x="11582436" y="0"/>
              <a:ext cx="0" cy="6858000"/>
            </a:xfrm>
            <a:prstGeom prst="straightConnector1">
              <a:avLst/>
            </a:prstGeom>
            <a:noFill/>
            <a:ln w="9525" cap="flat" cmpd="sng">
              <a:solidFill>
                <a:srgbClr val="D8D8D8">
                  <a:alpha val="34509"/>
                </a:srgbClr>
              </a:solidFill>
              <a:prstDash val="solid"/>
              <a:miter lim="800000"/>
              <a:headEnd type="none" w="sm" len="sm"/>
              <a:tailEnd type="none" w="sm" len="sm"/>
            </a:ln>
          </p:spPr>
        </p:cxnSp>
        <p:cxnSp>
          <p:nvCxnSpPr>
            <p:cNvPr id="79" name="Google Shape;79;p29"/>
            <p:cNvCxnSpPr/>
            <p:nvPr/>
          </p:nvCxnSpPr>
          <p:spPr>
            <a:xfrm>
              <a:off x="2819" y="386485"/>
              <a:ext cx="12188952" cy="0"/>
            </a:xfrm>
            <a:prstGeom prst="straightConnector1">
              <a:avLst/>
            </a:prstGeom>
            <a:noFill/>
            <a:ln w="9525" cap="flat" cmpd="sng">
              <a:solidFill>
                <a:srgbClr val="D8D8D8">
                  <a:alpha val="34509"/>
                </a:srgbClr>
              </a:solidFill>
              <a:prstDash val="solid"/>
              <a:miter lim="800000"/>
              <a:headEnd type="none" w="sm" len="sm"/>
              <a:tailEnd type="none" w="sm" len="sm"/>
            </a:ln>
          </p:spPr>
        </p:cxnSp>
        <p:cxnSp>
          <p:nvCxnSpPr>
            <p:cNvPr id="80" name="Google Shape;80;p29"/>
            <p:cNvCxnSpPr/>
            <p:nvPr/>
          </p:nvCxnSpPr>
          <p:spPr>
            <a:xfrm>
              <a:off x="2819" y="1611181"/>
              <a:ext cx="12188952" cy="0"/>
            </a:xfrm>
            <a:prstGeom prst="straightConnector1">
              <a:avLst/>
            </a:prstGeom>
            <a:noFill/>
            <a:ln w="9525" cap="flat" cmpd="sng">
              <a:solidFill>
                <a:srgbClr val="D8D8D8">
                  <a:alpha val="34509"/>
                </a:srgbClr>
              </a:solidFill>
              <a:prstDash val="solid"/>
              <a:miter lim="800000"/>
              <a:headEnd type="none" w="sm" len="sm"/>
              <a:tailEnd type="none" w="sm" len="sm"/>
            </a:ln>
          </p:spPr>
        </p:cxnSp>
        <p:cxnSp>
          <p:nvCxnSpPr>
            <p:cNvPr id="81" name="Google Shape;81;p29"/>
            <p:cNvCxnSpPr/>
            <p:nvPr/>
          </p:nvCxnSpPr>
          <p:spPr>
            <a:xfrm>
              <a:off x="2819" y="2835877"/>
              <a:ext cx="12188952" cy="0"/>
            </a:xfrm>
            <a:prstGeom prst="straightConnector1">
              <a:avLst/>
            </a:prstGeom>
            <a:noFill/>
            <a:ln w="9525" cap="flat" cmpd="sng">
              <a:solidFill>
                <a:srgbClr val="D8D8D8">
                  <a:alpha val="34509"/>
                </a:srgbClr>
              </a:solidFill>
              <a:prstDash val="solid"/>
              <a:miter lim="800000"/>
              <a:headEnd type="none" w="sm" len="sm"/>
              <a:tailEnd type="none" w="sm" len="sm"/>
            </a:ln>
          </p:spPr>
        </p:cxnSp>
        <p:cxnSp>
          <p:nvCxnSpPr>
            <p:cNvPr id="82" name="Google Shape;82;p29"/>
            <p:cNvCxnSpPr/>
            <p:nvPr/>
          </p:nvCxnSpPr>
          <p:spPr>
            <a:xfrm>
              <a:off x="2819" y="4060573"/>
              <a:ext cx="12188952" cy="0"/>
            </a:xfrm>
            <a:prstGeom prst="straightConnector1">
              <a:avLst/>
            </a:prstGeom>
            <a:noFill/>
            <a:ln w="9525" cap="flat" cmpd="sng">
              <a:solidFill>
                <a:srgbClr val="D8D8D8">
                  <a:alpha val="34509"/>
                </a:srgbClr>
              </a:solidFill>
              <a:prstDash val="solid"/>
              <a:miter lim="800000"/>
              <a:headEnd type="none" w="sm" len="sm"/>
              <a:tailEnd type="none" w="sm" len="sm"/>
            </a:ln>
          </p:spPr>
        </p:cxnSp>
        <p:cxnSp>
          <p:nvCxnSpPr>
            <p:cNvPr id="83" name="Google Shape;83;p29"/>
            <p:cNvCxnSpPr/>
            <p:nvPr/>
          </p:nvCxnSpPr>
          <p:spPr>
            <a:xfrm>
              <a:off x="2819" y="5285269"/>
              <a:ext cx="12188952" cy="0"/>
            </a:xfrm>
            <a:prstGeom prst="straightConnector1">
              <a:avLst/>
            </a:prstGeom>
            <a:noFill/>
            <a:ln w="9525" cap="flat" cmpd="sng">
              <a:solidFill>
                <a:srgbClr val="D8D8D8">
                  <a:alpha val="34509"/>
                </a:srgbClr>
              </a:solidFill>
              <a:prstDash val="solid"/>
              <a:miter lim="800000"/>
              <a:headEnd type="none" w="sm" len="sm"/>
              <a:tailEnd type="none" w="sm" len="sm"/>
            </a:ln>
          </p:spPr>
        </p:cxnSp>
        <p:cxnSp>
          <p:nvCxnSpPr>
            <p:cNvPr id="84" name="Google Shape;84;p29"/>
            <p:cNvCxnSpPr/>
            <p:nvPr/>
          </p:nvCxnSpPr>
          <p:spPr>
            <a:xfrm>
              <a:off x="2819" y="6509965"/>
              <a:ext cx="12188952" cy="0"/>
            </a:xfrm>
            <a:prstGeom prst="straightConnector1">
              <a:avLst/>
            </a:prstGeom>
            <a:noFill/>
            <a:ln w="9525" cap="flat" cmpd="sng">
              <a:solidFill>
                <a:srgbClr val="D8D8D8">
                  <a:alpha val="34509"/>
                </a:srgbClr>
              </a:solidFill>
              <a:prstDash val="solid"/>
              <a:miter lim="800000"/>
              <a:headEnd type="none" w="sm" len="sm"/>
              <a:tailEnd type="none" w="sm" len="sm"/>
            </a:ln>
          </p:spPr>
        </p:cxnSp>
        <p:grpSp>
          <p:nvGrpSpPr>
            <p:cNvPr id="85" name="Google Shape;85;p29"/>
            <p:cNvGrpSpPr/>
            <p:nvPr/>
          </p:nvGrpSpPr>
          <p:grpSpPr>
            <a:xfrm>
              <a:off x="-1" y="0"/>
              <a:ext cx="12192001" cy="6858000"/>
              <a:chOff x="-1" y="0"/>
              <a:chExt cx="12192001" cy="6858000"/>
            </a:xfrm>
          </p:grpSpPr>
          <p:cxnSp>
            <p:nvCxnSpPr>
              <p:cNvPr id="86" name="Google Shape;86;p29"/>
              <p:cNvCxnSpPr/>
              <p:nvPr/>
            </p:nvCxnSpPr>
            <p:spPr>
              <a:xfrm>
                <a:off x="225425" y="0"/>
                <a:ext cx="6815931" cy="6858000"/>
              </a:xfrm>
              <a:prstGeom prst="straightConnector1">
                <a:avLst/>
              </a:prstGeom>
              <a:noFill/>
              <a:ln w="9525" cap="flat" cmpd="sng">
                <a:solidFill>
                  <a:srgbClr val="D8D8D8">
                    <a:alpha val="34509"/>
                  </a:srgbClr>
                </a:solidFill>
                <a:prstDash val="solid"/>
                <a:miter lim="800000"/>
                <a:headEnd type="none" w="sm" len="sm"/>
                <a:tailEnd type="none" w="sm" len="sm"/>
              </a:ln>
            </p:spPr>
          </p:cxnSp>
          <p:cxnSp>
            <p:nvCxnSpPr>
              <p:cNvPr id="87" name="Google Shape;87;p29"/>
              <p:cNvCxnSpPr/>
              <p:nvPr/>
            </p:nvCxnSpPr>
            <p:spPr>
              <a:xfrm>
                <a:off x="1449154" y="0"/>
                <a:ext cx="6815931" cy="6858000"/>
              </a:xfrm>
              <a:prstGeom prst="straightConnector1">
                <a:avLst/>
              </a:prstGeom>
              <a:noFill/>
              <a:ln w="9525" cap="flat" cmpd="sng">
                <a:solidFill>
                  <a:srgbClr val="D8D8D8">
                    <a:alpha val="34509"/>
                  </a:srgbClr>
                </a:solidFill>
                <a:prstDash val="solid"/>
                <a:miter lim="800000"/>
                <a:headEnd type="none" w="sm" len="sm"/>
                <a:tailEnd type="none" w="sm" len="sm"/>
              </a:ln>
            </p:spPr>
          </p:cxnSp>
          <p:cxnSp>
            <p:nvCxnSpPr>
              <p:cNvPr id="88" name="Google Shape;88;p29"/>
              <p:cNvCxnSpPr/>
              <p:nvPr/>
            </p:nvCxnSpPr>
            <p:spPr>
              <a:xfrm>
                <a:off x="2665982" y="0"/>
                <a:ext cx="6815931" cy="6858000"/>
              </a:xfrm>
              <a:prstGeom prst="straightConnector1">
                <a:avLst/>
              </a:prstGeom>
              <a:noFill/>
              <a:ln w="9525" cap="flat" cmpd="sng">
                <a:solidFill>
                  <a:srgbClr val="D8D8D8">
                    <a:alpha val="34509"/>
                  </a:srgbClr>
                </a:solidFill>
                <a:prstDash val="solid"/>
                <a:miter lim="800000"/>
                <a:headEnd type="none" w="sm" len="sm"/>
                <a:tailEnd type="none" w="sm" len="sm"/>
              </a:ln>
            </p:spPr>
          </p:cxnSp>
          <p:cxnSp>
            <p:nvCxnSpPr>
              <p:cNvPr id="89" name="Google Shape;89;p29"/>
              <p:cNvCxnSpPr/>
              <p:nvPr/>
            </p:nvCxnSpPr>
            <p:spPr>
              <a:xfrm>
                <a:off x="3885119" y="0"/>
                <a:ext cx="6815931" cy="6858000"/>
              </a:xfrm>
              <a:prstGeom prst="straightConnector1">
                <a:avLst/>
              </a:prstGeom>
              <a:noFill/>
              <a:ln w="9525" cap="flat" cmpd="sng">
                <a:solidFill>
                  <a:srgbClr val="D8D8D8">
                    <a:alpha val="34509"/>
                  </a:srgbClr>
                </a:solidFill>
                <a:prstDash val="solid"/>
                <a:miter lim="800000"/>
                <a:headEnd type="none" w="sm" len="sm"/>
                <a:tailEnd type="none" w="sm" len="sm"/>
              </a:ln>
            </p:spPr>
          </p:cxnSp>
          <p:cxnSp>
            <p:nvCxnSpPr>
              <p:cNvPr id="90" name="Google Shape;90;p29"/>
              <p:cNvCxnSpPr/>
              <p:nvPr/>
            </p:nvCxnSpPr>
            <p:spPr>
              <a:xfrm>
                <a:off x="5106502" y="0"/>
                <a:ext cx="6815931" cy="6858000"/>
              </a:xfrm>
              <a:prstGeom prst="straightConnector1">
                <a:avLst/>
              </a:prstGeom>
              <a:noFill/>
              <a:ln w="9525" cap="flat" cmpd="sng">
                <a:solidFill>
                  <a:srgbClr val="D8D8D8">
                    <a:alpha val="34509"/>
                  </a:srgbClr>
                </a:solidFill>
                <a:prstDash val="solid"/>
                <a:miter lim="800000"/>
                <a:headEnd type="none" w="sm" len="sm"/>
                <a:tailEnd type="none" w="sm" len="sm"/>
              </a:ln>
            </p:spPr>
          </p:cxnSp>
          <p:grpSp>
            <p:nvGrpSpPr>
              <p:cNvPr id="91" name="Google Shape;91;p29"/>
              <p:cNvGrpSpPr/>
              <p:nvPr/>
            </p:nvGrpSpPr>
            <p:grpSpPr>
              <a:xfrm>
                <a:off x="6327885" y="0"/>
                <a:ext cx="5864115" cy="5898673"/>
                <a:chOff x="6327885" y="0"/>
                <a:chExt cx="5864115" cy="5898673"/>
              </a:xfrm>
            </p:grpSpPr>
            <p:cxnSp>
              <p:nvCxnSpPr>
                <p:cNvPr id="92" name="Google Shape;92;p29"/>
                <p:cNvCxnSpPr/>
                <p:nvPr/>
              </p:nvCxnSpPr>
              <p:spPr>
                <a:xfrm>
                  <a:off x="6327885" y="0"/>
                  <a:ext cx="5864115" cy="5898673"/>
                </a:xfrm>
                <a:prstGeom prst="straightConnector1">
                  <a:avLst/>
                </a:prstGeom>
                <a:noFill/>
                <a:ln w="9525" cap="flat" cmpd="sng">
                  <a:solidFill>
                    <a:srgbClr val="D8D8D8">
                      <a:alpha val="34509"/>
                    </a:srgbClr>
                  </a:solidFill>
                  <a:prstDash val="solid"/>
                  <a:miter lim="800000"/>
                  <a:headEnd type="none" w="sm" len="sm"/>
                  <a:tailEnd type="none" w="sm" len="sm"/>
                </a:ln>
              </p:spPr>
            </p:cxnSp>
            <p:cxnSp>
              <p:nvCxnSpPr>
                <p:cNvPr id="93" name="Google Shape;93;p29"/>
                <p:cNvCxnSpPr/>
                <p:nvPr/>
              </p:nvCxnSpPr>
              <p:spPr>
                <a:xfrm>
                  <a:off x="7549268" y="0"/>
                  <a:ext cx="4642732" cy="4672425"/>
                </a:xfrm>
                <a:prstGeom prst="straightConnector1">
                  <a:avLst/>
                </a:prstGeom>
                <a:noFill/>
                <a:ln w="9525" cap="flat" cmpd="sng">
                  <a:solidFill>
                    <a:srgbClr val="D8D8D8">
                      <a:alpha val="34509"/>
                    </a:srgbClr>
                  </a:solidFill>
                  <a:prstDash val="solid"/>
                  <a:miter lim="800000"/>
                  <a:headEnd type="none" w="sm" len="sm"/>
                  <a:tailEnd type="none" w="sm" len="sm"/>
                </a:ln>
              </p:spPr>
            </p:cxnSp>
            <p:cxnSp>
              <p:nvCxnSpPr>
                <p:cNvPr id="94" name="Google Shape;94;p29"/>
                <p:cNvCxnSpPr/>
                <p:nvPr/>
              </p:nvCxnSpPr>
              <p:spPr>
                <a:xfrm>
                  <a:off x="8772997" y="0"/>
                  <a:ext cx="3419003" cy="3456749"/>
                </a:xfrm>
                <a:prstGeom prst="straightConnector1">
                  <a:avLst/>
                </a:prstGeom>
                <a:noFill/>
                <a:ln w="9525" cap="flat" cmpd="sng">
                  <a:solidFill>
                    <a:srgbClr val="D8D8D8">
                      <a:alpha val="34509"/>
                    </a:srgbClr>
                  </a:solidFill>
                  <a:prstDash val="solid"/>
                  <a:miter lim="800000"/>
                  <a:headEnd type="none" w="sm" len="sm"/>
                  <a:tailEnd type="none" w="sm" len="sm"/>
                </a:ln>
              </p:spPr>
            </p:cxnSp>
            <p:cxnSp>
              <p:nvCxnSpPr>
                <p:cNvPr id="95" name="Google Shape;95;p29"/>
                <p:cNvCxnSpPr/>
                <p:nvPr/>
              </p:nvCxnSpPr>
              <p:spPr>
                <a:xfrm>
                  <a:off x="9982200" y="0"/>
                  <a:ext cx="2209800" cy="2226469"/>
                </a:xfrm>
                <a:prstGeom prst="straightConnector1">
                  <a:avLst/>
                </a:prstGeom>
                <a:noFill/>
                <a:ln w="9525" cap="flat" cmpd="sng">
                  <a:solidFill>
                    <a:srgbClr val="D8D8D8">
                      <a:alpha val="34509"/>
                    </a:srgbClr>
                  </a:solidFill>
                  <a:prstDash val="solid"/>
                  <a:miter lim="800000"/>
                  <a:headEnd type="none" w="sm" len="sm"/>
                  <a:tailEnd type="none" w="sm" len="sm"/>
                </a:ln>
              </p:spPr>
            </p:cxnSp>
            <p:cxnSp>
              <p:nvCxnSpPr>
                <p:cNvPr id="96" name="Google Shape;96;p29"/>
                <p:cNvCxnSpPr/>
                <p:nvPr/>
              </p:nvCxnSpPr>
              <p:spPr>
                <a:xfrm>
                  <a:off x="11199019" y="0"/>
                  <a:ext cx="992981" cy="1002506"/>
                </a:xfrm>
                <a:prstGeom prst="straightConnector1">
                  <a:avLst/>
                </a:prstGeom>
                <a:noFill/>
                <a:ln w="9525" cap="flat" cmpd="sng">
                  <a:solidFill>
                    <a:srgbClr val="D8D8D8">
                      <a:alpha val="34509"/>
                    </a:srgbClr>
                  </a:solidFill>
                  <a:prstDash val="solid"/>
                  <a:miter lim="800000"/>
                  <a:headEnd type="none" w="sm" len="sm"/>
                  <a:tailEnd type="none" w="sm" len="sm"/>
                </a:ln>
              </p:spPr>
            </p:cxnSp>
          </p:grpSp>
          <p:cxnSp>
            <p:nvCxnSpPr>
              <p:cNvPr id="97" name="Google Shape;97;p29"/>
              <p:cNvCxnSpPr/>
              <p:nvPr/>
            </p:nvCxnSpPr>
            <p:spPr>
              <a:xfrm rot="10800000">
                <a:off x="-1" y="1012053"/>
                <a:ext cx="5828811" cy="5845945"/>
              </a:xfrm>
              <a:prstGeom prst="straightConnector1">
                <a:avLst/>
              </a:prstGeom>
              <a:noFill/>
              <a:ln w="9525" cap="flat" cmpd="sng">
                <a:solidFill>
                  <a:srgbClr val="D8D8D8">
                    <a:alpha val="34509"/>
                  </a:srgbClr>
                </a:solidFill>
                <a:prstDash val="solid"/>
                <a:miter lim="800000"/>
                <a:headEnd type="none" w="sm" len="sm"/>
                <a:tailEnd type="none" w="sm" len="sm"/>
              </a:ln>
            </p:spPr>
          </p:cxnSp>
          <p:cxnSp>
            <p:nvCxnSpPr>
              <p:cNvPr id="98" name="Google Shape;98;p29"/>
              <p:cNvCxnSpPr/>
              <p:nvPr/>
            </p:nvCxnSpPr>
            <p:spPr>
              <a:xfrm rot="10800000">
                <a:off x="-1" y="2227340"/>
                <a:ext cx="4614781" cy="4630658"/>
              </a:xfrm>
              <a:prstGeom prst="straightConnector1">
                <a:avLst/>
              </a:prstGeom>
              <a:noFill/>
              <a:ln w="9525" cap="flat" cmpd="sng">
                <a:solidFill>
                  <a:srgbClr val="D8D8D8">
                    <a:alpha val="34509"/>
                  </a:srgbClr>
                </a:solidFill>
                <a:prstDash val="solid"/>
                <a:miter lim="800000"/>
                <a:headEnd type="none" w="sm" len="sm"/>
                <a:tailEnd type="none" w="sm" len="sm"/>
              </a:ln>
            </p:spPr>
          </p:cxnSp>
          <p:cxnSp>
            <p:nvCxnSpPr>
              <p:cNvPr id="99" name="Google Shape;99;p29"/>
              <p:cNvCxnSpPr/>
              <p:nvPr/>
            </p:nvCxnSpPr>
            <p:spPr>
              <a:xfrm rot="10800000">
                <a:off x="-1" y="3432149"/>
                <a:ext cx="3398419" cy="3425849"/>
              </a:xfrm>
              <a:prstGeom prst="straightConnector1">
                <a:avLst/>
              </a:prstGeom>
              <a:noFill/>
              <a:ln w="9525" cap="flat" cmpd="sng">
                <a:solidFill>
                  <a:srgbClr val="D8D8D8">
                    <a:alpha val="34509"/>
                  </a:srgbClr>
                </a:solidFill>
                <a:prstDash val="solid"/>
                <a:miter lim="800000"/>
                <a:headEnd type="none" w="sm" len="sm"/>
                <a:tailEnd type="none" w="sm" len="sm"/>
              </a:ln>
            </p:spPr>
          </p:cxnSp>
          <p:cxnSp>
            <p:nvCxnSpPr>
              <p:cNvPr id="100" name="Google Shape;100;p29"/>
              <p:cNvCxnSpPr/>
              <p:nvPr/>
            </p:nvCxnSpPr>
            <p:spPr>
              <a:xfrm rot="10800000">
                <a:off x="-1" y="4651431"/>
                <a:ext cx="2196496" cy="2206567"/>
              </a:xfrm>
              <a:prstGeom prst="straightConnector1">
                <a:avLst/>
              </a:prstGeom>
              <a:noFill/>
              <a:ln w="9525" cap="flat" cmpd="sng">
                <a:solidFill>
                  <a:srgbClr val="D8D8D8">
                    <a:alpha val="34509"/>
                  </a:srgbClr>
                </a:solidFill>
                <a:prstDash val="solid"/>
                <a:miter lim="800000"/>
                <a:headEnd type="none" w="sm" len="sm"/>
                <a:tailEnd type="none" w="sm" len="sm"/>
              </a:ln>
            </p:spPr>
          </p:cxnSp>
          <p:cxnSp>
            <p:nvCxnSpPr>
              <p:cNvPr id="101" name="Google Shape;101;p29"/>
              <p:cNvCxnSpPr/>
              <p:nvPr/>
            </p:nvCxnSpPr>
            <p:spPr>
              <a:xfrm rot="10800000">
                <a:off x="-1" y="5864453"/>
                <a:ext cx="987003" cy="993545"/>
              </a:xfrm>
              <a:prstGeom prst="straightConnector1">
                <a:avLst/>
              </a:prstGeom>
              <a:noFill/>
              <a:ln w="9525" cap="flat" cmpd="sng">
                <a:solidFill>
                  <a:srgbClr val="D8D8D8">
                    <a:alpha val="34509"/>
                  </a:srgbClr>
                </a:solidFill>
                <a:prstDash val="solid"/>
                <a:miter lim="800000"/>
                <a:headEnd type="none" w="sm" len="sm"/>
                <a:tailEnd type="none" w="sm" len="sm"/>
              </a:ln>
            </p:spPr>
          </p:cxnSp>
        </p:grpSp>
        <p:grpSp>
          <p:nvGrpSpPr>
            <p:cNvPr id="102" name="Google Shape;102;p29"/>
            <p:cNvGrpSpPr/>
            <p:nvPr/>
          </p:nvGrpSpPr>
          <p:grpSpPr>
            <a:xfrm flipH="1">
              <a:off x="0" y="0"/>
              <a:ext cx="12192001" cy="6858000"/>
              <a:chOff x="-1" y="0"/>
              <a:chExt cx="12192001" cy="6858000"/>
            </a:xfrm>
          </p:grpSpPr>
          <p:cxnSp>
            <p:nvCxnSpPr>
              <p:cNvPr id="103" name="Google Shape;103;p29"/>
              <p:cNvCxnSpPr/>
              <p:nvPr/>
            </p:nvCxnSpPr>
            <p:spPr>
              <a:xfrm>
                <a:off x="225425" y="0"/>
                <a:ext cx="6815931" cy="6858000"/>
              </a:xfrm>
              <a:prstGeom prst="straightConnector1">
                <a:avLst/>
              </a:prstGeom>
              <a:noFill/>
              <a:ln w="9525" cap="flat" cmpd="sng">
                <a:solidFill>
                  <a:srgbClr val="D8D8D8">
                    <a:alpha val="34509"/>
                  </a:srgbClr>
                </a:solidFill>
                <a:prstDash val="solid"/>
                <a:miter lim="800000"/>
                <a:headEnd type="none" w="sm" len="sm"/>
                <a:tailEnd type="none" w="sm" len="sm"/>
              </a:ln>
            </p:spPr>
          </p:cxnSp>
          <p:cxnSp>
            <p:nvCxnSpPr>
              <p:cNvPr id="104" name="Google Shape;104;p29"/>
              <p:cNvCxnSpPr/>
              <p:nvPr/>
            </p:nvCxnSpPr>
            <p:spPr>
              <a:xfrm>
                <a:off x="1449154" y="0"/>
                <a:ext cx="6815931" cy="6858000"/>
              </a:xfrm>
              <a:prstGeom prst="straightConnector1">
                <a:avLst/>
              </a:prstGeom>
              <a:noFill/>
              <a:ln w="9525" cap="flat" cmpd="sng">
                <a:solidFill>
                  <a:srgbClr val="D8D8D8">
                    <a:alpha val="34509"/>
                  </a:srgbClr>
                </a:solidFill>
                <a:prstDash val="solid"/>
                <a:miter lim="800000"/>
                <a:headEnd type="none" w="sm" len="sm"/>
                <a:tailEnd type="none" w="sm" len="sm"/>
              </a:ln>
            </p:spPr>
          </p:cxnSp>
          <p:cxnSp>
            <p:nvCxnSpPr>
              <p:cNvPr id="105" name="Google Shape;105;p29"/>
              <p:cNvCxnSpPr/>
              <p:nvPr/>
            </p:nvCxnSpPr>
            <p:spPr>
              <a:xfrm>
                <a:off x="2665982" y="0"/>
                <a:ext cx="6815931" cy="6858000"/>
              </a:xfrm>
              <a:prstGeom prst="straightConnector1">
                <a:avLst/>
              </a:prstGeom>
              <a:noFill/>
              <a:ln w="9525" cap="flat" cmpd="sng">
                <a:solidFill>
                  <a:srgbClr val="D8D8D8">
                    <a:alpha val="34509"/>
                  </a:srgbClr>
                </a:solidFill>
                <a:prstDash val="solid"/>
                <a:miter lim="800000"/>
                <a:headEnd type="none" w="sm" len="sm"/>
                <a:tailEnd type="none" w="sm" len="sm"/>
              </a:ln>
            </p:spPr>
          </p:cxnSp>
          <p:cxnSp>
            <p:nvCxnSpPr>
              <p:cNvPr id="106" name="Google Shape;106;p29"/>
              <p:cNvCxnSpPr/>
              <p:nvPr/>
            </p:nvCxnSpPr>
            <p:spPr>
              <a:xfrm>
                <a:off x="3885119" y="0"/>
                <a:ext cx="6815931" cy="6858000"/>
              </a:xfrm>
              <a:prstGeom prst="straightConnector1">
                <a:avLst/>
              </a:prstGeom>
              <a:noFill/>
              <a:ln w="9525" cap="flat" cmpd="sng">
                <a:solidFill>
                  <a:srgbClr val="D8D8D8">
                    <a:alpha val="34509"/>
                  </a:srgbClr>
                </a:solidFill>
                <a:prstDash val="solid"/>
                <a:miter lim="800000"/>
                <a:headEnd type="none" w="sm" len="sm"/>
                <a:tailEnd type="none" w="sm" len="sm"/>
              </a:ln>
            </p:spPr>
          </p:cxnSp>
          <p:cxnSp>
            <p:nvCxnSpPr>
              <p:cNvPr id="107" name="Google Shape;107;p29"/>
              <p:cNvCxnSpPr/>
              <p:nvPr/>
            </p:nvCxnSpPr>
            <p:spPr>
              <a:xfrm>
                <a:off x="5150644" y="0"/>
                <a:ext cx="6815931" cy="6858000"/>
              </a:xfrm>
              <a:prstGeom prst="straightConnector1">
                <a:avLst/>
              </a:prstGeom>
              <a:noFill/>
              <a:ln w="9525" cap="flat" cmpd="sng">
                <a:solidFill>
                  <a:srgbClr val="D8D8D8">
                    <a:alpha val="34509"/>
                  </a:srgbClr>
                </a:solidFill>
                <a:prstDash val="solid"/>
                <a:miter lim="800000"/>
                <a:headEnd type="none" w="sm" len="sm"/>
                <a:tailEnd type="none" w="sm" len="sm"/>
              </a:ln>
            </p:spPr>
          </p:cxnSp>
          <p:grpSp>
            <p:nvGrpSpPr>
              <p:cNvPr id="108" name="Google Shape;108;p29"/>
              <p:cNvGrpSpPr/>
              <p:nvPr/>
            </p:nvGrpSpPr>
            <p:grpSpPr>
              <a:xfrm>
                <a:off x="6327885" y="0"/>
                <a:ext cx="5864115" cy="5898673"/>
                <a:chOff x="6327885" y="0"/>
                <a:chExt cx="5864115" cy="5898673"/>
              </a:xfrm>
            </p:grpSpPr>
            <p:cxnSp>
              <p:nvCxnSpPr>
                <p:cNvPr id="109" name="Google Shape;109;p29"/>
                <p:cNvCxnSpPr/>
                <p:nvPr/>
              </p:nvCxnSpPr>
              <p:spPr>
                <a:xfrm>
                  <a:off x="6327885" y="0"/>
                  <a:ext cx="5864115" cy="5898673"/>
                </a:xfrm>
                <a:prstGeom prst="straightConnector1">
                  <a:avLst/>
                </a:prstGeom>
                <a:noFill/>
                <a:ln w="9525" cap="flat" cmpd="sng">
                  <a:solidFill>
                    <a:srgbClr val="D8D8D8">
                      <a:alpha val="34509"/>
                    </a:srgbClr>
                  </a:solidFill>
                  <a:prstDash val="solid"/>
                  <a:miter lim="800000"/>
                  <a:headEnd type="none" w="sm" len="sm"/>
                  <a:tailEnd type="none" w="sm" len="sm"/>
                </a:ln>
              </p:spPr>
            </p:cxnSp>
            <p:cxnSp>
              <p:nvCxnSpPr>
                <p:cNvPr id="110" name="Google Shape;110;p29"/>
                <p:cNvCxnSpPr/>
                <p:nvPr/>
              </p:nvCxnSpPr>
              <p:spPr>
                <a:xfrm>
                  <a:off x="7549268" y="0"/>
                  <a:ext cx="4642732" cy="4672425"/>
                </a:xfrm>
                <a:prstGeom prst="straightConnector1">
                  <a:avLst/>
                </a:prstGeom>
                <a:noFill/>
                <a:ln w="9525" cap="flat" cmpd="sng">
                  <a:solidFill>
                    <a:srgbClr val="D8D8D8">
                      <a:alpha val="34509"/>
                    </a:srgbClr>
                  </a:solidFill>
                  <a:prstDash val="solid"/>
                  <a:miter lim="800000"/>
                  <a:headEnd type="none" w="sm" len="sm"/>
                  <a:tailEnd type="none" w="sm" len="sm"/>
                </a:ln>
              </p:spPr>
            </p:cxnSp>
            <p:cxnSp>
              <p:nvCxnSpPr>
                <p:cNvPr id="111" name="Google Shape;111;p29"/>
                <p:cNvCxnSpPr/>
                <p:nvPr/>
              </p:nvCxnSpPr>
              <p:spPr>
                <a:xfrm>
                  <a:off x="8772997" y="0"/>
                  <a:ext cx="3419003" cy="3456749"/>
                </a:xfrm>
                <a:prstGeom prst="straightConnector1">
                  <a:avLst/>
                </a:prstGeom>
                <a:noFill/>
                <a:ln w="9525" cap="flat" cmpd="sng">
                  <a:solidFill>
                    <a:srgbClr val="D8D8D8">
                      <a:alpha val="34509"/>
                    </a:srgbClr>
                  </a:solidFill>
                  <a:prstDash val="solid"/>
                  <a:miter lim="800000"/>
                  <a:headEnd type="none" w="sm" len="sm"/>
                  <a:tailEnd type="none" w="sm" len="sm"/>
                </a:ln>
              </p:spPr>
            </p:cxnSp>
            <p:cxnSp>
              <p:nvCxnSpPr>
                <p:cNvPr id="112" name="Google Shape;112;p29"/>
                <p:cNvCxnSpPr/>
                <p:nvPr/>
              </p:nvCxnSpPr>
              <p:spPr>
                <a:xfrm>
                  <a:off x="9982200" y="0"/>
                  <a:ext cx="2209800" cy="2226469"/>
                </a:xfrm>
                <a:prstGeom prst="straightConnector1">
                  <a:avLst/>
                </a:prstGeom>
                <a:noFill/>
                <a:ln w="9525" cap="flat" cmpd="sng">
                  <a:solidFill>
                    <a:srgbClr val="D8D8D8">
                      <a:alpha val="34509"/>
                    </a:srgbClr>
                  </a:solidFill>
                  <a:prstDash val="solid"/>
                  <a:miter lim="800000"/>
                  <a:headEnd type="none" w="sm" len="sm"/>
                  <a:tailEnd type="none" w="sm" len="sm"/>
                </a:ln>
              </p:spPr>
            </p:cxnSp>
            <p:cxnSp>
              <p:nvCxnSpPr>
                <p:cNvPr id="113" name="Google Shape;113;p29"/>
                <p:cNvCxnSpPr/>
                <p:nvPr/>
              </p:nvCxnSpPr>
              <p:spPr>
                <a:xfrm>
                  <a:off x="11199019" y="0"/>
                  <a:ext cx="992981" cy="1002506"/>
                </a:xfrm>
                <a:prstGeom prst="straightConnector1">
                  <a:avLst/>
                </a:prstGeom>
                <a:noFill/>
                <a:ln w="9525" cap="flat" cmpd="sng">
                  <a:solidFill>
                    <a:srgbClr val="D8D8D8">
                      <a:alpha val="34509"/>
                    </a:srgbClr>
                  </a:solidFill>
                  <a:prstDash val="solid"/>
                  <a:miter lim="800000"/>
                  <a:headEnd type="none" w="sm" len="sm"/>
                  <a:tailEnd type="none" w="sm" len="sm"/>
                </a:ln>
              </p:spPr>
            </p:cxnSp>
          </p:grpSp>
          <p:cxnSp>
            <p:nvCxnSpPr>
              <p:cNvPr id="114" name="Google Shape;114;p29"/>
              <p:cNvCxnSpPr/>
              <p:nvPr/>
            </p:nvCxnSpPr>
            <p:spPr>
              <a:xfrm rot="10800000">
                <a:off x="-1" y="1012053"/>
                <a:ext cx="5828811" cy="5845945"/>
              </a:xfrm>
              <a:prstGeom prst="straightConnector1">
                <a:avLst/>
              </a:prstGeom>
              <a:noFill/>
              <a:ln w="9525" cap="flat" cmpd="sng">
                <a:solidFill>
                  <a:srgbClr val="D8D8D8">
                    <a:alpha val="34509"/>
                  </a:srgbClr>
                </a:solidFill>
                <a:prstDash val="solid"/>
                <a:miter lim="800000"/>
                <a:headEnd type="none" w="sm" len="sm"/>
                <a:tailEnd type="none" w="sm" len="sm"/>
              </a:ln>
            </p:spPr>
          </p:cxnSp>
          <p:cxnSp>
            <p:nvCxnSpPr>
              <p:cNvPr id="115" name="Google Shape;115;p29"/>
              <p:cNvCxnSpPr/>
              <p:nvPr/>
            </p:nvCxnSpPr>
            <p:spPr>
              <a:xfrm rot="10800000">
                <a:off x="-1" y="2227340"/>
                <a:ext cx="4614781" cy="4630658"/>
              </a:xfrm>
              <a:prstGeom prst="straightConnector1">
                <a:avLst/>
              </a:prstGeom>
              <a:noFill/>
              <a:ln w="9525" cap="flat" cmpd="sng">
                <a:solidFill>
                  <a:srgbClr val="D8D8D8">
                    <a:alpha val="34509"/>
                  </a:srgbClr>
                </a:solidFill>
                <a:prstDash val="solid"/>
                <a:miter lim="800000"/>
                <a:headEnd type="none" w="sm" len="sm"/>
                <a:tailEnd type="none" w="sm" len="sm"/>
              </a:ln>
            </p:spPr>
          </p:cxnSp>
          <p:cxnSp>
            <p:nvCxnSpPr>
              <p:cNvPr id="116" name="Google Shape;116;p29"/>
              <p:cNvCxnSpPr/>
              <p:nvPr/>
            </p:nvCxnSpPr>
            <p:spPr>
              <a:xfrm rot="10800000">
                <a:off x="-1" y="3432149"/>
                <a:ext cx="3398419" cy="3425849"/>
              </a:xfrm>
              <a:prstGeom prst="straightConnector1">
                <a:avLst/>
              </a:prstGeom>
              <a:noFill/>
              <a:ln w="9525" cap="flat" cmpd="sng">
                <a:solidFill>
                  <a:srgbClr val="D8D8D8">
                    <a:alpha val="34509"/>
                  </a:srgbClr>
                </a:solidFill>
                <a:prstDash val="solid"/>
                <a:miter lim="800000"/>
                <a:headEnd type="none" w="sm" len="sm"/>
                <a:tailEnd type="none" w="sm" len="sm"/>
              </a:ln>
            </p:spPr>
          </p:cxnSp>
          <p:cxnSp>
            <p:nvCxnSpPr>
              <p:cNvPr id="117" name="Google Shape;117;p29"/>
              <p:cNvCxnSpPr/>
              <p:nvPr/>
            </p:nvCxnSpPr>
            <p:spPr>
              <a:xfrm rot="10800000">
                <a:off x="-1" y="4651431"/>
                <a:ext cx="2196496" cy="2206567"/>
              </a:xfrm>
              <a:prstGeom prst="straightConnector1">
                <a:avLst/>
              </a:prstGeom>
              <a:noFill/>
              <a:ln w="9525" cap="flat" cmpd="sng">
                <a:solidFill>
                  <a:srgbClr val="D8D8D8">
                    <a:alpha val="34509"/>
                  </a:srgbClr>
                </a:solidFill>
                <a:prstDash val="solid"/>
                <a:miter lim="800000"/>
                <a:headEnd type="none" w="sm" len="sm"/>
                <a:tailEnd type="none" w="sm" len="sm"/>
              </a:ln>
            </p:spPr>
          </p:cxnSp>
          <p:cxnSp>
            <p:nvCxnSpPr>
              <p:cNvPr id="118" name="Google Shape;118;p29"/>
              <p:cNvCxnSpPr/>
              <p:nvPr/>
            </p:nvCxnSpPr>
            <p:spPr>
              <a:xfrm rot="10800000">
                <a:off x="-1" y="5864453"/>
                <a:ext cx="987003" cy="993545"/>
              </a:xfrm>
              <a:prstGeom prst="straightConnector1">
                <a:avLst/>
              </a:prstGeom>
              <a:noFill/>
              <a:ln w="9525" cap="flat" cmpd="sng">
                <a:solidFill>
                  <a:srgbClr val="D8D8D8">
                    <a:alpha val="34509"/>
                  </a:srgbClr>
                </a:solidFill>
                <a:prstDash val="solid"/>
                <a:miter lim="800000"/>
                <a:headEnd type="none" w="sm" len="sm"/>
                <a:tailEnd type="none" w="sm" len="sm"/>
              </a:ln>
            </p:spPr>
          </p:cxnSp>
        </p:grpSp>
      </p:grpSp>
      <p:sp>
        <p:nvSpPr>
          <p:cNvPr id="119" name="Google Shape;119;p29"/>
          <p:cNvSpPr txBox="1">
            <a:spLocks noGrp="1"/>
          </p:cNvSpPr>
          <p:nvPr>
            <p:ph type="ctrTitle"/>
          </p:nvPr>
        </p:nvSpPr>
        <p:spPr>
          <a:xfrm>
            <a:off x="1293845" y="1909346"/>
            <a:ext cx="9604310" cy="3383280"/>
          </a:xfrm>
          <a:prstGeom prst="rect">
            <a:avLst/>
          </a:prstGeom>
          <a:noFill/>
          <a:ln>
            <a:noFill/>
          </a:ln>
        </p:spPr>
        <p:txBody>
          <a:bodyPr spcFirstLastPara="1" wrap="square" lIns="91425" tIns="45700" rIns="91425" bIns="45700" anchor="b" anchorCtr="0">
            <a:normAutofit/>
          </a:bodyPr>
          <a:lstStyle>
            <a:lvl1pPr lvl="0" algn="l">
              <a:lnSpc>
                <a:spcPct val="76000"/>
              </a:lnSpc>
              <a:spcBef>
                <a:spcPts val="0"/>
              </a:spcBef>
              <a:spcAft>
                <a:spcPts val="0"/>
              </a:spcAft>
              <a:buClr>
                <a:schemeClr val="dk1"/>
              </a:buClr>
              <a:buSzPts val="8000"/>
              <a:buFont typeface="Arial"/>
              <a:buNone/>
              <a:defRPr sz="8000" cap="none">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0" name="Google Shape;120;p29"/>
          <p:cNvSpPr txBox="1">
            <a:spLocks noGrp="1"/>
          </p:cNvSpPr>
          <p:nvPr>
            <p:ph type="subTitle" idx="1"/>
          </p:nvPr>
        </p:nvSpPr>
        <p:spPr>
          <a:xfrm>
            <a:off x="1293845" y="5432564"/>
            <a:ext cx="9604310" cy="4572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SzPts val="2000"/>
              <a:buNone/>
              <a:defRPr sz="2000" b="0">
                <a:solidFill>
                  <a:srgbClr val="A43E27"/>
                </a:solidFill>
              </a:defRPr>
            </a:lvl1pPr>
            <a:lvl2pPr lvl="1" algn="ctr">
              <a:lnSpc>
                <a:spcPct val="90000"/>
              </a:lnSpc>
              <a:spcBef>
                <a:spcPts val="1200"/>
              </a:spcBef>
              <a:spcAft>
                <a:spcPts val="0"/>
              </a:spcAft>
              <a:buSzPts val="2000"/>
              <a:buNone/>
              <a:defRPr sz="2000"/>
            </a:lvl2pPr>
            <a:lvl3pPr lvl="2" algn="ctr">
              <a:lnSpc>
                <a:spcPct val="90000"/>
              </a:lnSpc>
              <a:spcBef>
                <a:spcPts val="800"/>
              </a:spcBef>
              <a:spcAft>
                <a:spcPts val="0"/>
              </a:spcAft>
              <a:buSzPts val="1800"/>
              <a:buNone/>
              <a:defRPr sz="1800"/>
            </a:lvl3pPr>
            <a:lvl4pPr lvl="3" algn="ctr">
              <a:lnSpc>
                <a:spcPct val="90000"/>
              </a:lnSpc>
              <a:spcBef>
                <a:spcPts val="800"/>
              </a:spcBef>
              <a:spcAft>
                <a:spcPts val="0"/>
              </a:spcAft>
              <a:buSzPts val="1600"/>
              <a:buNone/>
              <a:defRPr sz="1600"/>
            </a:lvl4pPr>
            <a:lvl5pPr lvl="4" algn="ctr">
              <a:lnSpc>
                <a:spcPct val="90000"/>
              </a:lnSpc>
              <a:spcBef>
                <a:spcPts val="600"/>
              </a:spcBef>
              <a:spcAft>
                <a:spcPts val="0"/>
              </a:spcAft>
              <a:buSzPts val="1600"/>
              <a:buNone/>
              <a:defRPr sz="1600"/>
            </a:lvl5pPr>
            <a:lvl6pPr lvl="5" algn="ctr">
              <a:lnSpc>
                <a:spcPct val="90000"/>
              </a:lnSpc>
              <a:spcBef>
                <a:spcPts val="600"/>
              </a:spcBef>
              <a:spcAft>
                <a:spcPts val="0"/>
              </a:spcAft>
              <a:buSzPts val="1600"/>
              <a:buNone/>
              <a:defRPr sz="1600"/>
            </a:lvl6pPr>
            <a:lvl7pPr lvl="6" algn="ctr">
              <a:lnSpc>
                <a:spcPct val="90000"/>
              </a:lnSpc>
              <a:spcBef>
                <a:spcPts val="600"/>
              </a:spcBef>
              <a:spcAft>
                <a:spcPts val="0"/>
              </a:spcAft>
              <a:buSzPts val="1600"/>
              <a:buNone/>
              <a:defRPr sz="1600"/>
            </a:lvl7pPr>
            <a:lvl8pPr lvl="7" algn="ctr">
              <a:lnSpc>
                <a:spcPct val="90000"/>
              </a:lnSpc>
              <a:spcBef>
                <a:spcPts val="600"/>
              </a:spcBef>
              <a:spcAft>
                <a:spcPts val="0"/>
              </a:spcAft>
              <a:buSzPts val="1600"/>
              <a:buNone/>
              <a:defRPr sz="1600"/>
            </a:lvl8pPr>
            <a:lvl9pPr lvl="8" algn="ctr">
              <a:lnSpc>
                <a:spcPct val="90000"/>
              </a:lnSpc>
              <a:spcBef>
                <a:spcPts val="600"/>
              </a:spcBef>
              <a:spcAft>
                <a:spcPts val="0"/>
              </a:spcAft>
              <a:buSzPts val="1600"/>
              <a:buNone/>
              <a:defRPr sz="1600"/>
            </a:lvl9pPr>
          </a:lstStyle>
          <a:p>
            <a:endParaRPr/>
          </a:p>
        </p:txBody>
      </p:sp>
      <p:cxnSp>
        <p:nvCxnSpPr>
          <p:cNvPr id="121" name="Google Shape;121;p29"/>
          <p:cNvCxnSpPr/>
          <p:nvPr/>
        </p:nvCxnSpPr>
        <p:spPr>
          <a:xfrm>
            <a:off x="1295400" y="5294175"/>
            <a:ext cx="9601200" cy="0"/>
          </a:xfrm>
          <a:prstGeom prst="straightConnector1">
            <a:avLst/>
          </a:prstGeom>
          <a:noFill/>
          <a:ln w="12700" cap="flat" cmpd="sng">
            <a:solidFill>
              <a:schemeClr val="accent1"/>
            </a:solidFill>
            <a:prstDash val="solid"/>
            <a:miter lim="800000"/>
            <a:headEnd type="none" w="sm" len="sm"/>
            <a:tailEnd type="none" w="sm" len="sm"/>
          </a:ln>
        </p:spPr>
      </p:cxn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Naslov in navpično besedilo" type="vertTx">
  <p:cSld name="VERTICAL_TEXT">
    <p:spTree>
      <p:nvGrpSpPr>
        <p:cNvPr id="1" name="Shape 376"/>
        <p:cNvGrpSpPr/>
        <p:nvPr/>
      </p:nvGrpSpPr>
      <p:grpSpPr>
        <a:xfrm>
          <a:off x="0" y="0"/>
          <a:ext cx="0" cy="0"/>
          <a:chOff x="0" y="0"/>
          <a:chExt cx="0" cy="0"/>
        </a:xfrm>
      </p:grpSpPr>
      <p:sp>
        <p:nvSpPr>
          <p:cNvPr id="377" name="Google Shape;377;p38"/>
          <p:cNvSpPr txBox="1">
            <a:spLocks noGrp="1"/>
          </p:cNvSpPr>
          <p:nvPr>
            <p:ph type="title"/>
          </p:nvPr>
        </p:nvSpPr>
        <p:spPr>
          <a:xfrm>
            <a:off x="1295400" y="503853"/>
            <a:ext cx="9601200" cy="1142385"/>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A43E27"/>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8" name="Google Shape;378;p38"/>
          <p:cNvSpPr txBox="1">
            <a:spLocks noGrp="1"/>
          </p:cNvSpPr>
          <p:nvPr>
            <p:ph type="body" idx="1"/>
          </p:nvPr>
        </p:nvSpPr>
        <p:spPr>
          <a:xfrm rot="5400000">
            <a:off x="4191001" y="-914400"/>
            <a:ext cx="3809999" cy="96012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800"/>
              </a:spcBef>
              <a:spcAft>
                <a:spcPts val="0"/>
              </a:spcAft>
              <a:buSzPts val="1800"/>
              <a:buChar char="▪"/>
              <a:defRPr/>
            </a:lvl1pPr>
            <a:lvl2pPr marL="914400" lvl="1" indent="-342900" algn="l">
              <a:lnSpc>
                <a:spcPct val="90000"/>
              </a:lnSpc>
              <a:spcBef>
                <a:spcPts val="1200"/>
              </a:spcBef>
              <a:spcAft>
                <a:spcPts val="0"/>
              </a:spcAft>
              <a:buSzPts val="1800"/>
              <a:buChar char="▪"/>
              <a:defRPr/>
            </a:lvl2pPr>
            <a:lvl3pPr marL="1371600" lvl="2" indent="-342900" algn="l">
              <a:lnSpc>
                <a:spcPct val="90000"/>
              </a:lnSpc>
              <a:spcBef>
                <a:spcPts val="800"/>
              </a:spcBef>
              <a:spcAft>
                <a:spcPts val="0"/>
              </a:spcAft>
              <a:buSzPts val="1800"/>
              <a:buChar char="▪"/>
              <a:defRPr/>
            </a:lvl3pPr>
            <a:lvl4pPr marL="1828800" lvl="3" indent="-342900" algn="l">
              <a:lnSpc>
                <a:spcPct val="90000"/>
              </a:lnSpc>
              <a:spcBef>
                <a:spcPts val="800"/>
              </a:spcBef>
              <a:spcAft>
                <a:spcPts val="0"/>
              </a:spcAft>
              <a:buSzPts val="1800"/>
              <a:buChar char="▪"/>
              <a:defRPr/>
            </a:lvl4pPr>
            <a:lvl5pPr marL="2286000" lvl="4" indent="-342900" algn="l">
              <a:lnSpc>
                <a:spcPct val="90000"/>
              </a:lnSpc>
              <a:spcBef>
                <a:spcPts val="600"/>
              </a:spcBef>
              <a:spcAft>
                <a:spcPts val="0"/>
              </a:spcAft>
              <a:buSzPts val="1800"/>
              <a:buChar char="▪"/>
              <a:defRPr/>
            </a:lvl5pPr>
            <a:lvl6pPr marL="2743200" lvl="5" indent="-342900" algn="l">
              <a:lnSpc>
                <a:spcPct val="90000"/>
              </a:lnSpc>
              <a:spcBef>
                <a:spcPts val="600"/>
              </a:spcBef>
              <a:spcAft>
                <a:spcPts val="0"/>
              </a:spcAft>
              <a:buSzPts val="1800"/>
              <a:buChar char="▪"/>
              <a:defRPr/>
            </a:lvl6pPr>
            <a:lvl7pPr marL="3200400" lvl="6" indent="-342900" algn="l">
              <a:lnSpc>
                <a:spcPct val="90000"/>
              </a:lnSpc>
              <a:spcBef>
                <a:spcPts val="600"/>
              </a:spcBef>
              <a:spcAft>
                <a:spcPts val="0"/>
              </a:spcAft>
              <a:buSzPts val="1800"/>
              <a:buChar char="▪"/>
              <a:defRPr/>
            </a:lvl7pPr>
            <a:lvl8pPr marL="3657600" lvl="7" indent="-342900" algn="l">
              <a:lnSpc>
                <a:spcPct val="90000"/>
              </a:lnSpc>
              <a:spcBef>
                <a:spcPts val="600"/>
              </a:spcBef>
              <a:spcAft>
                <a:spcPts val="0"/>
              </a:spcAft>
              <a:buSzPts val="1800"/>
              <a:buChar char="▪"/>
              <a:defRPr/>
            </a:lvl8pPr>
            <a:lvl9pPr marL="4114800" lvl="8" indent="-228600" algn="l">
              <a:lnSpc>
                <a:spcPct val="90000"/>
              </a:lnSpc>
              <a:spcBef>
                <a:spcPts val="600"/>
              </a:spcBef>
              <a:spcAft>
                <a:spcPts val="0"/>
              </a:spcAft>
              <a:buSzPts val="1800"/>
              <a:buNone/>
              <a:defRPr/>
            </a:lvl9pPr>
          </a:lstStyle>
          <a:p>
            <a:endParaRPr/>
          </a:p>
        </p:txBody>
      </p:sp>
      <p:sp>
        <p:nvSpPr>
          <p:cNvPr id="379" name="Google Shape;379;p38"/>
          <p:cNvSpPr txBox="1">
            <a:spLocks noGrp="1"/>
          </p:cNvSpPr>
          <p:nvPr>
            <p:ph type="ftr" idx="11"/>
          </p:nvPr>
        </p:nvSpPr>
        <p:spPr>
          <a:xfrm>
            <a:off x="609601" y="6289679"/>
            <a:ext cx="6128030" cy="222436"/>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0" name="Google Shape;380;p38"/>
          <p:cNvSpPr txBox="1">
            <a:spLocks noGrp="1"/>
          </p:cNvSpPr>
          <p:nvPr>
            <p:ph type="dt" idx="10"/>
          </p:nvPr>
        </p:nvSpPr>
        <p:spPr>
          <a:xfrm>
            <a:off x="9294042" y="6289679"/>
            <a:ext cx="965946" cy="222436"/>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1" name="Google Shape;381;p38"/>
          <p:cNvSpPr txBox="1">
            <a:spLocks noGrp="1"/>
          </p:cNvSpPr>
          <p:nvPr>
            <p:ph type="sldNum" idx="12"/>
          </p:nvPr>
        </p:nvSpPr>
        <p:spPr>
          <a:xfrm>
            <a:off x="10665311" y="6289679"/>
            <a:ext cx="918882" cy="222436"/>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Navpičen naslov in besedilo" type="vertTitleAndTx">
  <p:cSld name="VERTICAL_TITLE_AND_VERTICAL_TEXT">
    <p:spTree>
      <p:nvGrpSpPr>
        <p:cNvPr id="1" name="Shape 382"/>
        <p:cNvGrpSpPr/>
        <p:nvPr/>
      </p:nvGrpSpPr>
      <p:grpSpPr>
        <a:xfrm>
          <a:off x="0" y="0"/>
          <a:ext cx="0" cy="0"/>
          <a:chOff x="0" y="0"/>
          <a:chExt cx="0" cy="0"/>
        </a:xfrm>
      </p:grpSpPr>
      <p:sp>
        <p:nvSpPr>
          <p:cNvPr id="383" name="Google Shape;383;p39"/>
          <p:cNvSpPr txBox="1">
            <a:spLocks noGrp="1"/>
          </p:cNvSpPr>
          <p:nvPr>
            <p:ph type="title"/>
          </p:nvPr>
        </p:nvSpPr>
        <p:spPr>
          <a:xfrm rot="5400000">
            <a:off x="7402286" y="2296885"/>
            <a:ext cx="5301343" cy="1687286"/>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A43E27"/>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4" name="Google Shape;384;p39"/>
          <p:cNvSpPr txBox="1">
            <a:spLocks noGrp="1"/>
          </p:cNvSpPr>
          <p:nvPr>
            <p:ph type="body" idx="1"/>
          </p:nvPr>
        </p:nvSpPr>
        <p:spPr>
          <a:xfrm rot="5400000">
            <a:off x="2438400" y="-653144"/>
            <a:ext cx="5301343" cy="758734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800"/>
              </a:spcBef>
              <a:spcAft>
                <a:spcPts val="0"/>
              </a:spcAft>
              <a:buSzPts val="1800"/>
              <a:buChar char="▪"/>
              <a:defRPr/>
            </a:lvl1pPr>
            <a:lvl2pPr marL="914400" lvl="1" indent="-342900" algn="l">
              <a:lnSpc>
                <a:spcPct val="90000"/>
              </a:lnSpc>
              <a:spcBef>
                <a:spcPts val="1200"/>
              </a:spcBef>
              <a:spcAft>
                <a:spcPts val="0"/>
              </a:spcAft>
              <a:buSzPts val="1800"/>
              <a:buChar char="▪"/>
              <a:defRPr/>
            </a:lvl2pPr>
            <a:lvl3pPr marL="1371600" lvl="2" indent="-342900" algn="l">
              <a:lnSpc>
                <a:spcPct val="90000"/>
              </a:lnSpc>
              <a:spcBef>
                <a:spcPts val="800"/>
              </a:spcBef>
              <a:spcAft>
                <a:spcPts val="0"/>
              </a:spcAft>
              <a:buSzPts val="1800"/>
              <a:buChar char="▪"/>
              <a:defRPr/>
            </a:lvl3pPr>
            <a:lvl4pPr marL="1828800" lvl="3" indent="-342900" algn="l">
              <a:lnSpc>
                <a:spcPct val="90000"/>
              </a:lnSpc>
              <a:spcBef>
                <a:spcPts val="800"/>
              </a:spcBef>
              <a:spcAft>
                <a:spcPts val="0"/>
              </a:spcAft>
              <a:buSzPts val="1800"/>
              <a:buChar char="▪"/>
              <a:defRPr/>
            </a:lvl4pPr>
            <a:lvl5pPr marL="2286000" lvl="4" indent="-342900" algn="l">
              <a:lnSpc>
                <a:spcPct val="90000"/>
              </a:lnSpc>
              <a:spcBef>
                <a:spcPts val="600"/>
              </a:spcBef>
              <a:spcAft>
                <a:spcPts val="0"/>
              </a:spcAft>
              <a:buSzPts val="1800"/>
              <a:buChar char="▪"/>
              <a:defRPr/>
            </a:lvl5pPr>
            <a:lvl6pPr marL="2743200" lvl="5" indent="-342900" algn="l">
              <a:lnSpc>
                <a:spcPct val="90000"/>
              </a:lnSpc>
              <a:spcBef>
                <a:spcPts val="600"/>
              </a:spcBef>
              <a:spcAft>
                <a:spcPts val="0"/>
              </a:spcAft>
              <a:buSzPts val="1800"/>
              <a:buChar char="▪"/>
              <a:defRPr/>
            </a:lvl6pPr>
            <a:lvl7pPr marL="3200400" lvl="6" indent="-342900" algn="l">
              <a:lnSpc>
                <a:spcPct val="90000"/>
              </a:lnSpc>
              <a:spcBef>
                <a:spcPts val="600"/>
              </a:spcBef>
              <a:spcAft>
                <a:spcPts val="0"/>
              </a:spcAft>
              <a:buSzPts val="1800"/>
              <a:buChar char="▪"/>
              <a:defRPr/>
            </a:lvl7pPr>
            <a:lvl8pPr marL="3657600" lvl="7" indent="-342900" algn="l">
              <a:lnSpc>
                <a:spcPct val="90000"/>
              </a:lnSpc>
              <a:spcBef>
                <a:spcPts val="600"/>
              </a:spcBef>
              <a:spcAft>
                <a:spcPts val="0"/>
              </a:spcAft>
              <a:buSzPts val="1800"/>
              <a:buChar char="▪"/>
              <a:defRPr/>
            </a:lvl8pPr>
            <a:lvl9pPr marL="4114800" lvl="8" indent="-228600" algn="l">
              <a:lnSpc>
                <a:spcPct val="90000"/>
              </a:lnSpc>
              <a:spcBef>
                <a:spcPts val="600"/>
              </a:spcBef>
              <a:spcAft>
                <a:spcPts val="0"/>
              </a:spcAft>
              <a:buSzPts val="1800"/>
              <a:buNone/>
              <a:defRPr/>
            </a:lvl9pPr>
          </a:lstStyle>
          <a:p>
            <a:endParaRPr/>
          </a:p>
        </p:txBody>
      </p:sp>
      <p:sp>
        <p:nvSpPr>
          <p:cNvPr id="385" name="Google Shape;385;p39"/>
          <p:cNvSpPr txBox="1">
            <a:spLocks noGrp="1"/>
          </p:cNvSpPr>
          <p:nvPr>
            <p:ph type="ftr" idx="11"/>
          </p:nvPr>
        </p:nvSpPr>
        <p:spPr>
          <a:xfrm>
            <a:off x="609601" y="6289679"/>
            <a:ext cx="6128030" cy="222436"/>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6" name="Google Shape;386;p39"/>
          <p:cNvSpPr txBox="1">
            <a:spLocks noGrp="1"/>
          </p:cNvSpPr>
          <p:nvPr>
            <p:ph type="dt" idx="10"/>
          </p:nvPr>
        </p:nvSpPr>
        <p:spPr>
          <a:xfrm>
            <a:off x="9294042" y="6289679"/>
            <a:ext cx="965946" cy="222436"/>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7" name="Google Shape;387;p39"/>
          <p:cNvSpPr txBox="1">
            <a:spLocks noGrp="1"/>
          </p:cNvSpPr>
          <p:nvPr>
            <p:ph type="sldNum" idx="12"/>
          </p:nvPr>
        </p:nvSpPr>
        <p:spPr>
          <a:xfrm>
            <a:off x="10665311" y="6289679"/>
            <a:ext cx="918882" cy="222436"/>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Slika z napisom" type="picTx">
  <p:cSld name="PICTURE_WITH_CAPTION_TEXT">
    <p:bg>
      <p:bgPr>
        <a:gradFill>
          <a:gsLst>
            <a:gs pos="0">
              <a:schemeClr val="accent1"/>
            </a:gs>
            <a:gs pos="100000">
              <a:srgbClr val="AF4329"/>
            </a:gs>
          </a:gsLst>
          <a:path path="circle">
            <a:fillToRect l="50000" t="50000" r="50000" b="50000"/>
          </a:path>
          <a:tileRect/>
        </a:gradFill>
        <a:effectLst/>
      </p:bgPr>
    </p:bg>
    <p:spTree>
      <p:nvGrpSpPr>
        <p:cNvPr id="1" name="Shape 122"/>
        <p:cNvGrpSpPr/>
        <p:nvPr/>
      </p:nvGrpSpPr>
      <p:grpSpPr>
        <a:xfrm>
          <a:off x="0" y="0"/>
          <a:ext cx="0" cy="0"/>
          <a:chOff x="0" y="0"/>
          <a:chExt cx="0" cy="0"/>
        </a:xfrm>
      </p:grpSpPr>
      <p:grpSp>
        <p:nvGrpSpPr>
          <p:cNvPr id="123" name="Google Shape;123;p30"/>
          <p:cNvGrpSpPr/>
          <p:nvPr/>
        </p:nvGrpSpPr>
        <p:grpSpPr>
          <a:xfrm>
            <a:off x="-1" y="0"/>
            <a:ext cx="12192002" cy="6858000"/>
            <a:chOff x="-1" y="0"/>
            <a:chExt cx="12192002" cy="6858000"/>
          </a:xfrm>
        </p:grpSpPr>
        <p:cxnSp>
          <p:nvCxnSpPr>
            <p:cNvPr id="124" name="Google Shape;124;p30"/>
            <p:cNvCxnSpPr/>
            <p:nvPr/>
          </p:nvCxnSpPr>
          <p:spPr>
            <a:xfrm>
              <a:off x="610194" y="0"/>
              <a:ext cx="0"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25" name="Google Shape;125;p30"/>
            <p:cNvCxnSpPr/>
            <p:nvPr/>
          </p:nvCxnSpPr>
          <p:spPr>
            <a:xfrm>
              <a:off x="1829332" y="0"/>
              <a:ext cx="0"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26" name="Google Shape;126;p30"/>
            <p:cNvCxnSpPr/>
            <p:nvPr/>
          </p:nvCxnSpPr>
          <p:spPr>
            <a:xfrm>
              <a:off x="3048470" y="0"/>
              <a:ext cx="0"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27" name="Google Shape;127;p30"/>
            <p:cNvCxnSpPr/>
            <p:nvPr/>
          </p:nvCxnSpPr>
          <p:spPr>
            <a:xfrm>
              <a:off x="4267608" y="0"/>
              <a:ext cx="0"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28" name="Google Shape;128;p30"/>
            <p:cNvCxnSpPr/>
            <p:nvPr/>
          </p:nvCxnSpPr>
          <p:spPr>
            <a:xfrm>
              <a:off x="5486746" y="0"/>
              <a:ext cx="0"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29" name="Google Shape;129;p30"/>
            <p:cNvCxnSpPr/>
            <p:nvPr/>
          </p:nvCxnSpPr>
          <p:spPr>
            <a:xfrm>
              <a:off x="6705884" y="0"/>
              <a:ext cx="0"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30" name="Google Shape;130;p30"/>
            <p:cNvCxnSpPr/>
            <p:nvPr/>
          </p:nvCxnSpPr>
          <p:spPr>
            <a:xfrm>
              <a:off x="7925022" y="0"/>
              <a:ext cx="0"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31" name="Google Shape;131;p30"/>
            <p:cNvCxnSpPr/>
            <p:nvPr/>
          </p:nvCxnSpPr>
          <p:spPr>
            <a:xfrm>
              <a:off x="9144160" y="0"/>
              <a:ext cx="0"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32" name="Google Shape;132;p30"/>
            <p:cNvCxnSpPr/>
            <p:nvPr/>
          </p:nvCxnSpPr>
          <p:spPr>
            <a:xfrm>
              <a:off x="10363298" y="0"/>
              <a:ext cx="0"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33" name="Google Shape;133;p30"/>
            <p:cNvCxnSpPr/>
            <p:nvPr/>
          </p:nvCxnSpPr>
          <p:spPr>
            <a:xfrm>
              <a:off x="11582436" y="0"/>
              <a:ext cx="0"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34" name="Google Shape;134;p30"/>
            <p:cNvCxnSpPr/>
            <p:nvPr/>
          </p:nvCxnSpPr>
          <p:spPr>
            <a:xfrm>
              <a:off x="2819" y="386485"/>
              <a:ext cx="12188952" cy="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35" name="Google Shape;135;p30"/>
            <p:cNvCxnSpPr/>
            <p:nvPr/>
          </p:nvCxnSpPr>
          <p:spPr>
            <a:xfrm>
              <a:off x="2819" y="1611181"/>
              <a:ext cx="12188952" cy="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36" name="Google Shape;136;p30"/>
            <p:cNvCxnSpPr/>
            <p:nvPr/>
          </p:nvCxnSpPr>
          <p:spPr>
            <a:xfrm>
              <a:off x="2819" y="2835877"/>
              <a:ext cx="12188952" cy="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37" name="Google Shape;137;p30"/>
            <p:cNvCxnSpPr/>
            <p:nvPr/>
          </p:nvCxnSpPr>
          <p:spPr>
            <a:xfrm>
              <a:off x="2819" y="4060573"/>
              <a:ext cx="12188952" cy="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38" name="Google Shape;138;p30"/>
            <p:cNvCxnSpPr/>
            <p:nvPr/>
          </p:nvCxnSpPr>
          <p:spPr>
            <a:xfrm>
              <a:off x="2819" y="5285269"/>
              <a:ext cx="12188952" cy="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39" name="Google Shape;139;p30"/>
            <p:cNvCxnSpPr/>
            <p:nvPr/>
          </p:nvCxnSpPr>
          <p:spPr>
            <a:xfrm>
              <a:off x="2819" y="6509965"/>
              <a:ext cx="12188952" cy="0"/>
            </a:xfrm>
            <a:prstGeom prst="straightConnector1">
              <a:avLst/>
            </a:prstGeom>
            <a:noFill/>
            <a:ln w="9525" cap="flat" cmpd="sng">
              <a:solidFill>
                <a:srgbClr val="A43E27">
                  <a:alpha val="24313"/>
                </a:srgbClr>
              </a:solidFill>
              <a:prstDash val="solid"/>
              <a:miter lim="800000"/>
              <a:headEnd type="none" w="sm" len="sm"/>
              <a:tailEnd type="none" w="sm" len="sm"/>
            </a:ln>
          </p:spPr>
        </p:cxnSp>
        <p:grpSp>
          <p:nvGrpSpPr>
            <p:cNvPr id="140" name="Google Shape;140;p30"/>
            <p:cNvGrpSpPr/>
            <p:nvPr/>
          </p:nvGrpSpPr>
          <p:grpSpPr>
            <a:xfrm>
              <a:off x="-1" y="0"/>
              <a:ext cx="12192001" cy="6858000"/>
              <a:chOff x="-1" y="0"/>
              <a:chExt cx="12192001" cy="6858000"/>
            </a:xfrm>
          </p:grpSpPr>
          <p:cxnSp>
            <p:nvCxnSpPr>
              <p:cNvPr id="141" name="Google Shape;141;p30"/>
              <p:cNvCxnSpPr/>
              <p:nvPr/>
            </p:nvCxnSpPr>
            <p:spPr>
              <a:xfrm>
                <a:off x="225425" y="0"/>
                <a:ext cx="6815931"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42" name="Google Shape;142;p30"/>
              <p:cNvCxnSpPr/>
              <p:nvPr/>
            </p:nvCxnSpPr>
            <p:spPr>
              <a:xfrm>
                <a:off x="1449154" y="0"/>
                <a:ext cx="6815931"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43" name="Google Shape;143;p30"/>
              <p:cNvCxnSpPr/>
              <p:nvPr/>
            </p:nvCxnSpPr>
            <p:spPr>
              <a:xfrm>
                <a:off x="2665982" y="0"/>
                <a:ext cx="6815931"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44" name="Google Shape;144;p30"/>
              <p:cNvCxnSpPr/>
              <p:nvPr/>
            </p:nvCxnSpPr>
            <p:spPr>
              <a:xfrm>
                <a:off x="3885119" y="0"/>
                <a:ext cx="6815931"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45" name="Google Shape;145;p30"/>
              <p:cNvCxnSpPr/>
              <p:nvPr/>
            </p:nvCxnSpPr>
            <p:spPr>
              <a:xfrm>
                <a:off x="5106502" y="0"/>
                <a:ext cx="6815931" cy="6858000"/>
              </a:xfrm>
              <a:prstGeom prst="straightConnector1">
                <a:avLst/>
              </a:prstGeom>
              <a:noFill/>
              <a:ln w="9525" cap="flat" cmpd="sng">
                <a:solidFill>
                  <a:srgbClr val="A43E27">
                    <a:alpha val="24313"/>
                  </a:srgbClr>
                </a:solidFill>
                <a:prstDash val="solid"/>
                <a:miter lim="800000"/>
                <a:headEnd type="none" w="sm" len="sm"/>
                <a:tailEnd type="none" w="sm" len="sm"/>
              </a:ln>
            </p:spPr>
          </p:cxnSp>
          <p:grpSp>
            <p:nvGrpSpPr>
              <p:cNvPr id="146" name="Google Shape;146;p30"/>
              <p:cNvGrpSpPr/>
              <p:nvPr/>
            </p:nvGrpSpPr>
            <p:grpSpPr>
              <a:xfrm>
                <a:off x="6327885" y="0"/>
                <a:ext cx="5864115" cy="5898673"/>
                <a:chOff x="6327885" y="0"/>
                <a:chExt cx="5864115" cy="5898673"/>
              </a:xfrm>
            </p:grpSpPr>
            <p:cxnSp>
              <p:nvCxnSpPr>
                <p:cNvPr id="147" name="Google Shape;147;p30"/>
                <p:cNvCxnSpPr/>
                <p:nvPr/>
              </p:nvCxnSpPr>
              <p:spPr>
                <a:xfrm>
                  <a:off x="6327885" y="0"/>
                  <a:ext cx="5864115" cy="5898673"/>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48" name="Google Shape;148;p30"/>
                <p:cNvCxnSpPr/>
                <p:nvPr/>
              </p:nvCxnSpPr>
              <p:spPr>
                <a:xfrm>
                  <a:off x="7549268" y="0"/>
                  <a:ext cx="4642732" cy="4672425"/>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49" name="Google Shape;149;p30"/>
                <p:cNvCxnSpPr/>
                <p:nvPr/>
              </p:nvCxnSpPr>
              <p:spPr>
                <a:xfrm>
                  <a:off x="8772997" y="0"/>
                  <a:ext cx="3419003" cy="3456749"/>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50" name="Google Shape;150;p30"/>
                <p:cNvCxnSpPr/>
                <p:nvPr/>
              </p:nvCxnSpPr>
              <p:spPr>
                <a:xfrm>
                  <a:off x="9982200" y="0"/>
                  <a:ext cx="2209800" cy="2226469"/>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51" name="Google Shape;151;p30"/>
                <p:cNvCxnSpPr/>
                <p:nvPr/>
              </p:nvCxnSpPr>
              <p:spPr>
                <a:xfrm>
                  <a:off x="11199019" y="0"/>
                  <a:ext cx="992981" cy="1002506"/>
                </a:xfrm>
                <a:prstGeom prst="straightConnector1">
                  <a:avLst/>
                </a:prstGeom>
                <a:noFill/>
                <a:ln w="9525" cap="flat" cmpd="sng">
                  <a:solidFill>
                    <a:srgbClr val="A43E27">
                      <a:alpha val="24313"/>
                    </a:srgbClr>
                  </a:solidFill>
                  <a:prstDash val="solid"/>
                  <a:miter lim="800000"/>
                  <a:headEnd type="none" w="sm" len="sm"/>
                  <a:tailEnd type="none" w="sm" len="sm"/>
                </a:ln>
              </p:spPr>
            </p:cxnSp>
          </p:grpSp>
          <p:cxnSp>
            <p:nvCxnSpPr>
              <p:cNvPr id="152" name="Google Shape;152;p30"/>
              <p:cNvCxnSpPr/>
              <p:nvPr/>
            </p:nvCxnSpPr>
            <p:spPr>
              <a:xfrm rot="10800000">
                <a:off x="-1" y="1012053"/>
                <a:ext cx="5828811" cy="5845945"/>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53" name="Google Shape;153;p30"/>
              <p:cNvCxnSpPr/>
              <p:nvPr/>
            </p:nvCxnSpPr>
            <p:spPr>
              <a:xfrm rot="10800000">
                <a:off x="-1" y="2227340"/>
                <a:ext cx="4614781" cy="4630658"/>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54" name="Google Shape;154;p30"/>
              <p:cNvCxnSpPr/>
              <p:nvPr/>
            </p:nvCxnSpPr>
            <p:spPr>
              <a:xfrm rot="10800000">
                <a:off x="-1" y="3432149"/>
                <a:ext cx="3398419" cy="3425849"/>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55" name="Google Shape;155;p30"/>
              <p:cNvCxnSpPr/>
              <p:nvPr/>
            </p:nvCxnSpPr>
            <p:spPr>
              <a:xfrm rot="10800000">
                <a:off x="-1" y="4651431"/>
                <a:ext cx="2196496" cy="2206567"/>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56" name="Google Shape;156;p30"/>
              <p:cNvCxnSpPr/>
              <p:nvPr/>
            </p:nvCxnSpPr>
            <p:spPr>
              <a:xfrm rot="10800000">
                <a:off x="-1" y="5864453"/>
                <a:ext cx="987003" cy="993545"/>
              </a:xfrm>
              <a:prstGeom prst="straightConnector1">
                <a:avLst/>
              </a:prstGeom>
              <a:noFill/>
              <a:ln w="9525" cap="flat" cmpd="sng">
                <a:solidFill>
                  <a:srgbClr val="A43E27">
                    <a:alpha val="24313"/>
                  </a:srgbClr>
                </a:solidFill>
                <a:prstDash val="solid"/>
                <a:miter lim="800000"/>
                <a:headEnd type="none" w="sm" len="sm"/>
                <a:tailEnd type="none" w="sm" len="sm"/>
              </a:ln>
            </p:spPr>
          </p:cxnSp>
        </p:grpSp>
        <p:grpSp>
          <p:nvGrpSpPr>
            <p:cNvPr id="157" name="Google Shape;157;p30"/>
            <p:cNvGrpSpPr/>
            <p:nvPr/>
          </p:nvGrpSpPr>
          <p:grpSpPr>
            <a:xfrm flipH="1">
              <a:off x="0" y="0"/>
              <a:ext cx="12192001" cy="6858000"/>
              <a:chOff x="-1" y="0"/>
              <a:chExt cx="12192001" cy="6858000"/>
            </a:xfrm>
          </p:grpSpPr>
          <p:cxnSp>
            <p:nvCxnSpPr>
              <p:cNvPr id="158" name="Google Shape;158;p30"/>
              <p:cNvCxnSpPr/>
              <p:nvPr/>
            </p:nvCxnSpPr>
            <p:spPr>
              <a:xfrm>
                <a:off x="225425" y="0"/>
                <a:ext cx="6815931"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59" name="Google Shape;159;p30"/>
              <p:cNvCxnSpPr/>
              <p:nvPr/>
            </p:nvCxnSpPr>
            <p:spPr>
              <a:xfrm>
                <a:off x="1449154" y="0"/>
                <a:ext cx="6815931"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60" name="Google Shape;160;p30"/>
              <p:cNvCxnSpPr/>
              <p:nvPr/>
            </p:nvCxnSpPr>
            <p:spPr>
              <a:xfrm>
                <a:off x="2665982" y="0"/>
                <a:ext cx="6815931"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61" name="Google Shape;161;p30"/>
              <p:cNvCxnSpPr/>
              <p:nvPr/>
            </p:nvCxnSpPr>
            <p:spPr>
              <a:xfrm>
                <a:off x="3885119" y="0"/>
                <a:ext cx="6815931"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62" name="Google Shape;162;p30"/>
              <p:cNvCxnSpPr/>
              <p:nvPr/>
            </p:nvCxnSpPr>
            <p:spPr>
              <a:xfrm>
                <a:off x="5150644" y="0"/>
                <a:ext cx="6815931" cy="6858000"/>
              </a:xfrm>
              <a:prstGeom prst="straightConnector1">
                <a:avLst/>
              </a:prstGeom>
              <a:noFill/>
              <a:ln w="9525" cap="flat" cmpd="sng">
                <a:solidFill>
                  <a:srgbClr val="A43E27">
                    <a:alpha val="24313"/>
                  </a:srgbClr>
                </a:solidFill>
                <a:prstDash val="solid"/>
                <a:miter lim="800000"/>
                <a:headEnd type="none" w="sm" len="sm"/>
                <a:tailEnd type="none" w="sm" len="sm"/>
              </a:ln>
            </p:spPr>
          </p:cxnSp>
          <p:grpSp>
            <p:nvGrpSpPr>
              <p:cNvPr id="163" name="Google Shape;163;p30"/>
              <p:cNvGrpSpPr/>
              <p:nvPr/>
            </p:nvGrpSpPr>
            <p:grpSpPr>
              <a:xfrm>
                <a:off x="6327885" y="0"/>
                <a:ext cx="5864115" cy="5898673"/>
                <a:chOff x="6327885" y="0"/>
                <a:chExt cx="5864115" cy="5898673"/>
              </a:xfrm>
            </p:grpSpPr>
            <p:cxnSp>
              <p:nvCxnSpPr>
                <p:cNvPr id="164" name="Google Shape;164;p30"/>
                <p:cNvCxnSpPr/>
                <p:nvPr/>
              </p:nvCxnSpPr>
              <p:spPr>
                <a:xfrm>
                  <a:off x="6327885" y="0"/>
                  <a:ext cx="5864115" cy="5898673"/>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65" name="Google Shape;165;p30"/>
                <p:cNvCxnSpPr/>
                <p:nvPr/>
              </p:nvCxnSpPr>
              <p:spPr>
                <a:xfrm>
                  <a:off x="7549268" y="0"/>
                  <a:ext cx="4642732" cy="4672425"/>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66" name="Google Shape;166;p30"/>
                <p:cNvCxnSpPr/>
                <p:nvPr/>
              </p:nvCxnSpPr>
              <p:spPr>
                <a:xfrm>
                  <a:off x="8772997" y="0"/>
                  <a:ext cx="3419003" cy="3456749"/>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67" name="Google Shape;167;p30"/>
                <p:cNvCxnSpPr/>
                <p:nvPr/>
              </p:nvCxnSpPr>
              <p:spPr>
                <a:xfrm>
                  <a:off x="9982200" y="0"/>
                  <a:ext cx="2209800" cy="2226469"/>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68" name="Google Shape;168;p30"/>
                <p:cNvCxnSpPr/>
                <p:nvPr/>
              </p:nvCxnSpPr>
              <p:spPr>
                <a:xfrm>
                  <a:off x="11199019" y="0"/>
                  <a:ext cx="992981" cy="1002506"/>
                </a:xfrm>
                <a:prstGeom prst="straightConnector1">
                  <a:avLst/>
                </a:prstGeom>
                <a:noFill/>
                <a:ln w="9525" cap="flat" cmpd="sng">
                  <a:solidFill>
                    <a:srgbClr val="A43E27">
                      <a:alpha val="24313"/>
                    </a:srgbClr>
                  </a:solidFill>
                  <a:prstDash val="solid"/>
                  <a:miter lim="800000"/>
                  <a:headEnd type="none" w="sm" len="sm"/>
                  <a:tailEnd type="none" w="sm" len="sm"/>
                </a:ln>
              </p:spPr>
            </p:cxnSp>
          </p:grpSp>
          <p:cxnSp>
            <p:nvCxnSpPr>
              <p:cNvPr id="169" name="Google Shape;169;p30"/>
              <p:cNvCxnSpPr/>
              <p:nvPr/>
            </p:nvCxnSpPr>
            <p:spPr>
              <a:xfrm rot="10800000">
                <a:off x="-1" y="1012053"/>
                <a:ext cx="5828811" cy="5845945"/>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70" name="Google Shape;170;p30"/>
              <p:cNvCxnSpPr/>
              <p:nvPr/>
            </p:nvCxnSpPr>
            <p:spPr>
              <a:xfrm rot="10800000">
                <a:off x="-1" y="2227340"/>
                <a:ext cx="4614781" cy="4630658"/>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71" name="Google Shape;171;p30"/>
              <p:cNvCxnSpPr/>
              <p:nvPr/>
            </p:nvCxnSpPr>
            <p:spPr>
              <a:xfrm rot="10800000">
                <a:off x="-1" y="3432149"/>
                <a:ext cx="3398419" cy="3425849"/>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72" name="Google Shape;172;p30"/>
              <p:cNvCxnSpPr/>
              <p:nvPr/>
            </p:nvCxnSpPr>
            <p:spPr>
              <a:xfrm rot="10800000">
                <a:off x="-1" y="4651431"/>
                <a:ext cx="2196496" cy="2206567"/>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73" name="Google Shape;173;p30"/>
              <p:cNvCxnSpPr/>
              <p:nvPr/>
            </p:nvCxnSpPr>
            <p:spPr>
              <a:xfrm rot="10800000">
                <a:off x="-1" y="5864453"/>
                <a:ext cx="987003" cy="993545"/>
              </a:xfrm>
              <a:prstGeom prst="straightConnector1">
                <a:avLst/>
              </a:prstGeom>
              <a:noFill/>
              <a:ln w="9525" cap="flat" cmpd="sng">
                <a:solidFill>
                  <a:srgbClr val="A43E27">
                    <a:alpha val="24313"/>
                  </a:srgbClr>
                </a:solidFill>
                <a:prstDash val="solid"/>
                <a:miter lim="800000"/>
                <a:headEnd type="none" w="sm" len="sm"/>
                <a:tailEnd type="none" w="sm" len="sm"/>
              </a:ln>
            </p:spPr>
          </p:cxnSp>
        </p:grpSp>
      </p:grpSp>
      <p:sp>
        <p:nvSpPr>
          <p:cNvPr id="174" name="Google Shape;174;p30"/>
          <p:cNvSpPr/>
          <p:nvPr/>
        </p:nvSpPr>
        <p:spPr>
          <a:xfrm>
            <a:off x="0" y="0"/>
            <a:ext cx="7315200" cy="6858000"/>
          </a:xfrm>
          <a:prstGeom prst="rect">
            <a:avLst/>
          </a:prstGeom>
          <a:gradFill>
            <a:gsLst>
              <a:gs pos="0">
                <a:schemeClr val="lt1"/>
              </a:gs>
              <a:gs pos="69000">
                <a:schemeClr val="lt1"/>
              </a:gs>
              <a:gs pos="100000">
                <a:srgbClr val="F2F2F2"/>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cxnSp>
        <p:nvCxnSpPr>
          <p:cNvPr id="175" name="Google Shape;175;p30"/>
          <p:cNvCxnSpPr/>
          <p:nvPr/>
        </p:nvCxnSpPr>
        <p:spPr>
          <a:xfrm>
            <a:off x="7923089" y="2895600"/>
            <a:ext cx="3659311" cy="0"/>
          </a:xfrm>
          <a:prstGeom prst="straightConnector1">
            <a:avLst/>
          </a:prstGeom>
          <a:noFill/>
          <a:ln w="19050" cap="flat" cmpd="sng">
            <a:solidFill>
              <a:schemeClr val="lt1"/>
            </a:solidFill>
            <a:prstDash val="solid"/>
            <a:miter lim="800000"/>
            <a:headEnd type="none" w="sm" len="sm"/>
            <a:tailEnd type="none" w="sm" len="sm"/>
          </a:ln>
        </p:spPr>
      </p:cxnSp>
      <p:sp>
        <p:nvSpPr>
          <p:cNvPr id="176" name="Google Shape;176;p30"/>
          <p:cNvSpPr txBox="1">
            <a:spLocks noGrp="1"/>
          </p:cNvSpPr>
          <p:nvPr>
            <p:ph type="title"/>
          </p:nvPr>
        </p:nvSpPr>
        <p:spPr>
          <a:xfrm>
            <a:off x="7909560" y="576072"/>
            <a:ext cx="3657600" cy="21945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2600"/>
              <a:buFont typeface="Arial"/>
              <a:buNone/>
              <a:defRPr sz="26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7" name="Google Shape;177;p30" descr="Prazna označba mesta za dodajanje slike. Kliknite označbo mesta in izberite sliko, ki jo želite dodati."/>
          <p:cNvSpPr>
            <a:spLocks noGrp="1"/>
          </p:cNvSpPr>
          <p:nvPr>
            <p:ph type="pic" idx="2"/>
          </p:nvPr>
        </p:nvSpPr>
        <p:spPr>
          <a:xfrm>
            <a:off x="4412" y="-159"/>
            <a:ext cx="7315200" cy="6858000"/>
          </a:xfrm>
          <a:prstGeom prst="rect">
            <a:avLst/>
          </a:prstGeom>
          <a:noFill/>
          <a:ln>
            <a:noFill/>
          </a:ln>
        </p:spPr>
      </p:sp>
      <p:sp>
        <p:nvSpPr>
          <p:cNvPr id="178" name="Google Shape;178;p30"/>
          <p:cNvSpPr txBox="1">
            <a:spLocks noGrp="1"/>
          </p:cNvSpPr>
          <p:nvPr>
            <p:ph type="body" idx="1"/>
          </p:nvPr>
        </p:nvSpPr>
        <p:spPr>
          <a:xfrm>
            <a:off x="7909560" y="2999232"/>
            <a:ext cx="3657600" cy="22860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200"/>
              </a:spcBef>
              <a:spcAft>
                <a:spcPts val="0"/>
              </a:spcAft>
              <a:buSzPts val="1600"/>
              <a:buNone/>
              <a:defRPr sz="1600">
                <a:solidFill>
                  <a:schemeClr val="lt1"/>
                </a:solidFill>
              </a:defRPr>
            </a:lvl1pPr>
            <a:lvl2pPr marL="914400" lvl="1" indent="-228600" algn="l">
              <a:lnSpc>
                <a:spcPct val="90000"/>
              </a:lnSpc>
              <a:spcBef>
                <a:spcPts val="1200"/>
              </a:spcBef>
              <a:spcAft>
                <a:spcPts val="0"/>
              </a:spcAft>
              <a:buSzPts val="1400"/>
              <a:buNone/>
              <a:defRPr sz="1400"/>
            </a:lvl2pPr>
            <a:lvl3pPr marL="1371600" lvl="2" indent="-228600" algn="l">
              <a:lnSpc>
                <a:spcPct val="90000"/>
              </a:lnSpc>
              <a:spcBef>
                <a:spcPts val="800"/>
              </a:spcBef>
              <a:spcAft>
                <a:spcPts val="0"/>
              </a:spcAft>
              <a:buSzPts val="1200"/>
              <a:buNone/>
              <a:defRPr sz="1200"/>
            </a:lvl3pPr>
            <a:lvl4pPr marL="1828800" lvl="3" indent="-228600" algn="l">
              <a:lnSpc>
                <a:spcPct val="90000"/>
              </a:lnSpc>
              <a:spcBef>
                <a:spcPts val="800"/>
              </a:spcBef>
              <a:spcAft>
                <a:spcPts val="0"/>
              </a:spcAft>
              <a:buSzPts val="1000"/>
              <a:buNone/>
              <a:defRPr sz="1000"/>
            </a:lvl4pPr>
            <a:lvl5pPr marL="2286000" lvl="4" indent="-228600" algn="l">
              <a:lnSpc>
                <a:spcPct val="90000"/>
              </a:lnSpc>
              <a:spcBef>
                <a:spcPts val="600"/>
              </a:spcBef>
              <a:spcAft>
                <a:spcPts val="0"/>
              </a:spcAft>
              <a:buSzPts val="1000"/>
              <a:buNone/>
              <a:defRPr sz="1000"/>
            </a:lvl5pPr>
            <a:lvl6pPr marL="2743200" lvl="5" indent="-228600" algn="l">
              <a:lnSpc>
                <a:spcPct val="90000"/>
              </a:lnSpc>
              <a:spcBef>
                <a:spcPts val="600"/>
              </a:spcBef>
              <a:spcAft>
                <a:spcPts val="0"/>
              </a:spcAft>
              <a:buSzPts val="1000"/>
              <a:buNone/>
              <a:defRPr sz="1000"/>
            </a:lvl6pPr>
            <a:lvl7pPr marL="3200400" lvl="6" indent="-228600" algn="l">
              <a:lnSpc>
                <a:spcPct val="90000"/>
              </a:lnSpc>
              <a:spcBef>
                <a:spcPts val="600"/>
              </a:spcBef>
              <a:spcAft>
                <a:spcPts val="0"/>
              </a:spcAft>
              <a:buSzPts val="1000"/>
              <a:buNone/>
              <a:defRPr sz="1000"/>
            </a:lvl7pPr>
            <a:lvl8pPr marL="3657600" lvl="7" indent="-228600" algn="l">
              <a:lnSpc>
                <a:spcPct val="90000"/>
              </a:lnSpc>
              <a:spcBef>
                <a:spcPts val="600"/>
              </a:spcBef>
              <a:spcAft>
                <a:spcPts val="0"/>
              </a:spcAft>
              <a:buSzPts val="1000"/>
              <a:buNone/>
              <a:defRPr sz="1000"/>
            </a:lvl8pPr>
            <a:lvl9pPr marL="4114800" lvl="8" indent="-228600" algn="l">
              <a:lnSpc>
                <a:spcPct val="90000"/>
              </a:lnSpc>
              <a:spcBef>
                <a:spcPts val="600"/>
              </a:spcBef>
              <a:spcAft>
                <a:spcPts val="0"/>
              </a:spcAft>
              <a:buSzPts val="1000"/>
              <a:buNone/>
              <a:defRPr sz="1000"/>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Dve vsebini" type="twoObj">
  <p:cSld name="TWO_OBJECTS">
    <p:spTree>
      <p:nvGrpSpPr>
        <p:cNvPr id="1" name="Shape 179"/>
        <p:cNvGrpSpPr/>
        <p:nvPr/>
      </p:nvGrpSpPr>
      <p:grpSpPr>
        <a:xfrm>
          <a:off x="0" y="0"/>
          <a:ext cx="0" cy="0"/>
          <a:chOff x="0" y="0"/>
          <a:chExt cx="0" cy="0"/>
        </a:xfrm>
      </p:grpSpPr>
      <p:sp>
        <p:nvSpPr>
          <p:cNvPr id="180" name="Google Shape;180;p31"/>
          <p:cNvSpPr txBox="1">
            <a:spLocks noGrp="1"/>
          </p:cNvSpPr>
          <p:nvPr>
            <p:ph type="title"/>
          </p:nvPr>
        </p:nvSpPr>
        <p:spPr>
          <a:xfrm>
            <a:off x="1295400" y="503853"/>
            <a:ext cx="9601200" cy="1142385"/>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A43E27"/>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1" name="Google Shape;181;p31"/>
          <p:cNvSpPr txBox="1">
            <a:spLocks noGrp="1"/>
          </p:cNvSpPr>
          <p:nvPr>
            <p:ph type="body" idx="1"/>
          </p:nvPr>
        </p:nvSpPr>
        <p:spPr>
          <a:xfrm>
            <a:off x="1295400" y="1981199"/>
            <a:ext cx="4572000" cy="3810001"/>
          </a:xfrm>
          <a:prstGeom prst="rect">
            <a:avLst/>
          </a:prstGeom>
          <a:noFill/>
          <a:ln>
            <a:noFill/>
          </a:ln>
        </p:spPr>
        <p:txBody>
          <a:bodyPr spcFirstLastPara="1" wrap="square" lIns="91425" tIns="45700" rIns="91425" bIns="45700" anchor="t" anchorCtr="0">
            <a:normAutofit/>
          </a:bodyPr>
          <a:lstStyle>
            <a:lvl1pPr marL="457200" lvl="0" indent="-355600" algn="l">
              <a:lnSpc>
                <a:spcPct val="90000"/>
              </a:lnSpc>
              <a:spcBef>
                <a:spcPts val="1800"/>
              </a:spcBef>
              <a:spcAft>
                <a:spcPts val="0"/>
              </a:spcAft>
              <a:buSzPts val="2000"/>
              <a:buChar char="▪"/>
              <a:defRPr sz="2000"/>
            </a:lvl1pPr>
            <a:lvl2pPr marL="914400" lvl="1" indent="-342900" algn="l">
              <a:lnSpc>
                <a:spcPct val="90000"/>
              </a:lnSpc>
              <a:spcBef>
                <a:spcPts val="1200"/>
              </a:spcBef>
              <a:spcAft>
                <a:spcPts val="0"/>
              </a:spcAft>
              <a:buSzPts val="1800"/>
              <a:buChar char="▪"/>
              <a:defRPr sz="1800"/>
            </a:lvl2pPr>
            <a:lvl3pPr marL="1371600" lvl="2" indent="-330200" algn="l">
              <a:lnSpc>
                <a:spcPct val="90000"/>
              </a:lnSpc>
              <a:spcBef>
                <a:spcPts val="800"/>
              </a:spcBef>
              <a:spcAft>
                <a:spcPts val="0"/>
              </a:spcAft>
              <a:buSzPts val="1600"/>
              <a:buChar char="▪"/>
              <a:defRPr sz="1600"/>
            </a:lvl3pPr>
            <a:lvl4pPr marL="1828800" lvl="3" indent="-317500" algn="l">
              <a:lnSpc>
                <a:spcPct val="90000"/>
              </a:lnSpc>
              <a:spcBef>
                <a:spcPts val="800"/>
              </a:spcBef>
              <a:spcAft>
                <a:spcPts val="0"/>
              </a:spcAft>
              <a:buSzPts val="1400"/>
              <a:buChar char="▪"/>
              <a:defRPr sz="1400"/>
            </a:lvl4pPr>
            <a:lvl5pPr marL="2286000" lvl="4" indent="-317500" algn="l">
              <a:lnSpc>
                <a:spcPct val="90000"/>
              </a:lnSpc>
              <a:spcBef>
                <a:spcPts val="600"/>
              </a:spcBef>
              <a:spcAft>
                <a:spcPts val="0"/>
              </a:spcAft>
              <a:buSzPts val="1400"/>
              <a:buChar char="▪"/>
              <a:defRPr sz="1400"/>
            </a:lvl5pPr>
            <a:lvl6pPr marL="2743200" lvl="5" indent="-342900" algn="l">
              <a:lnSpc>
                <a:spcPct val="90000"/>
              </a:lnSpc>
              <a:spcBef>
                <a:spcPts val="600"/>
              </a:spcBef>
              <a:spcAft>
                <a:spcPts val="0"/>
              </a:spcAft>
              <a:buSzPts val="1800"/>
              <a:buChar char="▪"/>
              <a:defRPr sz="1800"/>
            </a:lvl6pPr>
            <a:lvl7pPr marL="3200400" lvl="6" indent="-342900" algn="l">
              <a:lnSpc>
                <a:spcPct val="90000"/>
              </a:lnSpc>
              <a:spcBef>
                <a:spcPts val="600"/>
              </a:spcBef>
              <a:spcAft>
                <a:spcPts val="0"/>
              </a:spcAft>
              <a:buSzPts val="1800"/>
              <a:buChar char="▪"/>
              <a:defRPr sz="1800"/>
            </a:lvl7pPr>
            <a:lvl8pPr marL="3657600" lvl="7" indent="-342900" algn="l">
              <a:lnSpc>
                <a:spcPct val="90000"/>
              </a:lnSpc>
              <a:spcBef>
                <a:spcPts val="600"/>
              </a:spcBef>
              <a:spcAft>
                <a:spcPts val="0"/>
              </a:spcAft>
              <a:buSzPts val="1800"/>
              <a:buChar char="▪"/>
              <a:defRPr sz="1800"/>
            </a:lvl8pPr>
            <a:lvl9pPr marL="4114800" lvl="8" indent="-228600" algn="l">
              <a:lnSpc>
                <a:spcPct val="90000"/>
              </a:lnSpc>
              <a:spcBef>
                <a:spcPts val="600"/>
              </a:spcBef>
              <a:spcAft>
                <a:spcPts val="0"/>
              </a:spcAft>
              <a:buSzPts val="1800"/>
              <a:buNone/>
              <a:defRPr sz="1800"/>
            </a:lvl9pPr>
          </a:lstStyle>
          <a:p>
            <a:endParaRPr/>
          </a:p>
        </p:txBody>
      </p:sp>
      <p:sp>
        <p:nvSpPr>
          <p:cNvPr id="182" name="Google Shape;182;p31"/>
          <p:cNvSpPr txBox="1">
            <a:spLocks noGrp="1"/>
          </p:cNvSpPr>
          <p:nvPr>
            <p:ph type="body" idx="2"/>
          </p:nvPr>
        </p:nvSpPr>
        <p:spPr>
          <a:xfrm>
            <a:off x="6324600" y="1981199"/>
            <a:ext cx="4572000" cy="3810001"/>
          </a:xfrm>
          <a:prstGeom prst="rect">
            <a:avLst/>
          </a:prstGeom>
          <a:noFill/>
          <a:ln>
            <a:noFill/>
          </a:ln>
        </p:spPr>
        <p:txBody>
          <a:bodyPr spcFirstLastPara="1" wrap="square" lIns="91425" tIns="45700" rIns="91425" bIns="45700" anchor="t" anchorCtr="0">
            <a:normAutofit/>
          </a:bodyPr>
          <a:lstStyle>
            <a:lvl1pPr marL="457200" lvl="0" indent="-355600" algn="l">
              <a:lnSpc>
                <a:spcPct val="90000"/>
              </a:lnSpc>
              <a:spcBef>
                <a:spcPts val="1800"/>
              </a:spcBef>
              <a:spcAft>
                <a:spcPts val="0"/>
              </a:spcAft>
              <a:buSzPts val="2000"/>
              <a:buChar char="▪"/>
              <a:defRPr sz="2000"/>
            </a:lvl1pPr>
            <a:lvl2pPr marL="914400" lvl="1" indent="-342900" algn="l">
              <a:lnSpc>
                <a:spcPct val="90000"/>
              </a:lnSpc>
              <a:spcBef>
                <a:spcPts val="1200"/>
              </a:spcBef>
              <a:spcAft>
                <a:spcPts val="0"/>
              </a:spcAft>
              <a:buSzPts val="1800"/>
              <a:buChar char="▪"/>
              <a:defRPr sz="1800"/>
            </a:lvl2pPr>
            <a:lvl3pPr marL="1371600" lvl="2" indent="-330200" algn="l">
              <a:lnSpc>
                <a:spcPct val="90000"/>
              </a:lnSpc>
              <a:spcBef>
                <a:spcPts val="800"/>
              </a:spcBef>
              <a:spcAft>
                <a:spcPts val="0"/>
              </a:spcAft>
              <a:buSzPts val="1600"/>
              <a:buChar char="▪"/>
              <a:defRPr sz="1600"/>
            </a:lvl3pPr>
            <a:lvl4pPr marL="1828800" lvl="3" indent="-317500" algn="l">
              <a:lnSpc>
                <a:spcPct val="90000"/>
              </a:lnSpc>
              <a:spcBef>
                <a:spcPts val="800"/>
              </a:spcBef>
              <a:spcAft>
                <a:spcPts val="0"/>
              </a:spcAft>
              <a:buSzPts val="1400"/>
              <a:buChar char="▪"/>
              <a:defRPr sz="1400"/>
            </a:lvl4pPr>
            <a:lvl5pPr marL="2286000" lvl="4" indent="-317500" algn="l">
              <a:lnSpc>
                <a:spcPct val="90000"/>
              </a:lnSpc>
              <a:spcBef>
                <a:spcPts val="600"/>
              </a:spcBef>
              <a:spcAft>
                <a:spcPts val="0"/>
              </a:spcAft>
              <a:buSzPts val="1400"/>
              <a:buChar char="▪"/>
              <a:defRPr sz="1400"/>
            </a:lvl5pPr>
            <a:lvl6pPr marL="2743200" lvl="5" indent="-342900" algn="l">
              <a:lnSpc>
                <a:spcPct val="90000"/>
              </a:lnSpc>
              <a:spcBef>
                <a:spcPts val="600"/>
              </a:spcBef>
              <a:spcAft>
                <a:spcPts val="0"/>
              </a:spcAft>
              <a:buSzPts val="1800"/>
              <a:buChar char="▪"/>
              <a:defRPr sz="1800"/>
            </a:lvl6pPr>
            <a:lvl7pPr marL="3200400" lvl="6" indent="-342900" algn="l">
              <a:lnSpc>
                <a:spcPct val="90000"/>
              </a:lnSpc>
              <a:spcBef>
                <a:spcPts val="600"/>
              </a:spcBef>
              <a:spcAft>
                <a:spcPts val="0"/>
              </a:spcAft>
              <a:buSzPts val="1800"/>
              <a:buChar char="▪"/>
              <a:defRPr sz="1800"/>
            </a:lvl7pPr>
            <a:lvl8pPr marL="3657600" lvl="7" indent="-342900" algn="l">
              <a:lnSpc>
                <a:spcPct val="90000"/>
              </a:lnSpc>
              <a:spcBef>
                <a:spcPts val="600"/>
              </a:spcBef>
              <a:spcAft>
                <a:spcPts val="0"/>
              </a:spcAft>
              <a:buSzPts val="1800"/>
              <a:buChar char="▪"/>
              <a:defRPr sz="1800"/>
            </a:lvl8pPr>
            <a:lvl9pPr marL="4114800" lvl="8" indent="-228600" algn="l">
              <a:lnSpc>
                <a:spcPct val="90000"/>
              </a:lnSpc>
              <a:spcBef>
                <a:spcPts val="600"/>
              </a:spcBef>
              <a:spcAft>
                <a:spcPts val="0"/>
              </a:spcAft>
              <a:buSzPts val="1800"/>
              <a:buNone/>
              <a:defRPr sz="1800"/>
            </a:lvl9pPr>
          </a:lstStyle>
          <a:p>
            <a:endParaRPr/>
          </a:p>
        </p:txBody>
      </p:sp>
      <p:sp>
        <p:nvSpPr>
          <p:cNvPr id="183" name="Google Shape;183;p31"/>
          <p:cNvSpPr txBox="1">
            <a:spLocks noGrp="1"/>
          </p:cNvSpPr>
          <p:nvPr>
            <p:ph type="ftr" idx="11"/>
          </p:nvPr>
        </p:nvSpPr>
        <p:spPr>
          <a:xfrm>
            <a:off x="609601" y="6289679"/>
            <a:ext cx="6128030" cy="222436"/>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4" name="Google Shape;184;p31"/>
          <p:cNvSpPr txBox="1">
            <a:spLocks noGrp="1"/>
          </p:cNvSpPr>
          <p:nvPr>
            <p:ph type="dt" idx="10"/>
          </p:nvPr>
        </p:nvSpPr>
        <p:spPr>
          <a:xfrm>
            <a:off x="9294042" y="6289679"/>
            <a:ext cx="965946" cy="222436"/>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5" name="Google Shape;185;p31"/>
          <p:cNvSpPr txBox="1">
            <a:spLocks noGrp="1"/>
          </p:cNvSpPr>
          <p:nvPr>
            <p:ph type="sldNum" idx="12"/>
          </p:nvPr>
        </p:nvSpPr>
        <p:spPr>
          <a:xfrm>
            <a:off x="10665311" y="6289679"/>
            <a:ext cx="918882" cy="222436"/>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Naslov in vsebina" type="obj">
  <p:cSld name="OBJECT">
    <p:spTree>
      <p:nvGrpSpPr>
        <p:cNvPr id="1" name="Shape 186"/>
        <p:cNvGrpSpPr/>
        <p:nvPr/>
      </p:nvGrpSpPr>
      <p:grpSpPr>
        <a:xfrm>
          <a:off x="0" y="0"/>
          <a:ext cx="0" cy="0"/>
          <a:chOff x="0" y="0"/>
          <a:chExt cx="0" cy="0"/>
        </a:xfrm>
      </p:grpSpPr>
      <p:sp>
        <p:nvSpPr>
          <p:cNvPr id="187" name="Google Shape;187;p32"/>
          <p:cNvSpPr txBox="1">
            <a:spLocks noGrp="1"/>
          </p:cNvSpPr>
          <p:nvPr>
            <p:ph type="title"/>
          </p:nvPr>
        </p:nvSpPr>
        <p:spPr>
          <a:xfrm>
            <a:off x="1295400" y="503853"/>
            <a:ext cx="9601200" cy="1142385"/>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A43E27"/>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8" name="Google Shape;188;p32"/>
          <p:cNvSpPr txBox="1">
            <a:spLocks noGrp="1"/>
          </p:cNvSpPr>
          <p:nvPr>
            <p:ph type="body" idx="1"/>
          </p:nvPr>
        </p:nvSpPr>
        <p:spPr>
          <a:xfrm>
            <a:off x="1295400" y="1981201"/>
            <a:ext cx="9601200" cy="3809999"/>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800"/>
              </a:spcBef>
              <a:spcAft>
                <a:spcPts val="0"/>
              </a:spcAft>
              <a:buSzPts val="1800"/>
              <a:buChar char="▪"/>
              <a:defRPr/>
            </a:lvl1pPr>
            <a:lvl2pPr marL="914400" lvl="1" indent="-342900" algn="l">
              <a:lnSpc>
                <a:spcPct val="90000"/>
              </a:lnSpc>
              <a:spcBef>
                <a:spcPts val="1200"/>
              </a:spcBef>
              <a:spcAft>
                <a:spcPts val="0"/>
              </a:spcAft>
              <a:buSzPts val="1800"/>
              <a:buChar char="▪"/>
              <a:defRPr/>
            </a:lvl2pPr>
            <a:lvl3pPr marL="1371600" lvl="2" indent="-342900" algn="l">
              <a:lnSpc>
                <a:spcPct val="90000"/>
              </a:lnSpc>
              <a:spcBef>
                <a:spcPts val="800"/>
              </a:spcBef>
              <a:spcAft>
                <a:spcPts val="0"/>
              </a:spcAft>
              <a:buSzPts val="1800"/>
              <a:buChar char="▪"/>
              <a:defRPr/>
            </a:lvl3pPr>
            <a:lvl4pPr marL="1828800" lvl="3" indent="-342900" algn="l">
              <a:lnSpc>
                <a:spcPct val="90000"/>
              </a:lnSpc>
              <a:spcBef>
                <a:spcPts val="800"/>
              </a:spcBef>
              <a:spcAft>
                <a:spcPts val="0"/>
              </a:spcAft>
              <a:buSzPts val="1800"/>
              <a:buChar char="▪"/>
              <a:defRPr/>
            </a:lvl4pPr>
            <a:lvl5pPr marL="2286000" lvl="4" indent="-342900" algn="l">
              <a:lnSpc>
                <a:spcPct val="90000"/>
              </a:lnSpc>
              <a:spcBef>
                <a:spcPts val="600"/>
              </a:spcBef>
              <a:spcAft>
                <a:spcPts val="0"/>
              </a:spcAft>
              <a:buSzPts val="1800"/>
              <a:buChar char="▪"/>
              <a:defRPr/>
            </a:lvl5pPr>
            <a:lvl6pPr marL="2743200" lvl="5" indent="-342900" algn="l">
              <a:lnSpc>
                <a:spcPct val="90000"/>
              </a:lnSpc>
              <a:spcBef>
                <a:spcPts val="600"/>
              </a:spcBef>
              <a:spcAft>
                <a:spcPts val="0"/>
              </a:spcAft>
              <a:buSzPts val="1800"/>
              <a:buChar char="▪"/>
              <a:defRPr/>
            </a:lvl6pPr>
            <a:lvl7pPr marL="3200400" lvl="6" indent="-342900" algn="l">
              <a:lnSpc>
                <a:spcPct val="90000"/>
              </a:lnSpc>
              <a:spcBef>
                <a:spcPts val="600"/>
              </a:spcBef>
              <a:spcAft>
                <a:spcPts val="0"/>
              </a:spcAft>
              <a:buSzPts val="1800"/>
              <a:buChar char="▪"/>
              <a:defRPr/>
            </a:lvl7pPr>
            <a:lvl8pPr marL="3657600" lvl="7" indent="-342900" algn="l">
              <a:lnSpc>
                <a:spcPct val="90000"/>
              </a:lnSpc>
              <a:spcBef>
                <a:spcPts val="600"/>
              </a:spcBef>
              <a:spcAft>
                <a:spcPts val="0"/>
              </a:spcAft>
              <a:buSzPts val="1800"/>
              <a:buChar char="▪"/>
              <a:defRPr/>
            </a:lvl8pPr>
            <a:lvl9pPr marL="4114800" lvl="8" indent="-228600" algn="l">
              <a:lnSpc>
                <a:spcPct val="90000"/>
              </a:lnSpc>
              <a:spcBef>
                <a:spcPts val="600"/>
              </a:spcBef>
              <a:spcAft>
                <a:spcPts val="0"/>
              </a:spcAft>
              <a:buSzPts val="1800"/>
              <a:buNone/>
              <a:defRPr/>
            </a:lvl9pPr>
          </a:lstStyle>
          <a:p>
            <a:endParaRPr/>
          </a:p>
        </p:txBody>
      </p:sp>
      <p:sp>
        <p:nvSpPr>
          <p:cNvPr id="189" name="Google Shape;189;p32"/>
          <p:cNvSpPr txBox="1">
            <a:spLocks noGrp="1"/>
          </p:cNvSpPr>
          <p:nvPr>
            <p:ph type="ftr" idx="11"/>
          </p:nvPr>
        </p:nvSpPr>
        <p:spPr>
          <a:xfrm>
            <a:off x="609601" y="6289679"/>
            <a:ext cx="6128030" cy="222436"/>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0" name="Google Shape;190;p32"/>
          <p:cNvSpPr txBox="1">
            <a:spLocks noGrp="1"/>
          </p:cNvSpPr>
          <p:nvPr>
            <p:ph type="dt" idx="10"/>
          </p:nvPr>
        </p:nvSpPr>
        <p:spPr>
          <a:xfrm>
            <a:off x="9294042" y="6289679"/>
            <a:ext cx="965946" cy="222436"/>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1" name="Google Shape;191;p32"/>
          <p:cNvSpPr txBox="1">
            <a:spLocks noGrp="1"/>
          </p:cNvSpPr>
          <p:nvPr>
            <p:ph type="sldNum" idx="12"/>
          </p:nvPr>
        </p:nvSpPr>
        <p:spPr>
          <a:xfrm>
            <a:off x="10665311" y="6289679"/>
            <a:ext cx="918882" cy="222436"/>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Glava odseka" type="secHead">
  <p:cSld name="SECTION_HEADER">
    <p:bg>
      <p:bgPr>
        <a:gradFill>
          <a:gsLst>
            <a:gs pos="0">
              <a:schemeClr val="accent1"/>
            </a:gs>
            <a:gs pos="97000">
              <a:srgbClr val="AF4329"/>
            </a:gs>
            <a:gs pos="100000">
              <a:srgbClr val="AF4329"/>
            </a:gs>
          </a:gsLst>
          <a:path path="circle">
            <a:fillToRect l="50000" t="50000" r="50000" b="50000"/>
          </a:path>
          <a:tileRect/>
        </a:gradFill>
        <a:effectLst/>
      </p:bgPr>
    </p:bg>
    <p:spTree>
      <p:nvGrpSpPr>
        <p:cNvPr id="1" name="Shape 192"/>
        <p:cNvGrpSpPr/>
        <p:nvPr/>
      </p:nvGrpSpPr>
      <p:grpSpPr>
        <a:xfrm>
          <a:off x="0" y="0"/>
          <a:ext cx="0" cy="0"/>
          <a:chOff x="0" y="0"/>
          <a:chExt cx="0" cy="0"/>
        </a:xfrm>
      </p:grpSpPr>
      <p:grpSp>
        <p:nvGrpSpPr>
          <p:cNvPr id="193" name="Google Shape;193;p33"/>
          <p:cNvGrpSpPr/>
          <p:nvPr/>
        </p:nvGrpSpPr>
        <p:grpSpPr>
          <a:xfrm>
            <a:off x="-1" y="0"/>
            <a:ext cx="12192002" cy="6858000"/>
            <a:chOff x="-1" y="0"/>
            <a:chExt cx="12192002" cy="6858000"/>
          </a:xfrm>
        </p:grpSpPr>
        <p:cxnSp>
          <p:nvCxnSpPr>
            <p:cNvPr id="194" name="Google Shape;194;p33"/>
            <p:cNvCxnSpPr/>
            <p:nvPr/>
          </p:nvCxnSpPr>
          <p:spPr>
            <a:xfrm>
              <a:off x="610194" y="0"/>
              <a:ext cx="0"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95" name="Google Shape;195;p33"/>
            <p:cNvCxnSpPr/>
            <p:nvPr/>
          </p:nvCxnSpPr>
          <p:spPr>
            <a:xfrm>
              <a:off x="1829332" y="0"/>
              <a:ext cx="0"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96" name="Google Shape;196;p33"/>
            <p:cNvCxnSpPr/>
            <p:nvPr/>
          </p:nvCxnSpPr>
          <p:spPr>
            <a:xfrm>
              <a:off x="3048470" y="0"/>
              <a:ext cx="0"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97" name="Google Shape;197;p33"/>
            <p:cNvCxnSpPr/>
            <p:nvPr/>
          </p:nvCxnSpPr>
          <p:spPr>
            <a:xfrm>
              <a:off x="4267608" y="0"/>
              <a:ext cx="0"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98" name="Google Shape;198;p33"/>
            <p:cNvCxnSpPr/>
            <p:nvPr/>
          </p:nvCxnSpPr>
          <p:spPr>
            <a:xfrm>
              <a:off x="5486746" y="0"/>
              <a:ext cx="0"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99" name="Google Shape;199;p33"/>
            <p:cNvCxnSpPr/>
            <p:nvPr/>
          </p:nvCxnSpPr>
          <p:spPr>
            <a:xfrm>
              <a:off x="6705884" y="0"/>
              <a:ext cx="0"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200" name="Google Shape;200;p33"/>
            <p:cNvCxnSpPr/>
            <p:nvPr/>
          </p:nvCxnSpPr>
          <p:spPr>
            <a:xfrm>
              <a:off x="7925022" y="0"/>
              <a:ext cx="0"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201" name="Google Shape;201;p33"/>
            <p:cNvCxnSpPr/>
            <p:nvPr/>
          </p:nvCxnSpPr>
          <p:spPr>
            <a:xfrm>
              <a:off x="9144160" y="0"/>
              <a:ext cx="0"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202" name="Google Shape;202;p33"/>
            <p:cNvCxnSpPr/>
            <p:nvPr/>
          </p:nvCxnSpPr>
          <p:spPr>
            <a:xfrm>
              <a:off x="10363298" y="0"/>
              <a:ext cx="0"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203" name="Google Shape;203;p33"/>
            <p:cNvCxnSpPr/>
            <p:nvPr/>
          </p:nvCxnSpPr>
          <p:spPr>
            <a:xfrm>
              <a:off x="11582436" y="0"/>
              <a:ext cx="0"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204" name="Google Shape;204;p33"/>
            <p:cNvCxnSpPr/>
            <p:nvPr/>
          </p:nvCxnSpPr>
          <p:spPr>
            <a:xfrm>
              <a:off x="2819" y="386485"/>
              <a:ext cx="12188952" cy="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205" name="Google Shape;205;p33"/>
            <p:cNvCxnSpPr/>
            <p:nvPr/>
          </p:nvCxnSpPr>
          <p:spPr>
            <a:xfrm>
              <a:off x="2819" y="1611181"/>
              <a:ext cx="12188952" cy="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206" name="Google Shape;206;p33"/>
            <p:cNvCxnSpPr/>
            <p:nvPr/>
          </p:nvCxnSpPr>
          <p:spPr>
            <a:xfrm>
              <a:off x="2819" y="2835877"/>
              <a:ext cx="12188952" cy="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207" name="Google Shape;207;p33"/>
            <p:cNvCxnSpPr/>
            <p:nvPr/>
          </p:nvCxnSpPr>
          <p:spPr>
            <a:xfrm>
              <a:off x="2819" y="4060573"/>
              <a:ext cx="12188952" cy="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208" name="Google Shape;208;p33"/>
            <p:cNvCxnSpPr/>
            <p:nvPr/>
          </p:nvCxnSpPr>
          <p:spPr>
            <a:xfrm>
              <a:off x="2819" y="5285269"/>
              <a:ext cx="12188952" cy="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209" name="Google Shape;209;p33"/>
            <p:cNvCxnSpPr/>
            <p:nvPr/>
          </p:nvCxnSpPr>
          <p:spPr>
            <a:xfrm>
              <a:off x="2819" y="6509965"/>
              <a:ext cx="12188952" cy="0"/>
            </a:xfrm>
            <a:prstGeom prst="straightConnector1">
              <a:avLst/>
            </a:prstGeom>
            <a:noFill/>
            <a:ln w="9525" cap="flat" cmpd="sng">
              <a:solidFill>
                <a:srgbClr val="A43E27">
                  <a:alpha val="24313"/>
                </a:srgbClr>
              </a:solidFill>
              <a:prstDash val="solid"/>
              <a:miter lim="800000"/>
              <a:headEnd type="none" w="sm" len="sm"/>
              <a:tailEnd type="none" w="sm" len="sm"/>
            </a:ln>
          </p:spPr>
        </p:cxnSp>
        <p:grpSp>
          <p:nvGrpSpPr>
            <p:cNvPr id="210" name="Google Shape;210;p33"/>
            <p:cNvGrpSpPr/>
            <p:nvPr/>
          </p:nvGrpSpPr>
          <p:grpSpPr>
            <a:xfrm>
              <a:off x="-1" y="0"/>
              <a:ext cx="12192001" cy="6858000"/>
              <a:chOff x="-1" y="0"/>
              <a:chExt cx="12192001" cy="6858000"/>
            </a:xfrm>
          </p:grpSpPr>
          <p:cxnSp>
            <p:nvCxnSpPr>
              <p:cNvPr id="211" name="Google Shape;211;p33"/>
              <p:cNvCxnSpPr/>
              <p:nvPr/>
            </p:nvCxnSpPr>
            <p:spPr>
              <a:xfrm>
                <a:off x="225425" y="0"/>
                <a:ext cx="6815931"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212" name="Google Shape;212;p33"/>
              <p:cNvCxnSpPr/>
              <p:nvPr/>
            </p:nvCxnSpPr>
            <p:spPr>
              <a:xfrm>
                <a:off x="1449154" y="0"/>
                <a:ext cx="6815931"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213" name="Google Shape;213;p33"/>
              <p:cNvCxnSpPr/>
              <p:nvPr/>
            </p:nvCxnSpPr>
            <p:spPr>
              <a:xfrm>
                <a:off x="2665982" y="0"/>
                <a:ext cx="6815931"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214" name="Google Shape;214;p33"/>
              <p:cNvCxnSpPr/>
              <p:nvPr/>
            </p:nvCxnSpPr>
            <p:spPr>
              <a:xfrm>
                <a:off x="3885119" y="0"/>
                <a:ext cx="6815931"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215" name="Google Shape;215;p33"/>
              <p:cNvCxnSpPr/>
              <p:nvPr/>
            </p:nvCxnSpPr>
            <p:spPr>
              <a:xfrm>
                <a:off x="5106502" y="0"/>
                <a:ext cx="6815931" cy="6858000"/>
              </a:xfrm>
              <a:prstGeom prst="straightConnector1">
                <a:avLst/>
              </a:prstGeom>
              <a:noFill/>
              <a:ln w="9525" cap="flat" cmpd="sng">
                <a:solidFill>
                  <a:srgbClr val="A43E27">
                    <a:alpha val="24313"/>
                  </a:srgbClr>
                </a:solidFill>
                <a:prstDash val="solid"/>
                <a:miter lim="800000"/>
                <a:headEnd type="none" w="sm" len="sm"/>
                <a:tailEnd type="none" w="sm" len="sm"/>
              </a:ln>
            </p:spPr>
          </p:cxnSp>
          <p:grpSp>
            <p:nvGrpSpPr>
              <p:cNvPr id="216" name="Google Shape;216;p33"/>
              <p:cNvGrpSpPr/>
              <p:nvPr/>
            </p:nvGrpSpPr>
            <p:grpSpPr>
              <a:xfrm>
                <a:off x="6327885" y="0"/>
                <a:ext cx="5864115" cy="5898673"/>
                <a:chOff x="6327885" y="0"/>
                <a:chExt cx="5864115" cy="5898673"/>
              </a:xfrm>
            </p:grpSpPr>
            <p:cxnSp>
              <p:nvCxnSpPr>
                <p:cNvPr id="217" name="Google Shape;217;p33"/>
                <p:cNvCxnSpPr/>
                <p:nvPr/>
              </p:nvCxnSpPr>
              <p:spPr>
                <a:xfrm>
                  <a:off x="6327885" y="0"/>
                  <a:ext cx="5864115" cy="5898673"/>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218" name="Google Shape;218;p33"/>
                <p:cNvCxnSpPr/>
                <p:nvPr/>
              </p:nvCxnSpPr>
              <p:spPr>
                <a:xfrm>
                  <a:off x="7549268" y="0"/>
                  <a:ext cx="4642732" cy="4672425"/>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219" name="Google Shape;219;p33"/>
                <p:cNvCxnSpPr/>
                <p:nvPr/>
              </p:nvCxnSpPr>
              <p:spPr>
                <a:xfrm>
                  <a:off x="8772997" y="0"/>
                  <a:ext cx="3419003" cy="3456749"/>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220" name="Google Shape;220;p33"/>
                <p:cNvCxnSpPr/>
                <p:nvPr/>
              </p:nvCxnSpPr>
              <p:spPr>
                <a:xfrm>
                  <a:off x="9982200" y="0"/>
                  <a:ext cx="2209800" cy="2226469"/>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221" name="Google Shape;221;p33"/>
                <p:cNvCxnSpPr/>
                <p:nvPr/>
              </p:nvCxnSpPr>
              <p:spPr>
                <a:xfrm>
                  <a:off x="11199019" y="0"/>
                  <a:ext cx="992981" cy="1002506"/>
                </a:xfrm>
                <a:prstGeom prst="straightConnector1">
                  <a:avLst/>
                </a:prstGeom>
                <a:noFill/>
                <a:ln w="9525" cap="flat" cmpd="sng">
                  <a:solidFill>
                    <a:srgbClr val="A43E27">
                      <a:alpha val="24313"/>
                    </a:srgbClr>
                  </a:solidFill>
                  <a:prstDash val="solid"/>
                  <a:miter lim="800000"/>
                  <a:headEnd type="none" w="sm" len="sm"/>
                  <a:tailEnd type="none" w="sm" len="sm"/>
                </a:ln>
              </p:spPr>
            </p:cxnSp>
          </p:grpSp>
          <p:cxnSp>
            <p:nvCxnSpPr>
              <p:cNvPr id="222" name="Google Shape;222;p33"/>
              <p:cNvCxnSpPr/>
              <p:nvPr/>
            </p:nvCxnSpPr>
            <p:spPr>
              <a:xfrm rot="10800000">
                <a:off x="-1" y="1012053"/>
                <a:ext cx="5828811" cy="5845945"/>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223" name="Google Shape;223;p33"/>
              <p:cNvCxnSpPr/>
              <p:nvPr/>
            </p:nvCxnSpPr>
            <p:spPr>
              <a:xfrm rot="10800000">
                <a:off x="-1" y="2227340"/>
                <a:ext cx="4614781" cy="4630658"/>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224" name="Google Shape;224;p33"/>
              <p:cNvCxnSpPr/>
              <p:nvPr/>
            </p:nvCxnSpPr>
            <p:spPr>
              <a:xfrm rot="10800000">
                <a:off x="-1" y="3432149"/>
                <a:ext cx="3398419" cy="3425849"/>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225" name="Google Shape;225;p33"/>
              <p:cNvCxnSpPr/>
              <p:nvPr/>
            </p:nvCxnSpPr>
            <p:spPr>
              <a:xfrm rot="10800000">
                <a:off x="-1" y="4651431"/>
                <a:ext cx="2196496" cy="2206567"/>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226" name="Google Shape;226;p33"/>
              <p:cNvCxnSpPr/>
              <p:nvPr/>
            </p:nvCxnSpPr>
            <p:spPr>
              <a:xfrm rot="10800000">
                <a:off x="-1" y="5864453"/>
                <a:ext cx="987003" cy="993545"/>
              </a:xfrm>
              <a:prstGeom prst="straightConnector1">
                <a:avLst/>
              </a:prstGeom>
              <a:noFill/>
              <a:ln w="9525" cap="flat" cmpd="sng">
                <a:solidFill>
                  <a:srgbClr val="A43E27">
                    <a:alpha val="24313"/>
                  </a:srgbClr>
                </a:solidFill>
                <a:prstDash val="solid"/>
                <a:miter lim="800000"/>
                <a:headEnd type="none" w="sm" len="sm"/>
                <a:tailEnd type="none" w="sm" len="sm"/>
              </a:ln>
            </p:spPr>
          </p:cxnSp>
        </p:grpSp>
        <p:grpSp>
          <p:nvGrpSpPr>
            <p:cNvPr id="227" name="Google Shape;227;p33"/>
            <p:cNvGrpSpPr/>
            <p:nvPr/>
          </p:nvGrpSpPr>
          <p:grpSpPr>
            <a:xfrm flipH="1">
              <a:off x="0" y="0"/>
              <a:ext cx="12192001" cy="6858000"/>
              <a:chOff x="-1" y="0"/>
              <a:chExt cx="12192001" cy="6858000"/>
            </a:xfrm>
          </p:grpSpPr>
          <p:cxnSp>
            <p:nvCxnSpPr>
              <p:cNvPr id="228" name="Google Shape;228;p33"/>
              <p:cNvCxnSpPr/>
              <p:nvPr/>
            </p:nvCxnSpPr>
            <p:spPr>
              <a:xfrm>
                <a:off x="225425" y="0"/>
                <a:ext cx="6815931"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229" name="Google Shape;229;p33"/>
              <p:cNvCxnSpPr/>
              <p:nvPr/>
            </p:nvCxnSpPr>
            <p:spPr>
              <a:xfrm>
                <a:off x="1449154" y="0"/>
                <a:ext cx="6815931"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230" name="Google Shape;230;p33"/>
              <p:cNvCxnSpPr/>
              <p:nvPr/>
            </p:nvCxnSpPr>
            <p:spPr>
              <a:xfrm>
                <a:off x="2665982" y="0"/>
                <a:ext cx="6815931"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231" name="Google Shape;231;p33"/>
              <p:cNvCxnSpPr/>
              <p:nvPr/>
            </p:nvCxnSpPr>
            <p:spPr>
              <a:xfrm>
                <a:off x="3885119" y="0"/>
                <a:ext cx="6815931"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232" name="Google Shape;232;p33"/>
              <p:cNvCxnSpPr/>
              <p:nvPr/>
            </p:nvCxnSpPr>
            <p:spPr>
              <a:xfrm>
                <a:off x="5150644" y="0"/>
                <a:ext cx="6815931" cy="6858000"/>
              </a:xfrm>
              <a:prstGeom prst="straightConnector1">
                <a:avLst/>
              </a:prstGeom>
              <a:noFill/>
              <a:ln w="9525" cap="flat" cmpd="sng">
                <a:solidFill>
                  <a:srgbClr val="A43E27">
                    <a:alpha val="24313"/>
                  </a:srgbClr>
                </a:solidFill>
                <a:prstDash val="solid"/>
                <a:miter lim="800000"/>
                <a:headEnd type="none" w="sm" len="sm"/>
                <a:tailEnd type="none" w="sm" len="sm"/>
              </a:ln>
            </p:spPr>
          </p:cxnSp>
          <p:grpSp>
            <p:nvGrpSpPr>
              <p:cNvPr id="233" name="Google Shape;233;p33"/>
              <p:cNvGrpSpPr/>
              <p:nvPr/>
            </p:nvGrpSpPr>
            <p:grpSpPr>
              <a:xfrm>
                <a:off x="6327885" y="0"/>
                <a:ext cx="5864115" cy="5898673"/>
                <a:chOff x="6327885" y="0"/>
                <a:chExt cx="5864115" cy="5898673"/>
              </a:xfrm>
            </p:grpSpPr>
            <p:cxnSp>
              <p:nvCxnSpPr>
                <p:cNvPr id="234" name="Google Shape;234;p33"/>
                <p:cNvCxnSpPr/>
                <p:nvPr/>
              </p:nvCxnSpPr>
              <p:spPr>
                <a:xfrm>
                  <a:off x="6327885" y="0"/>
                  <a:ext cx="5864115" cy="5898673"/>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235" name="Google Shape;235;p33"/>
                <p:cNvCxnSpPr/>
                <p:nvPr/>
              </p:nvCxnSpPr>
              <p:spPr>
                <a:xfrm>
                  <a:off x="7549268" y="0"/>
                  <a:ext cx="4642732" cy="4672425"/>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236" name="Google Shape;236;p33"/>
                <p:cNvCxnSpPr/>
                <p:nvPr/>
              </p:nvCxnSpPr>
              <p:spPr>
                <a:xfrm>
                  <a:off x="8772997" y="0"/>
                  <a:ext cx="3419003" cy="3456749"/>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237" name="Google Shape;237;p33"/>
                <p:cNvCxnSpPr/>
                <p:nvPr/>
              </p:nvCxnSpPr>
              <p:spPr>
                <a:xfrm>
                  <a:off x="9982200" y="0"/>
                  <a:ext cx="2209800" cy="2226469"/>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238" name="Google Shape;238;p33"/>
                <p:cNvCxnSpPr/>
                <p:nvPr/>
              </p:nvCxnSpPr>
              <p:spPr>
                <a:xfrm>
                  <a:off x="11199019" y="0"/>
                  <a:ext cx="992981" cy="1002506"/>
                </a:xfrm>
                <a:prstGeom prst="straightConnector1">
                  <a:avLst/>
                </a:prstGeom>
                <a:noFill/>
                <a:ln w="9525" cap="flat" cmpd="sng">
                  <a:solidFill>
                    <a:srgbClr val="A43E27">
                      <a:alpha val="24313"/>
                    </a:srgbClr>
                  </a:solidFill>
                  <a:prstDash val="solid"/>
                  <a:miter lim="800000"/>
                  <a:headEnd type="none" w="sm" len="sm"/>
                  <a:tailEnd type="none" w="sm" len="sm"/>
                </a:ln>
              </p:spPr>
            </p:cxnSp>
          </p:grpSp>
          <p:cxnSp>
            <p:nvCxnSpPr>
              <p:cNvPr id="239" name="Google Shape;239;p33"/>
              <p:cNvCxnSpPr/>
              <p:nvPr/>
            </p:nvCxnSpPr>
            <p:spPr>
              <a:xfrm rot="10800000">
                <a:off x="-1" y="1012053"/>
                <a:ext cx="5828811" cy="5845945"/>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240" name="Google Shape;240;p33"/>
              <p:cNvCxnSpPr/>
              <p:nvPr/>
            </p:nvCxnSpPr>
            <p:spPr>
              <a:xfrm rot="10800000">
                <a:off x="-1" y="2227340"/>
                <a:ext cx="4614781" cy="4630658"/>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241" name="Google Shape;241;p33"/>
              <p:cNvCxnSpPr/>
              <p:nvPr/>
            </p:nvCxnSpPr>
            <p:spPr>
              <a:xfrm rot="10800000">
                <a:off x="-1" y="3432149"/>
                <a:ext cx="3398419" cy="3425849"/>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242" name="Google Shape;242;p33"/>
              <p:cNvCxnSpPr/>
              <p:nvPr/>
            </p:nvCxnSpPr>
            <p:spPr>
              <a:xfrm rot="10800000">
                <a:off x="-1" y="4651431"/>
                <a:ext cx="2196496" cy="2206567"/>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243" name="Google Shape;243;p33"/>
              <p:cNvCxnSpPr/>
              <p:nvPr/>
            </p:nvCxnSpPr>
            <p:spPr>
              <a:xfrm rot="10800000">
                <a:off x="-1" y="5864453"/>
                <a:ext cx="987003" cy="993545"/>
              </a:xfrm>
              <a:prstGeom prst="straightConnector1">
                <a:avLst/>
              </a:prstGeom>
              <a:noFill/>
              <a:ln w="9525" cap="flat" cmpd="sng">
                <a:solidFill>
                  <a:srgbClr val="A43E27">
                    <a:alpha val="24313"/>
                  </a:srgbClr>
                </a:solidFill>
                <a:prstDash val="solid"/>
                <a:miter lim="800000"/>
                <a:headEnd type="none" w="sm" len="sm"/>
                <a:tailEnd type="none" w="sm" len="sm"/>
              </a:ln>
            </p:spPr>
          </p:cxnSp>
        </p:grpSp>
      </p:grpSp>
      <p:sp>
        <p:nvSpPr>
          <p:cNvPr id="244" name="Google Shape;244;p33"/>
          <p:cNvSpPr txBox="1">
            <a:spLocks noGrp="1"/>
          </p:cNvSpPr>
          <p:nvPr>
            <p:ph type="title"/>
          </p:nvPr>
        </p:nvSpPr>
        <p:spPr>
          <a:xfrm>
            <a:off x="1295400" y="2541573"/>
            <a:ext cx="9601200" cy="2743200"/>
          </a:xfrm>
          <a:prstGeom prst="rect">
            <a:avLst/>
          </a:prstGeom>
          <a:noFill/>
          <a:ln>
            <a:noFill/>
          </a:ln>
        </p:spPr>
        <p:txBody>
          <a:bodyPr spcFirstLastPara="1" wrap="square" lIns="91425" tIns="45700" rIns="91425" bIns="45700" anchor="b" anchorCtr="0">
            <a:normAutofit/>
          </a:bodyPr>
          <a:lstStyle>
            <a:lvl1pPr lvl="0" algn="l">
              <a:lnSpc>
                <a:spcPct val="85000"/>
              </a:lnSpc>
              <a:spcBef>
                <a:spcPts val="0"/>
              </a:spcBef>
              <a:spcAft>
                <a:spcPts val="0"/>
              </a:spcAft>
              <a:buClr>
                <a:schemeClr val="lt1"/>
              </a:buClr>
              <a:buSzPts val="6000"/>
              <a:buFont typeface="Arial"/>
              <a:buNone/>
              <a:defRPr sz="6000" cap="none">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5" name="Google Shape;245;p33"/>
          <p:cNvSpPr txBox="1">
            <a:spLocks noGrp="1"/>
          </p:cNvSpPr>
          <p:nvPr>
            <p:ph type="body" idx="1"/>
          </p:nvPr>
        </p:nvSpPr>
        <p:spPr>
          <a:xfrm>
            <a:off x="1295400" y="5431536"/>
            <a:ext cx="9601200" cy="4572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0"/>
              </a:spcBef>
              <a:spcAft>
                <a:spcPts val="0"/>
              </a:spcAft>
              <a:buSzPts val="2000"/>
              <a:buNone/>
              <a:defRPr sz="2000" b="0">
                <a:solidFill>
                  <a:schemeClr val="lt1"/>
                </a:solidFill>
              </a:defRPr>
            </a:lvl1pPr>
            <a:lvl2pPr marL="914400" lvl="1" indent="-228600" algn="l">
              <a:lnSpc>
                <a:spcPct val="90000"/>
              </a:lnSpc>
              <a:spcBef>
                <a:spcPts val="1200"/>
              </a:spcBef>
              <a:spcAft>
                <a:spcPts val="0"/>
              </a:spcAft>
              <a:buSzPts val="2000"/>
              <a:buNone/>
              <a:defRPr sz="2000"/>
            </a:lvl2pPr>
            <a:lvl3pPr marL="1371600" lvl="2" indent="-228600" algn="l">
              <a:lnSpc>
                <a:spcPct val="90000"/>
              </a:lnSpc>
              <a:spcBef>
                <a:spcPts val="800"/>
              </a:spcBef>
              <a:spcAft>
                <a:spcPts val="0"/>
              </a:spcAft>
              <a:buSzPts val="1800"/>
              <a:buNone/>
              <a:defRPr sz="1800"/>
            </a:lvl3pPr>
            <a:lvl4pPr marL="1828800" lvl="3" indent="-228600" algn="l">
              <a:lnSpc>
                <a:spcPct val="90000"/>
              </a:lnSpc>
              <a:spcBef>
                <a:spcPts val="800"/>
              </a:spcBef>
              <a:spcAft>
                <a:spcPts val="0"/>
              </a:spcAft>
              <a:buSzPts val="1600"/>
              <a:buNone/>
              <a:defRPr sz="1600"/>
            </a:lvl4pPr>
            <a:lvl5pPr marL="2286000" lvl="4" indent="-228600" algn="l">
              <a:lnSpc>
                <a:spcPct val="90000"/>
              </a:lnSpc>
              <a:spcBef>
                <a:spcPts val="600"/>
              </a:spcBef>
              <a:spcAft>
                <a:spcPts val="0"/>
              </a:spcAft>
              <a:buSzPts val="1600"/>
              <a:buNone/>
              <a:defRPr sz="1600"/>
            </a:lvl5pPr>
            <a:lvl6pPr marL="2743200" lvl="5" indent="-228600" algn="l">
              <a:lnSpc>
                <a:spcPct val="90000"/>
              </a:lnSpc>
              <a:spcBef>
                <a:spcPts val="600"/>
              </a:spcBef>
              <a:spcAft>
                <a:spcPts val="0"/>
              </a:spcAft>
              <a:buSzPts val="1600"/>
              <a:buNone/>
              <a:defRPr sz="1600"/>
            </a:lvl6pPr>
            <a:lvl7pPr marL="3200400" lvl="6" indent="-228600" algn="l">
              <a:lnSpc>
                <a:spcPct val="90000"/>
              </a:lnSpc>
              <a:spcBef>
                <a:spcPts val="600"/>
              </a:spcBef>
              <a:spcAft>
                <a:spcPts val="0"/>
              </a:spcAft>
              <a:buSzPts val="1600"/>
              <a:buNone/>
              <a:defRPr sz="1600"/>
            </a:lvl7pPr>
            <a:lvl8pPr marL="3657600" lvl="7" indent="-228600" algn="l">
              <a:lnSpc>
                <a:spcPct val="90000"/>
              </a:lnSpc>
              <a:spcBef>
                <a:spcPts val="600"/>
              </a:spcBef>
              <a:spcAft>
                <a:spcPts val="0"/>
              </a:spcAft>
              <a:buSzPts val="1600"/>
              <a:buNone/>
              <a:defRPr sz="1600"/>
            </a:lvl8pPr>
            <a:lvl9pPr marL="4114800" lvl="8" indent="-228600" algn="l">
              <a:lnSpc>
                <a:spcPct val="90000"/>
              </a:lnSpc>
              <a:spcBef>
                <a:spcPts val="600"/>
              </a:spcBef>
              <a:spcAft>
                <a:spcPts val="0"/>
              </a:spcAft>
              <a:buSzPts val="1600"/>
              <a:buNone/>
              <a:defRPr sz="1600"/>
            </a:lvl9pPr>
          </a:lstStyle>
          <a:p>
            <a:endParaRPr/>
          </a:p>
        </p:txBody>
      </p:sp>
      <p:cxnSp>
        <p:nvCxnSpPr>
          <p:cNvPr id="246" name="Google Shape;246;p33"/>
          <p:cNvCxnSpPr/>
          <p:nvPr/>
        </p:nvCxnSpPr>
        <p:spPr>
          <a:xfrm>
            <a:off x="1295400" y="5294175"/>
            <a:ext cx="9601200" cy="0"/>
          </a:xfrm>
          <a:prstGeom prst="straightConnector1">
            <a:avLst/>
          </a:prstGeom>
          <a:noFill/>
          <a:ln w="12700" cap="flat" cmpd="sng">
            <a:solidFill>
              <a:schemeClr val="lt1"/>
            </a:solidFill>
            <a:prstDash val="solid"/>
            <a:miter lim="800000"/>
            <a:headEnd type="none" w="sm" len="sm"/>
            <a:tailEnd type="none" w="sm" len="sm"/>
          </a:ln>
        </p:spPr>
      </p:cxn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Primerjava" type="twoTxTwoObj">
  <p:cSld name="TWO_OBJECTS_WITH_TEXT">
    <p:spTree>
      <p:nvGrpSpPr>
        <p:cNvPr id="1" name="Shape 247"/>
        <p:cNvGrpSpPr/>
        <p:nvPr/>
      </p:nvGrpSpPr>
      <p:grpSpPr>
        <a:xfrm>
          <a:off x="0" y="0"/>
          <a:ext cx="0" cy="0"/>
          <a:chOff x="0" y="0"/>
          <a:chExt cx="0" cy="0"/>
        </a:xfrm>
      </p:grpSpPr>
      <p:sp>
        <p:nvSpPr>
          <p:cNvPr id="248" name="Google Shape;248;p34"/>
          <p:cNvSpPr txBox="1">
            <a:spLocks noGrp="1"/>
          </p:cNvSpPr>
          <p:nvPr>
            <p:ph type="title"/>
          </p:nvPr>
        </p:nvSpPr>
        <p:spPr>
          <a:xfrm>
            <a:off x="1295400" y="503853"/>
            <a:ext cx="9601200" cy="1142385"/>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A43E27"/>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9" name="Google Shape;249;p34"/>
          <p:cNvSpPr txBox="1">
            <a:spLocks noGrp="1"/>
          </p:cNvSpPr>
          <p:nvPr>
            <p:ph type="body" idx="1"/>
          </p:nvPr>
        </p:nvSpPr>
        <p:spPr>
          <a:xfrm>
            <a:off x="1295400" y="1818322"/>
            <a:ext cx="4572000" cy="64135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0"/>
              </a:spcBef>
              <a:spcAft>
                <a:spcPts val="0"/>
              </a:spcAft>
              <a:buSzPts val="2000"/>
              <a:buNone/>
              <a:defRPr sz="2000" b="0">
                <a:solidFill>
                  <a:schemeClr val="accent1"/>
                </a:solidFill>
              </a:defRPr>
            </a:lvl1pPr>
            <a:lvl2pPr marL="914400" lvl="1" indent="-228600" algn="l">
              <a:lnSpc>
                <a:spcPct val="90000"/>
              </a:lnSpc>
              <a:spcBef>
                <a:spcPts val="1200"/>
              </a:spcBef>
              <a:spcAft>
                <a:spcPts val="0"/>
              </a:spcAft>
              <a:buSzPts val="2000"/>
              <a:buNone/>
              <a:defRPr sz="2000" b="1"/>
            </a:lvl2pPr>
            <a:lvl3pPr marL="1371600" lvl="2" indent="-228600" algn="l">
              <a:lnSpc>
                <a:spcPct val="90000"/>
              </a:lnSpc>
              <a:spcBef>
                <a:spcPts val="800"/>
              </a:spcBef>
              <a:spcAft>
                <a:spcPts val="0"/>
              </a:spcAft>
              <a:buSzPts val="1800"/>
              <a:buNone/>
              <a:defRPr sz="1800" b="1"/>
            </a:lvl3pPr>
            <a:lvl4pPr marL="1828800" lvl="3" indent="-228600" algn="l">
              <a:lnSpc>
                <a:spcPct val="90000"/>
              </a:lnSpc>
              <a:spcBef>
                <a:spcPts val="800"/>
              </a:spcBef>
              <a:spcAft>
                <a:spcPts val="0"/>
              </a:spcAft>
              <a:buSzPts val="1600"/>
              <a:buNone/>
              <a:defRPr sz="1600" b="1"/>
            </a:lvl4pPr>
            <a:lvl5pPr marL="2286000" lvl="4" indent="-228600" algn="l">
              <a:lnSpc>
                <a:spcPct val="90000"/>
              </a:lnSpc>
              <a:spcBef>
                <a:spcPts val="600"/>
              </a:spcBef>
              <a:spcAft>
                <a:spcPts val="0"/>
              </a:spcAft>
              <a:buSzPts val="1600"/>
              <a:buNone/>
              <a:defRPr sz="1600" b="1"/>
            </a:lvl5pPr>
            <a:lvl6pPr marL="2743200" lvl="5" indent="-228600" algn="l">
              <a:lnSpc>
                <a:spcPct val="90000"/>
              </a:lnSpc>
              <a:spcBef>
                <a:spcPts val="600"/>
              </a:spcBef>
              <a:spcAft>
                <a:spcPts val="0"/>
              </a:spcAft>
              <a:buSzPts val="1600"/>
              <a:buNone/>
              <a:defRPr sz="1600" b="1"/>
            </a:lvl6pPr>
            <a:lvl7pPr marL="3200400" lvl="6" indent="-228600" algn="l">
              <a:lnSpc>
                <a:spcPct val="90000"/>
              </a:lnSpc>
              <a:spcBef>
                <a:spcPts val="600"/>
              </a:spcBef>
              <a:spcAft>
                <a:spcPts val="0"/>
              </a:spcAft>
              <a:buSzPts val="1600"/>
              <a:buNone/>
              <a:defRPr sz="1600" b="1"/>
            </a:lvl7pPr>
            <a:lvl8pPr marL="3657600" lvl="7" indent="-228600" algn="l">
              <a:lnSpc>
                <a:spcPct val="90000"/>
              </a:lnSpc>
              <a:spcBef>
                <a:spcPts val="600"/>
              </a:spcBef>
              <a:spcAft>
                <a:spcPts val="0"/>
              </a:spcAft>
              <a:buSzPts val="1600"/>
              <a:buNone/>
              <a:defRPr sz="1600" b="1"/>
            </a:lvl8pPr>
            <a:lvl9pPr marL="4114800" lvl="8" indent="-228600" algn="l">
              <a:lnSpc>
                <a:spcPct val="90000"/>
              </a:lnSpc>
              <a:spcBef>
                <a:spcPts val="600"/>
              </a:spcBef>
              <a:spcAft>
                <a:spcPts val="0"/>
              </a:spcAft>
              <a:buSzPts val="1600"/>
              <a:buNone/>
              <a:defRPr sz="1600" b="1"/>
            </a:lvl9pPr>
          </a:lstStyle>
          <a:p>
            <a:endParaRPr/>
          </a:p>
        </p:txBody>
      </p:sp>
      <p:sp>
        <p:nvSpPr>
          <p:cNvPr id="250" name="Google Shape;250;p34"/>
          <p:cNvSpPr txBox="1">
            <a:spLocks noGrp="1"/>
          </p:cNvSpPr>
          <p:nvPr>
            <p:ph type="body" idx="2"/>
          </p:nvPr>
        </p:nvSpPr>
        <p:spPr>
          <a:xfrm>
            <a:off x="1295400" y="2503713"/>
            <a:ext cx="4572000" cy="3287487"/>
          </a:xfrm>
          <a:prstGeom prst="rect">
            <a:avLst/>
          </a:prstGeom>
          <a:noFill/>
          <a:ln>
            <a:noFill/>
          </a:ln>
        </p:spPr>
        <p:txBody>
          <a:bodyPr spcFirstLastPara="1" wrap="square" lIns="91425" tIns="45700" rIns="91425" bIns="45700" anchor="t" anchorCtr="0">
            <a:normAutofit/>
          </a:bodyPr>
          <a:lstStyle>
            <a:lvl1pPr marL="457200" lvl="0" indent="-355600" algn="l">
              <a:lnSpc>
                <a:spcPct val="90000"/>
              </a:lnSpc>
              <a:spcBef>
                <a:spcPts val="1800"/>
              </a:spcBef>
              <a:spcAft>
                <a:spcPts val="0"/>
              </a:spcAft>
              <a:buSzPts val="2000"/>
              <a:buChar char="▪"/>
              <a:defRPr sz="2000"/>
            </a:lvl1pPr>
            <a:lvl2pPr marL="914400" lvl="1" indent="-342900" algn="l">
              <a:lnSpc>
                <a:spcPct val="90000"/>
              </a:lnSpc>
              <a:spcBef>
                <a:spcPts val="1200"/>
              </a:spcBef>
              <a:spcAft>
                <a:spcPts val="0"/>
              </a:spcAft>
              <a:buSzPts val="1800"/>
              <a:buChar char="▪"/>
              <a:defRPr sz="1800"/>
            </a:lvl2pPr>
            <a:lvl3pPr marL="1371600" lvl="2" indent="-330200" algn="l">
              <a:lnSpc>
                <a:spcPct val="90000"/>
              </a:lnSpc>
              <a:spcBef>
                <a:spcPts val="800"/>
              </a:spcBef>
              <a:spcAft>
                <a:spcPts val="0"/>
              </a:spcAft>
              <a:buSzPts val="1600"/>
              <a:buChar char="▪"/>
              <a:defRPr sz="1600"/>
            </a:lvl3pPr>
            <a:lvl4pPr marL="1828800" lvl="3" indent="-317500" algn="l">
              <a:lnSpc>
                <a:spcPct val="90000"/>
              </a:lnSpc>
              <a:spcBef>
                <a:spcPts val="800"/>
              </a:spcBef>
              <a:spcAft>
                <a:spcPts val="0"/>
              </a:spcAft>
              <a:buSzPts val="1400"/>
              <a:buChar char="▪"/>
              <a:defRPr sz="1400"/>
            </a:lvl4pPr>
            <a:lvl5pPr marL="2286000" lvl="4" indent="-317500" algn="l">
              <a:lnSpc>
                <a:spcPct val="90000"/>
              </a:lnSpc>
              <a:spcBef>
                <a:spcPts val="600"/>
              </a:spcBef>
              <a:spcAft>
                <a:spcPts val="0"/>
              </a:spcAft>
              <a:buSzPts val="1400"/>
              <a:buChar char="▪"/>
              <a:defRPr sz="1400"/>
            </a:lvl5pPr>
            <a:lvl6pPr marL="2743200" lvl="5" indent="-330200" algn="l">
              <a:lnSpc>
                <a:spcPct val="90000"/>
              </a:lnSpc>
              <a:spcBef>
                <a:spcPts val="600"/>
              </a:spcBef>
              <a:spcAft>
                <a:spcPts val="0"/>
              </a:spcAft>
              <a:buSzPts val="1600"/>
              <a:buChar char="▪"/>
              <a:defRPr sz="1600"/>
            </a:lvl6pPr>
            <a:lvl7pPr marL="3200400" lvl="6" indent="-330200" algn="l">
              <a:lnSpc>
                <a:spcPct val="90000"/>
              </a:lnSpc>
              <a:spcBef>
                <a:spcPts val="600"/>
              </a:spcBef>
              <a:spcAft>
                <a:spcPts val="0"/>
              </a:spcAft>
              <a:buSzPts val="1600"/>
              <a:buChar char="▪"/>
              <a:defRPr sz="1600"/>
            </a:lvl7pPr>
            <a:lvl8pPr marL="3657600" lvl="7" indent="-330200" algn="l">
              <a:lnSpc>
                <a:spcPct val="90000"/>
              </a:lnSpc>
              <a:spcBef>
                <a:spcPts val="600"/>
              </a:spcBef>
              <a:spcAft>
                <a:spcPts val="0"/>
              </a:spcAft>
              <a:buSzPts val="1600"/>
              <a:buChar char="▪"/>
              <a:defRPr sz="1600"/>
            </a:lvl8pPr>
            <a:lvl9pPr marL="4114800" lvl="8" indent="-228600" algn="l">
              <a:lnSpc>
                <a:spcPct val="90000"/>
              </a:lnSpc>
              <a:spcBef>
                <a:spcPts val="600"/>
              </a:spcBef>
              <a:spcAft>
                <a:spcPts val="0"/>
              </a:spcAft>
              <a:buSzPts val="1600"/>
              <a:buNone/>
              <a:defRPr sz="1600"/>
            </a:lvl9pPr>
          </a:lstStyle>
          <a:p>
            <a:endParaRPr/>
          </a:p>
        </p:txBody>
      </p:sp>
      <p:sp>
        <p:nvSpPr>
          <p:cNvPr id="251" name="Google Shape;251;p34"/>
          <p:cNvSpPr txBox="1">
            <a:spLocks noGrp="1"/>
          </p:cNvSpPr>
          <p:nvPr>
            <p:ph type="body" idx="3"/>
          </p:nvPr>
        </p:nvSpPr>
        <p:spPr>
          <a:xfrm>
            <a:off x="6324600" y="1818322"/>
            <a:ext cx="4572000" cy="64135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0"/>
              </a:spcBef>
              <a:spcAft>
                <a:spcPts val="0"/>
              </a:spcAft>
              <a:buSzPts val="2000"/>
              <a:buNone/>
              <a:defRPr sz="2000" b="0">
                <a:solidFill>
                  <a:schemeClr val="accent1"/>
                </a:solidFill>
              </a:defRPr>
            </a:lvl1pPr>
            <a:lvl2pPr marL="914400" lvl="1" indent="-228600" algn="l">
              <a:lnSpc>
                <a:spcPct val="90000"/>
              </a:lnSpc>
              <a:spcBef>
                <a:spcPts val="1200"/>
              </a:spcBef>
              <a:spcAft>
                <a:spcPts val="0"/>
              </a:spcAft>
              <a:buSzPts val="2000"/>
              <a:buNone/>
              <a:defRPr sz="2000" b="1"/>
            </a:lvl2pPr>
            <a:lvl3pPr marL="1371600" lvl="2" indent="-228600" algn="l">
              <a:lnSpc>
                <a:spcPct val="90000"/>
              </a:lnSpc>
              <a:spcBef>
                <a:spcPts val="800"/>
              </a:spcBef>
              <a:spcAft>
                <a:spcPts val="0"/>
              </a:spcAft>
              <a:buSzPts val="1800"/>
              <a:buNone/>
              <a:defRPr sz="1800" b="1"/>
            </a:lvl3pPr>
            <a:lvl4pPr marL="1828800" lvl="3" indent="-228600" algn="l">
              <a:lnSpc>
                <a:spcPct val="90000"/>
              </a:lnSpc>
              <a:spcBef>
                <a:spcPts val="800"/>
              </a:spcBef>
              <a:spcAft>
                <a:spcPts val="0"/>
              </a:spcAft>
              <a:buSzPts val="1600"/>
              <a:buNone/>
              <a:defRPr sz="1600" b="1"/>
            </a:lvl4pPr>
            <a:lvl5pPr marL="2286000" lvl="4" indent="-228600" algn="l">
              <a:lnSpc>
                <a:spcPct val="90000"/>
              </a:lnSpc>
              <a:spcBef>
                <a:spcPts val="600"/>
              </a:spcBef>
              <a:spcAft>
                <a:spcPts val="0"/>
              </a:spcAft>
              <a:buSzPts val="1600"/>
              <a:buNone/>
              <a:defRPr sz="1600" b="1"/>
            </a:lvl5pPr>
            <a:lvl6pPr marL="2743200" lvl="5" indent="-228600" algn="l">
              <a:lnSpc>
                <a:spcPct val="90000"/>
              </a:lnSpc>
              <a:spcBef>
                <a:spcPts val="600"/>
              </a:spcBef>
              <a:spcAft>
                <a:spcPts val="0"/>
              </a:spcAft>
              <a:buSzPts val="1600"/>
              <a:buNone/>
              <a:defRPr sz="1600" b="1"/>
            </a:lvl6pPr>
            <a:lvl7pPr marL="3200400" lvl="6" indent="-228600" algn="l">
              <a:lnSpc>
                <a:spcPct val="90000"/>
              </a:lnSpc>
              <a:spcBef>
                <a:spcPts val="600"/>
              </a:spcBef>
              <a:spcAft>
                <a:spcPts val="0"/>
              </a:spcAft>
              <a:buSzPts val="1600"/>
              <a:buNone/>
              <a:defRPr sz="1600" b="1"/>
            </a:lvl7pPr>
            <a:lvl8pPr marL="3657600" lvl="7" indent="-228600" algn="l">
              <a:lnSpc>
                <a:spcPct val="90000"/>
              </a:lnSpc>
              <a:spcBef>
                <a:spcPts val="600"/>
              </a:spcBef>
              <a:spcAft>
                <a:spcPts val="0"/>
              </a:spcAft>
              <a:buSzPts val="1600"/>
              <a:buNone/>
              <a:defRPr sz="1600" b="1"/>
            </a:lvl8pPr>
            <a:lvl9pPr marL="4114800" lvl="8" indent="-228600" algn="l">
              <a:lnSpc>
                <a:spcPct val="90000"/>
              </a:lnSpc>
              <a:spcBef>
                <a:spcPts val="600"/>
              </a:spcBef>
              <a:spcAft>
                <a:spcPts val="0"/>
              </a:spcAft>
              <a:buSzPts val="1600"/>
              <a:buNone/>
              <a:defRPr sz="1600" b="1"/>
            </a:lvl9pPr>
          </a:lstStyle>
          <a:p>
            <a:endParaRPr/>
          </a:p>
        </p:txBody>
      </p:sp>
      <p:sp>
        <p:nvSpPr>
          <p:cNvPr id="252" name="Google Shape;252;p34"/>
          <p:cNvSpPr txBox="1">
            <a:spLocks noGrp="1"/>
          </p:cNvSpPr>
          <p:nvPr>
            <p:ph type="body" idx="4"/>
          </p:nvPr>
        </p:nvSpPr>
        <p:spPr>
          <a:xfrm>
            <a:off x="6324600" y="2503713"/>
            <a:ext cx="4572000" cy="3287487"/>
          </a:xfrm>
          <a:prstGeom prst="rect">
            <a:avLst/>
          </a:prstGeom>
          <a:noFill/>
          <a:ln>
            <a:noFill/>
          </a:ln>
        </p:spPr>
        <p:txBody>
          <a:bodyPr spcFirstLastPara="1" wrap="square" lIns="91425" tIns="45700" rIns="91425" bIns="45700" anchor="t" anchorCtr="0">
            <a:normAutofit/>
          </a:bodyPr>
          <a:lstStyle>
            <a:lvl1pPr marL="457200" lvl="0" indent="-355600" algn="l">
              <a:lnSpc>
                <a:spcPct val="90000"/>
              </a:lnSpc>
              <a:spcBef>
                <a:spcPts val="1800"/>
              </a:spcBef>
              <a:spcAft>
                <a:spcPts val="0"/>
              </a:spcAft>
              <a:buSzPts val="2000"/>
              <a:buChar char="▪"/>
              <a:defRPr sz="2000"/>
            </a:lvl1pPr>
            <a:lvl2pPr marL="914400" lvl="1" indent="-342900" algn="l">
              <a:lnSpc>
                <a:spcPct val="90000"/>
              </a:lnSpc>
              <a:spcBef>
                <a:spcPts val="1200"/>
              </a:spcBef>
              <a:spcAft>
                <a:spcPts val="0"/>
              </a:spcAft>
              <a:buSzPts val="1800"/>
              <a:buChar char="▪"/>
              <a:defRPr sz="1800"/>
            </a:lvl2pPr>
            <a:lvl3pPr marL="1371600" lvl="2" indent="-330200" algn="l">
              <a:lnSpc>
                <a:spcPct val="90000"/>
              </a:lnSpc>
              <a:spcBef>
                <a:spcPts val="800"/>
              </a:spcBef>
              <a:spcAft>
                <a:spcPts val="0"/>
              </a:spcAft>
              <a:buSzPts val="1600"/>
              <a:buChar char="▪"/>
              <a:defRPr sz="1600"/>
            </a:lvl3pPr>
            <a:lvl4pPr marL="1828800" lvl="3" indent="-317500" algn="l">
              <a:lnSpc>
                <a:spcPct val="90000"/>
              </a:lnSpc>
              <a:spcBef>
                <a:spcPts val="800"/>
              </a:spcBef>
              <a:spcAft>
                <a:spcPts val="0"/>
              </a:spcAft>
              <a:buSzPts val="1400"/>
              <a:buChar char="▪"/>
              <a:defRPr sz="1400"/>
            </a:lvl4pPr>
            <a:lvl5pPr marL="2286000" lvl="4" indent="-317500" algn="l">
              <a:lnSpc>
                <a:spcPct val="90000"/>
              </a:lnSpc>
              <a:spcBef>
                <a:spcPts val="600"/>
              </a:spcBef>
              <a:spcAft>
                <a:spcPts val="0"/>
              </a:spcAft>
              <a:buSzPts val="1400"/>
              <a:buChar char="▪"/>
              <a:defRPr sz="1400"/>
            </a:lvl5pPr>
            <a:lvl6pPr marL="2743200" lvl="5" indent="-330200" algn="l">
              <a:lnSpc>
                <a:spcPct val="90000"/>
              </a:lnSpc>
              <a:spcBef>
                <a:spcPts val="600"/>
              </a:spcBef>
              <a:spcAft>
                <a:spcPts val="0"/>
              </a:spcAft>
              <a:buSzPts val="1600"/>
              <a:buChar char="▪"/>
              <a:defRPr sz="1600"/>
            </a:lvl6pPr>
            <a:lvl7pPr marL="3200400" lvl="6" indent="-330200" algn="l">
              <a:lnSpc>
                <a:spcPct val="90000"/>
              </a:lnSpc>
              <a:spcBef>
                <a:spcPts val="600"/>
              </a:spcBef>
              <a:spcAft>
                <a:spcPts val="0"/>
              </a:spcAft>
              <a:buSzPts val="1600"/>
              <a:buChar char="▪"/>
              <a:defRPr sz="1600"/>
            </a:lvl7pPr>
            <a:lvl8pPr marL="3657600" lvl="7" indent="-330200" algn="l">
              <a:lnSpc>
                <a:spcPct val="90000"/>
              </a:lnSpc>
              <a:spcBef>
                <a:spcPts val="600"/>
              </a:spcBef>
              <a:spcAft>
                <a:spcPts val="0"/>
              </a:spcAft>
              <a:buSzPts val="1600"/>
              <a:buChar char="▪"/>
              <a:defRPr sz="1600"/>
            </a:lvl8pPr>
            <a:lvl9pPr marL="4114800" lvl="8" indent="-228600" algn="l">
              <a:lnSpc>
                <a:spcPct val="90000"/>
              </a:lnSpc>
              <a:spcBef>
                <a:spcPts val="600"/>
              </a:spcBef>
              <a:spcAft>
                <a:spcPts val="0"/>
              </a:spcAft>
              <a:buSzPts val="1600"/>
              <a:buNone/>
              <a:defRPr sz="1600"/>
            </a:lvl9pPr>
          </a:lstStyle>
          <a:p>
            <a:endParaRPr/>
          </a:p>
        </p:txBody>
      </p:sp>
      <p:sp>
        <p:nvSpPr>
          <p:cNvPr id="253" name="Google Shape;253;p34"/>
          <p:cNvSpPr txBox="1">
            <a:spLocks noGrp="1"/>
          </p:cNvSpPr>
          <p:nvPr>
            <p:ph type="ftr" idx="11"/>
          </p:nvPr>
        </p:nvSpPr>
        <p:spPr>
          <a:xfrm>
            <a:off x="609601" y="6289679"/>
            <a:ext cx="6128030" cy="222436"/>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4" name="Google Shape;254;p34"/>
          <p:cNvSpPr txBox="1">
            <a:spLocks noGrp="1"/>
          </p:cNvSpPr>
          <p:nvPr>
            <p:ph type="dt" idx="10"/>
          </p:nvPr>
        </p:nvSpPr>
        <p:spPr>
          <a:xfrm>
            <a:off x="9294042" y="6289679"/>
            <a:ext cx="965946" cy="222436"/>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5" name="Google Shape;255;p34"/>
          <p:cNvSpPr txBox="1">
            <a:spLocks noGrp="1"/>
          </p:cNvSpPr>
          <p:nvPr>
            <p:ph type="sldNum" idx="12"/>
          </p:nvPr>
        </p:nvSpPr>
        <p:spPr>
          <a:xfrm>
            <a:off x="10665311" y="6289679"/>
            <a:ext cx="918882" cy="222436"/>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amo naslov" type="titleOnly">
  <p:cSld name="TITLE_ONLY">
    <p:spTree>
      <p:nvGrpSpPr>
        <p:cNvPr id="1" name="Shape 256"/>
        <p:cNvGrpSpPr/>
        <p:nvPr/>
      </p:nvGrpSpPr>
      <p:grpSpPr>
        <a:xfrm>
          <a:off x="0" y="0"/>
          <a:ext cx="0" cy="0"/>
          <a:chOff x="0" y="0"/>
          <a:chExt cx="0" cy="0"/>
        </a:xfrm>
      </p:grpSpPr>
      <p:sp>
        <p:nvSpPr>
          <p:cNvPr id="257" name="Google Shape;257;p35"/>
          <p:cNvSpPr txBox="1">
            <a:spLocks noGrp="1"/>
          </p:cNvSpPr>
          <p:nvPr>
            <p:ph type="title"/>
          </p:nvPr>
        </p:nvSpPr>
        <p:spPr>
          <a:xfrm>
            <a:off x="1295400" y="503853"/>
            <a:ext cx="9601200" cy="1142385"/>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A43E27"/>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8" name="Google Shape;258;p35"/>
          <p:cNvSpPr txBox="1">
            <a:spLocks noGrp="1"/>
          </p:cNvSpPr>
          <p:nvPr>
            <p:ph type="ftr" idx="11"/>
          </p:nvPr>
        </p:nvSpPr>
        <p:spPr>
          <a:xfrm>
            <a:off x="609601" y="6289679"/>
            <a:ext cx="6128030" cy="222436"/>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9" name="Google Shape;259;p35"/>
          <p:cNvSpPr txBox="1">
            <a:spLocks noGrp="1"/>
          </p:cNvSpPr>
          <p:nvPr>
            <p:ph type="dt" idx="10"/>
          </p:nvPr>
        </p:nvSpPr>
        <p:spPr>
          <a:xfrm>
            <a:off x="9294042" y="6289679"/>
            <a:ext cx="965946" cy="222436"/>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0" name="Google Shape;260;p35"/>
          <p:cNvSpPr txBox="1">
            <a:spLocks noGrp="1"/>
          </p:cNvSpPr>
          <p:nvPr>
            <p:ph type="sldNum" idx="12"/>
          </p:nvPr>
        </p:nvSpPr>
        <p:spPr>
          <a:xfrm>
            <a:off x="10665311" y="6289679"/>
            <a:ext cx="918882" cy="222436"/>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Prazno" type="blank">
  <p:cSld name="BLANK">
    <p:spTree>
      <p:nvGrpSpPr>
        <p:cNvPr id="1" name="Shape 261"/>
        <p:cNvGrpSpPr/>
        <p:nvPr/>
      </p:nvGrpSpPr>
      <p:grpSpPr>
        <a:xfrm>
          <a:off x="0" y="0"/>
          <a:ext cx="0" cy="0"/>
          <a:chOff x="0" y="0"/>
          <a:chExt cx="0" cy="0"/>
        </a:xfrm>
      </p:grpSpPr>
      <p:grpSp>
        <p:nvGrpSpPr>
          <p:cNvPr id="262" name="Google Shape;262;p36"/>
          <p:cNvGrpSpPr/>
          <p:nvPr/>
        </p:nvGrpSpPr>
        <p:grpSpPr>
          <a:xfrm>
            <a:off x="-1" y="0"/>
            <a:ext cx="12192002" cy="6858000"/>
            <a:chOff x="-1" y="0"/>
            <a:chExt cx="12192002" cy="6858000"/>
          </a:xfrm>
        </p:grpSpPr>
        <p:cxnSp>
          <p:nvCxnSpPr>
            <p:cNvPr id="263" name="Google Shape;263;p36"/>
            <p:cNvCxnSpPr/>
            <p:nvPr/>
          </p:nvCxnSpPr>
          <p:spPr>
            <a:xfrm>
              <a:off x="610194" y="0"/>
              <a:ext cx="0" cy="6858000"/>
            </a:xfrm>
            <a:prstGeom prst="straightConnector1">
              <a:avLst/>
            </a:prstGeom>
            <a:noFill/>
            <a:ln w="9525" cap="flat" cmpd="sng">
              <a:solidFill>
                <a:srgbClr val="D8D8D8">
                  <a:alpha val="29411"/>
                </a:srgbClr>
              </a:solidFill>
              <a:prstDash val="solid"/>
              <a:miter lim="800000"/>
              <a:headEnd type="none" w="sm" len="sm"/>
              <a:tailEnd type="none" w="sm" len="sm"/>
            </a:ln>
          </p:spPr>
        </p:cxnSp>
        <p:cxnSp>
          <p:nvCxnSpPr>
            <p:cNvPr id="264" name="Google Shape;264;p36"/>
            <p:cNvCxnSpPr/>
            <p:nvPr/>
          </p:nvCxnSpPr>
          <p:spPr>
            <a:xfrm>
              <a:off x="1829332" y="0"/>
              <a:ext cx="0" cy="6858000"/>
            </a:xfrm>
            <a:prstGeom prst="straightConnector1">
              <a:avLst/>
            </a:prstGeom>
            <a:noFill/>
            <a:ln w="9525" cap="flat" cmpd="sng">
              <a:solidFill>
                <a:srgbClr val="D8D8D8">
                  <a:alpha val="29411"/>
                </a:srgbClr>
              </a:solidFill>
              <a:prstDash val="solid"/>
              <a:miter lim="800000"/>
              <a:headEnd type="none" w="sm" len="sm"/>
              <a:tailEnd type="none" w="sm" len="sm"/>
            </a:ln>
          </p:spPr>
        </p:cxnSp>
        <p:cxnSp>
          <p:nvCxnSpPr>
            <p:cNvPr id="265" name="Google Shape;265;p36"/>
            <p:cNvCxnSpPr/>
            <p:nvPr/>
          </p:nvCxnSpPr>
          <p:spPr>
            <a:xfrm>
              <a:off x="3048470" y="0"/>
              <a:ext cx="0" cy="6858000"/>
            </a:xfrm>
            <a:prstGeom prst="straightConnector1">
              <a:avLst/>
            </a:prstGeom>
            <a:noFill/>
            <a:ln w="9525" cap="flat" cmpd="sng">
              <a:solidFill>
                <a:srgbClr val="D8D8D8">
                  <a:alpha val="29411"/>
                </a:srgbClr>
              </a:solidFill>
              <a:prstDash val="solid"/>
              <a:miter lim="800000"/>
              <a:headEnd type="none" w="sm" len="sm"/>
              <a:tailEnd type="none" w="sm" len="sm"/>
            </a:ln>
          </p:spPr>
        </p:cxnSp>
        <p:cxnSp>
          <p:nvCxnSpPr>
            <p:cNvPr id="266" name="Google Shape;266;p36"/>
            <p:cNvCxnSpPr/>
            <p:nvPr/>
          </p:nvCxnSpPr>
          <p:spPr>
            <a:xfrm>
              <a:off x="4267608" y="0"/>
              <a:ext cx="0" cy="6858000"/>
            </a:xfrm>
            <a:prstGeom prst="straightConnector1">
              <a:avLst/>
            </a:prstGeom>
            <a:noFill/>
            <a:ln w="9525" cap="flat" cmpd="sng">
              <a:solidFill>
                <a:srgbClr val="D8D8D8">
                  <a:alpha val="29411"/>
                </a:srgbClr>
              </a:solidFill>
              <a:prstDash val="solid"/>
              <a:miter lim="800000"/>
              <a:headEnd type="none" w="sm" len="sm"/>
              <a:tailEnd type="none" w="sm" len="sm"/>
            </a:ln>
          </p:spPr>
        </p:cxnSp>
        <p:cxnSp>
          <p:nvCxnSpPr>
            <p:cNvPr id="267" name="Google Shape;267;p36"/>
            <p:cNvCxnSpPr/>
            <p:nvPr/>
          </p:nvCxnSpPr>
          <p:spPr>
            <a:xfrm>
              <a:off x="5486746" y="0"/>
              <a:ext cx="0" cy="6858000"/>
            </a:xfrm>
            <a:prstGeom prst="straightConnector1">
              <a:avLst/>
            </a:prstGeom>
            <a:noFill/>
            <a:ln w="9525" cap="flat" cmpd="sng">
              <a:solidFill>
                <a:srgbClr val="D8D8D8">
                  <a:alpha val="29411"/>
                </a:srgbClr>
              </a:solidFill>
              <a:prstDash val="solid"/>
              <a:miter lim="800000"/>
              <a:headEnd type="none" w="sm" len="sm"/>
              <a:tailEnd type="none" w="sm" len="sm"/>
            </a:ln>
          </p:spPr>
        </p:cxnSp>
        <p:cxnSp>
          <p:nvCxnSpPr>
            <p:cNvPr id="268" name="Google Shape;268;p36"/>
            <p:cNvCxnSpPr/>
            <p:nvPr/>
          </p:nvCxnSpPr>
          <p:spPr>
            <a:xfrm>
              <a:off x="6705884" y="0"/>
              <a:ext cx="0" cy="6858000"/>
            </a:xfrm>
            <a:prstGeom prst="straightConnector1">
              <a:avLst/>
            </a:prstGeom>
            <a:noFill/>
            <a:ln w="9525" cap="flat" cmpd="sng">
              <a:solidFill>
                <a:srgbClr val="D8D8D8">
                  <a:alpha val="29411"/>
                </a:srgbClr>
              </a:solidFill>
              <a:prstDash val="solid"/>
              <a:miter lim="800000"/>
              <a:headEnd type="none" w="sm" len="sm"/>
              <a:tailEnd type="none" w="sm" len="sm"/>
            </a:ln>
          </p:spPr>
        </p:cxnSp>
        <p:cxnSp>
          <p:nvCxnSpPr>
            <p:cNvPr id="269" name="Google Shape;269;p36"/>
            <p:cNvCxnSpPr/>
            <p:nvPr/>
          </p:nvCxnSpPr>
          <p:spPr>
            <a:xfrm>
              <a:off x="7925022" y="0"/>
              <a:ext cx="0" cy="6858000"/>
            </a:xfrm>
            <a:prstGeom prst="straightConnector1">
              <a:avLst/>
            </a:prstGeom>
            <a:noFill/>
            <a:ln w="9525" cap="flat" cmpd="sng">
              <a:solidFill>
                <a:srgbClr val="D8D8D8">
                  <a:alpha val="29411"/>
                </a:srgbClr>
              </a:solidFill>
              <a:prstDash val="solid"/>
              <a:miter lim="800000"/>
              <a:headEnd type="none" w="sm" len="sm"/>
              <a:tailEnd type="none" w="sm" len="sm"/>
            </a:ln>
          </p:spPr>
        </p:cxnSp>
        <p:cxnSp>
          <p:nvCxnSpPr>
            <p:cNvPr id="270" name="Google Shape;270;p36"/>
            <p:cNvCxnSpPr/>
            <p:nvPr/>
          </p:nvCxnSpPr>
          <p:spPr>
            <a:xfrm>
              <a:off x="9144160" y="0"/>
              <a:ext cx="0" cy="6858000"/>
            </a:xfrm>
            <a:prstGeom prst="straightConnector1">
              <a:avLst/>
            </a:prstGeom>
            <a:noFill/>
            <a:ln w="9525" cap="flat" cmpd="sng">
              <a:solidFill>
                <a:srgbClr val="D8D8D8">
                  <a:alpha val="29411"/>
                </a:srgbClr>
              </a:solidFill>
              <a:prstDash val="solid"/>
              <a:miter lim="800000"/>
              <a:headEnd type="none" w="sm" len="sm"/>
              <a:tailEnd type="none" w="sm" len="sm"/>
            </a:ln>
          </p:spPr>
        </p:cxnSp>
        <p:cxnSp>
          <p:nvCxnSpPr>
            <p:cNvPr id="271" name="Google Shape;271;p36"/>
            <p:cNvCxnSpPr/>
            <p:nvPr/>
          </p:nvCxnSpPr>
          <p:spPr>
            <a:xfrm>
              <a:off x="10363298" y="0"/>
              <a:ext cx="0" cy="6858000"/>
            </a:xfrm>
            <a:prstGeom prst="straightConnector1">
              <a:avLst/>
            </a:prstGeom>
            <a:noFill/>
            <a:ln w="9525" cap="flat" cmpd="sng">
              <a:solidFill>
                <a:srgbClr val="D8D8D8">
                  <a:alpha val="29411"/>
                </a:srgbClr>
              </a:solidFill>
              <a:prstDash val="solid"/>
              <a:miter lim="800000"/>
              <a:headEnd type="none" w="sm" len="sm"/>
              <a:tailEnd type="none" w="sm" len="sm"/>
            </a:ln>
          </p:spPr>
        </p:cxnSp>
        <p:cxnSp>
          <p:nvCxnSpPr>
            <p:cNvPr id="272" name="Google Shape;272;p36"/>
            <p:cNvCxnSpPr/>
            <p:nvPr/>
          </p:nvCxnSpPr>
          <p:spPr>
            <a:xfrm>
              <a:off x="11582436" y="0"/>
              <a:ext cx="0" cy="6858000"/>
            </a:xfrm>
            <a:prstGeom prst="straightConnector1">
              <a:avLst/>
            </a:prstGeom>
            <a:noFill/>
            <a:ln w="9525" cap="flat" cmpd="sng">
              <a:solidFill>
                <a:srgbClr val="D8D8D8">
                  <a:alpha val="29411"/>
                </a:srgbClr>
              </a:solidFill>
              <a:prstDash val="solid"/>
              <a:miter lim="800000"/>
              <a:headEnd type="none" w="sm" len="sm"/>
              <a:tailEnd type="none" w="sm" len="sm"/>
            </a:ln>
          </p:spPr>
        </p:cxnSp>
        <p:cxnSp>
          <p:nvCxnSpPr>
            <p:cNvPr id="273" name="Google Shape;273;p36"/>
            <p:cNvCxnSpPr/>
            <p:nvPr/>
          </p:nvCxnSpPr>
          <p:spPr>
            <a:xfrm>
              <a:off x="2819" y="386485"/>
              <a:ext cx="12188952" cy="0"/>
            </a:xfrm>
            <a:prstGeom prst="straightConnector1">
              <a:avLst/>
            </a:prstGeom>
            <a:noFill/>
            <a:ln w="9525" cap="flat" cmpd="sng">
              <a:solidFill>
                <a:srgbClr val="D8D8D8">
                  <a:alpha val="29411"/>
                </a:srgbClr>
              </a:solidFill>
              <a:prstDash val="solid"/>
              <a:miter lim="800000"/>
              <a:headEnd type="none" w="sm" len="sm"/>
              <a:tailEnd type="none" w="sm" len="sm"/>
            </a:ln>
          </p:spPr>
        </p:cxnSp>
        <p:cxnSp>
          <p:nvCxnSpPr>
            <p:cNvPr id="274" name="Google Shape;274;p36"/>
            <p:cNvCxnSpPr/>
            <p:nvPr/>
          </p:nvCxnSpPr>
          <p:spPr>
            <a:xfrm>
              <a:off x="2819" y="1611181"/>
              <a:ext cx="12188952" cy="0"/>
            </a:xfrm>
            <a:prstGeom prst="straightConnector1">
              <a:avLst/>
            </a:prstGeom>
            <a:noFill/>
            <a:ln w="9525" cap="flat" cmpd="sng">
              <a:solidFill>
                <a:srgbClr val="D8D8D8">
                  <a:alpha val="29411"/>
                </a:srgbClr>
              </a:solidFill>
              <a:prstDash val="solid"/>
              <a:miter lim="800000"/>
              <a:headEnd type="none" w="sm" len="sm"/>
              <a:tailEnd type="none" w="sm" len="sm"/>
            </a:ln>
          </p:spPr>
        </p:cxnSp>
        <p:cxnSp>
          <p:nvCxnSpPr>
            <p:cNvPr id="275" name="Google Shape;275;p36"/>
            <p:cNvCxnSpPr/>
            <p:nvPr/>
          </p:nvCxnSpPr>
          <p:spPr>
            <a:xfrm>
              <a:off x="2819" y="2835877"/>
              <a:ext cx="12188952" cy="0"/>
            </a:xfrm>
            <a:prstGeom prst="straightConnector1">
              <a:avLst/>
            </a:prstGeom>
            <a:noFill/>
            <a:ln w="9525" cap="flat" cmpd="sng">
              <a:solidFill>
                <a:srgbClr val="D8D8D8">
                  <a:alpha val="29411"/>
                </a:srgbClr>
              </a:solidFill>
              <a:prstDash val="solid"/>
              <a:miter lim="800000"/>
              <a:headEnd type="none" w="sm" len="sm"/>
              <a:tailEnd type="none" w="sm" len="sm"/>
            </a:ln>
          </p:spPr>
        </p:cxnSp>
        <p:cxnSp>
          <p:nvCxnSpPr>
            <p:cNvPr id="276" name="Google Shape;276;p36"/>
            <p:cNvCxnSpPr/>
            <p:nvPr/>
          </p:nvCxnSpPr>
          <p:spPr>
            <a:xfrm>
              <a:off x="2819" y="4060573"/>
              <a:ext cx="12188952" cy="0"/>
            </a:xfrm>
            <a:prstGeom prst="straightConnector1">
              <a:avLst/>
            </a:prstGeom>
            <a:noFill/>
            <a:ln w="9525" cap="flat" cmpd="sng">
              <a:solidFill>
                <a:srgbClr val="D8D8D8">
                  <a:alpha val="29411"/>
                </a:srgbClr>
              </a:solidFill>
              <a:prstDash val="solid"/>
              <a:miter lim="800000"/>
              <a:headEnd type="none" w="sm" len="sm"/>
              <a:tailEnd type="none" w="sm" len="sm"/>
            </a:ln>
          </p:spPr>
        </p:cxnSp>
        <p:cxnSp>
          <p:nvCxnSpPr>
            <p:cNvPr id="277" name="Google Shape;277;p36"/>
            <p:cNvCxnSpPr/>
            <p:nvPr/>
          </p:nvCxnSpPr>
          <p:spPr>
            <a:xfrm>
              <a:off x="2819" y="5285269"/>
              <a:ext cx="12188952" cy="0"/>
            </a:xfrm>
            <a:prstGeom prst="straightConnector1">
              <a:avLst/>
            </a:prstGeom>
            <a:noFill/>
            <a:ln w="9525" cap="flat" cmpd="sng">
              <a:solidFill>
                <a:srgbClr val="D8D8D8">
                  <a:alpha val="29411"/>
                </a:srgbClr>
              </a:solidFill>
              <a:prstDash val="solid"/>
              <a:miter lim="800000"/>
              <a:headEnd type="none" w="sm" len="sm"/>
              <a:tailEnd type="none" w="sm" len="sm"/>
            </a:ln>
          </p:spPr>
        </p:cxnSp>
        <p:cxnSp>
          <p:nvCxnSpPr>
            <p:cNvPr id="278" name="Google Shape;278;p36"/>
            <p:cNvCxnSpPr/>
            <p:nvPr/>
          </p:nvCxnSpPr>
          <p:spPr>
            <a:xfrm>
              <a:off x="2819" y="6509965"/>
              <a:ext cx="12188952" cy="0"/>
            </a:xfrm>
            <a:prstGeom prst="straightConnector1">
              <a:avLst/>
            </a:prstGeom>
            <a:noFill/>
            <a:ln w="9525" cap="flat" cmpd="sng">
              <a:solidFill>
                <a:srgbClr val="D8D8D8">
                  <a:alpha val="29411"/>
                </a:srgbClr>
              </a:solidFill>
              <a:prstDash val="solid"/>
              <a:miter lim="800000"/>
              <a:headEnd type="none" w="sm" len="sm"/>
              <a:tailEnd type="none" w="sm" len="sm"/>
            </a:ln>
          </p:spPr>
        </p:cxnSp>
        <p:grpSp>
          <p:nvGrpSpPr>
            <p:cNvPr id="279" name="Google Shape;279;p36"/>
            <p:cNvGrpSpPr/>
            <p:nvPr/>
          </p:nvGrpSpPr>
          <p:grpSpPr>
            <a:xfrm>
              <a:off x="-1" y="0"/>
              <a:ext cx="12192001" cy="6858000"/>
              <a:chOff x="-1" y="0"/>
              <a:chExt cx="12192001" cy="6858000"/>
            </a:xfrm>
          </p:grpSpPr>
          <p:cxnSp>
            <p:nvCxnSpPr>
              <p:cNvPr id="280" name="Google Shape;280;p36"/>
              <p:cNvCxnSpPr/>
              <p:nvPr/>
            </p:nvCxnSpPr>
            <p:spPr>
              <a:xfrm>
                <a:off x="225425" y="0"/>
                <a:ext cx="6815931" cy="6858000"/>
              </a:xfrm>
              <a:prstGeom prst="straightConnector1">
                <a:avLst/>
              </a:prstGeom>
              <a:noFill/>
              <a:ln w="9525" cap="flat" cmpd="sng">
                <a:solidFill>
                  <a:srgbClr val="D8D8D8">
                    <a:alpha val="29411"/>
                  </a:srgbClr>
                </a:solidFill>
                <a:prstDash val="solid"/>
                <a:miter lim="800000"/>
                <a:headEnd type="none" w="sm" len="sm"/>
                <a:tailEnd type="none" w="sm" len="sm"/>
              </a:ln>
            </p:spPr>
          </p:cxnSp>
          <p:cxnSp>
            <p:nvCxnSpPr>
              <p:cNvPr id="281" name="Google Shape;281;p36"/>
              <p:cNvCxnSpPr/>
              <p:nvPr/>
            </p:nvCxnSpPr>
            <p:spPr>
              <a:xfrm>
                <a:off x="1449154" y="0"/>
                <a:ext cx="6815931" cy="6858000"/>
              </a:xfrm>
              <a:prstGeom prst="straightConnector1">
                <a:avLst/>
              </a:prstGeom>
              <a:noFill/>
              <a:ln w="9525" cap="flat" cmpd="sng">
                <a:solidFill>
                  <a:srgbClr val="D8D8D8">
                    <a:alpha val="29411"/>
                  </a:srgbClr>
                </a:solidFill>
                <a:prstDash val="solid"/>
                <a:miter lim="800000"/>
                <a:headEnd type="none" w="sm" len="sm"/>
                <a:tailEnd type="none" w="sm" len="sm"/>
              </a:ln>
            </p:spPr>
          </p:cxnSp>
          <p:cxnSp>
            <p:nvCxnSpPr>
              <p:cNvPr id="282" name="Google Shape;282;p36"/>
              <p:cNvCxnSpPr/>
              <p:nvPr/>
            </p:nvCxnSpPr>
            <p:spPr>
              <a:xfrm>
                <a:off x="2665982" y="0"/>
                <a:ext cx="6815931" cy="6858000"/>
              </a:xfrm>
              <a:prstGeom prst="straightConnector1">
                <a:avLst/>
              </a:prstGeom>
              <a:noFill/>
              <a:ln w="9525" cap="flat" cmpd="sng">
                <a:solidFill>
                  <a:srgbClr val="D8D8D8">
                    <a:alpha val="29411"/>
                  </a:srgbClr>
                </a:solidFill>
                <a:prstDash val="solid"/>
                <a:miter lim="800000"/>
                <a:headEnd type="none" w="sm" len="sm"/>
                <a:tailEnd type="none" w="sm" len="sm"/>
              </a:ln>
            </p:spPr>
          </p:cxnSp>
          <p:cxnSp>
            <p:nvCxnSpPr>
              <p:cNvPr id="283" name="Google Shape;283;p36"/>
              <p:cNvCxnSpPr/>
              <p:nvPr/>
            </p:nvCxnSpPr>
            <p:spPr>
              <a:xfrm>
                <a:off x="3885119" y="0"/>
                <a:ext cx="6815931" cy="6858000"/>
              </a:xfrm>
              <a:prstGeom prst="straightConnector1">
                <a:avLst/>
              </a:prstGeom>
              <a:noFill/>
              <a:ln w="9525" cap="flat" cmpd="sng">
                <a:solidFill>
                  <a:srgbClr val="D8D8D8">
                    <a:alpha val="29411"/>
                  </a:srgbClr>
                </a:solidFill>
                <a:prstDash val="solid"/>
                <a:miter lim="800000"/>
                <a:headEnd type="none" w="sm" len="sm"/>
                <a:tailEnd type="none" w="sm" len="sm"/>
              </a:ln>
            </p:spPr>
          </p:cxnSp>
          <p:cxnSp>
            <p:nvCxnSpPr>
              <p:cNvPr id="284" name="Google Shape;284;p36"/>
              <p:cNvCxnSpPr/>
              <p:nvPr/>
            </p:nvCxnSpPr>
            <p:spPr>
              <a:xfrm>
                <a:off x="5106502" y="0"/>
                <a:ext cx="6815931" cy="6858000"/>
              </a:xfrm>
              <a:prstGeom prst="straightConnector1">
                <a:avLst/>
              </a:prstGeom>
              <a:noFill/>
              <a:ln w="9525" cap="flat" cmpd="sng">
                <a:solidFill>
                  <a:srgbClr val="D8D8D8">
                    <a:alpha val="29411"/>
                  </a:srgbClr>
                </a:solidFill>
                <a:prstDash val="solid"/>
                <a:miter lim="800000"/>
                <a:headEnd type="none" w="sm" len="sm"/>
                <a:tailEnd type="none" w="sm" len="sm"/>
              </a:ln>
            </p:spPr>
          </p:cxnSp>
          <p:grpSp>
            <p:nvGrpSpPr>
              <p:cNvPr id="285" name="Google Shape;285;p36"/>
              <p:cNvGrpSpPr/>
              <p:nvPr/>
            </p:nvGrpSpPr>
            <p:grpSpPr>
              <a:xfrm>
                <a:off x="6327885" y="0"/>
                <a:ext cx="5864115" cy="5898673"/>
                <a:chOff x="6327885" y="0"/>
                <a:chExt cx="5864115" cy="5898673"/>
              </a:xfrm>
            </p:grpSpPr>
            <p:cxnSp>
              <p:nvCxnSpPr>
                <p:cNvPr id="286" name="Google Shape;286;p36"/>
                <p:cNvCxnSpPr/>
                <p:nvPr/>
              </p:nvCxnSpPr>
              <p:spPr>
                <a:xfrm>
                  <a:off x="6327885" y="0"/>
                  <a:ext cx="5864115" cy="5898673"/>
                </a:xfrm>
                <a:prstGeom prst="straightConnector1">
                  <a:avLst/>
                </a:prstGeom>
                <a:noFill/>
                <a:ln w="9525" cap="flat" cmpd="sng">
                  <a:solidFill>
                    <a:srgbClr val="D8D8D8">
                      <a:alpha val="29411"/>
                    </a:srgbClr>
                  </a:solidFill>
                  <a:prstDash val="solid"/>
                  <a:miter lim="800000"/>
                  <a:headEnd type="none" w="sm" len="sm"/>
                  <a:tailEnd type="none" w="sm" len="sm"/>
                </a:ln>
              </p:spPr>
            </p:cxnSp>
            <p:cxnSp>
              <p:nvCxnSpPr>
                <p:cNvPr id="287" name="Google Shape;287;p36"/>
                <p:cNvCxnSpPr/>
                <p:nvPr/>
              </p:nvCxnSpPr>
              <p:spPr>
                <a:xfrm>
                  <a:off x="7549268" y="0"/>
                  <a:ext cx="4642732" cy="4672425"/>
                </a:xfrm>
                <a:prstGeom prst="straightConnector1">
                  <a:avLst/>
                </a:prstGeom>
                <a:noFill/>
                <a:ln w="9525" cap="flat" cmpd="sng">
                  <a:solidFill>
                    <a:srgbClr val="D8D8D8">
                      <a:alpha val="29411"/>
                    </a:srgbClr>
                  </a:solidFill>
                  <a:prstDash val="solid"/>
                  <a:miter lim="800000"/>
                  <a:headEnd type="none" w="sm" len="sm"/>
                  <a:tailEnd type="none" w="sm" len="sm"/>
                </a:ln>
              </p:spPr>
            </p:cxnSp>
            <p:cxnSp>
              <p:nvCxnSpPr>
                <p:cNvPr id="288" name="Google Shape;288;p36"/>
                <p:cNvCxnSpPr/>
                <p:nvPr/>
              </p:nvCxnSpPr>
              <p:spPr>
                <a:xfrm>
                  <a:off x="8772997" y="0"/>
                  <a:ext cx="3419003" cy="3456749"/>
                </a:xfrm>
                <a:prstGeom prst="straightConnector1">
                  <a:avLst/>
                </a:prstGeom>
                <a:noFill/>
                <a:ln w="9525" cap="flat" cmpd="sng">
                  <a:solidFill>
                    <a:srgbClr val="D8D8D8">
                      <a:alpha val="29411"/>
                    </a:srgbClr>
                  </a:solidFill>
                  <a:prstDash val="solid"/>
                  <a:miter lim="800000"/>
                  <a:headEnd type="none" w="sm" len="sm"/>
                  <a:tailEnd type="none" w="sm" len="sm"/>
                </a:ln>
              </p:spPr>
            </p:cxnSp>
            <p:cxnSp>
              <p:nvCxnSpPr>
                <p:cNvPr id="289" name="Google Shape;289;p36"/>
                <p:cNvCxnSpPr/>
                <p:nvPr/>
              </p:nvCxnSpPr>
              <p:spPr>
                <a:xfrm>
                  <a:off x="9982200" y="0"/>
                  <a:ext cx="2209800" cy="2226469"/>
                </a:xfrm>
                <a:prstGeom prst="straightConnector1">
                  <a:avLst/>
                </a:prstGeom>
                <a:noFill/>
                <a:ln w="9525" cap="flat" cmpd="sng">
                  <a:solidFill>
                    <a:srgbClr val="D8D8D8">
                      <a:alpha val="29411"/>
                    </a:srgbClr>
                  </a:solidFill>
                  <a:prstDash val="solid"/>
                  <a:miter lim="800000"/>
                  <a:headEnd type="none" w="sm" len="sm"/>
                  <a:tailEnd type="none" w="sm" len="sm"/>
                </a:ln>
              </p:spPr>
            </p:cxnSp>
            <p:cxnSp>
              <p:nvCxnSpPr>
                <p:cNvPr id="290" name="Google Shape;290;p36"/>
                <p:cNvCxnSpPr/>
                <p:nvPr/>
              </p:nvCxnSpPr>
              <p:spPr>
                <a:xfrm>
                  <a:off x="11199019" y="0"/>
                  <a:ext cx="992981" cy="1002506"/>
                </a:xfrm>
                <a:prstGeom prst="straightConnector1">
                  <a:avLst/>
                </a:prstGeom>
                <a:noFill/>
                <a:ln w="9525" cap="flat" cmpd="sng">
                  <a:solidFill>
                    <a:srgbClr val="D8D8D8">
                      <a:alpha val="29411"/>
                    </a:srgbClr>
                  </a:solidFill>
                  <a:prstDash val="solid"/>
                  <a:miter lim="800000"/>
                  <a:headEnd type="none" w="sm" len="sm"/>
                  <a:tailEnd type="none" w="sm" len="sm"/>
                </a:ln>
              </p:spPr>
            </p:cxnSp>
          </p:grpSp>
          <p:cxnSp>
            <p:nvCxnSpPr>
              <p:cNvPr id="291" name="Google Shape;291;p36"/>
              <p:cNvCxnSpPr/>
              <p:nvPr/>
            </p:nvCxnSpPr>
            <p:spPr>
              <a:xfrm rot="10800000">
                <a:off x="-1" y="1012053"/>
                <a:ext cx="5828811" cy="5845945"/>
              </a:xfrm>
              <a:prstGeom prst="straightConnector1">
                <a:avLst/>
              </a:prstGeom>
              <a:noFill/>
              <a:ln w="9525" cap="flat" cmpd="sng">
                <a:solidFill>
                  <a:srgbClr val="D8D8D8">
                    <a:alpha val="29411"/>
                  </a:srgbClr>
                </a:solidFill>
                <a:prstDash val="solid"/>
                <a:miter lim="800000"/>
                <a:headEnd type="none" w="sm" len="sm"/>
                <a:tailEnd type="none" w="sm" len="sm"/>
              </a:ln>
            </p:spPr>
          </p:cxnSp>
          <p:cxnSp>
            <p:nvCxnSpPr>
              <p:cNvPr id="292" name="Google Shape;292;p36"/>
              <p:cNvCxnSpPr/>
              <p:nvPr/>
            </p:nvCxnSpPr>
            <p:spPr>
              <a:xfrm rot="10800000">
                <a:off x="-1" y="2227340"/>
                <a:ext cx="4614781" cy="4630658"/>
              </a:xfrm>
              <a:prstGeom prst="straightConnector1">
                <a:avLst/>
              </a:prstGeom>
              <a:noFill/>
              <a:ln w="9525" cap="flat" cmpd="sng">
                <a:solidFill>
                  <a:srgbClr val="D8D8D8">
                    <a:alpha val="29411"/>
                  </a:srgbClr>
                </a:solidFill>
                <a:prstDash val="solid"/>
                <a:miter lim="800000"/>
                <a:headEnd type="none" w="sm" len="sm"/>
                <a:tailEnd type="none" w="sm" len="sm"/>
              </a:ln>
            </p:spPr>
          </p:cxnSp>
          <p:cxnSp>
            <p:nvCxnSpPr>
              <p:cNvPr id="293" name="Google Shape;293;p36"/>
              <p:cNvCxnSpPr/>
              <p:nvPr/>
            </p:nvCxnSpPr>
            <p:spPr>
              <a:xfrm rot="10800000">
                <a:off x="-1" y="3432149"/>
                <a:ext cx="3398419" cy="3425849"/>
              </a:xfrm>
              <a:prstGeom prst="straightConnector1">
                <a:avLst/>
              </a:prstGeom>
              <a:noFill/>
              <a:ln w="9525" cap="flat" cmpd="sng">
                <a:solidFill>
                  <a:srgbClr val="D8D8D8">
                    <a:alpha val="29411"/>
                  </a:srgbClr>
                </a:solidFill>
                <a:prstDash val="solid"/>
                <a:miter lim="800000"/>
                <a:headEnd type="none" w="sm" len="sm"/>
                <a:tailEnd type="none" w="sm" len="sm"/>
              </a:ln>
            </p:spPr>
          </p:cxnSp>
          <p:cxnSp>
            <p:nvCxnSpPr>
              <p:cNvPr id="294" name="Google Shape;294;p36"/>
              <p:cNvCxnSpPr/>
              <p:nvPr/>
            </p:nvCxnSpPr>
            <p:spPr>
              <a:xfrm rot="10800000">
                <a:off x="-1" y="4651431"/>
                <a:ext cx="2196496" cy="2206567"/>
              </a:xfrm>
              <a:prstGeom prst="straightConnector1">
                <a:avLst/>
              </a:prstGeom>
              <a:noFill/>
              <a:ln w="9525" cap="flat" cmpd="sng">
                <a:solidFill>
                  <a:srgbClr val="D8D8D8">
                    <a:alpha val="29411"/>
                  </a:srgbClr>
                </a:solidFill>
                <a:prstDash val="solid"/>
                <a:miter lim="800000"/>
                <a:headEnd type="none" w="sm" len="sm"/>
                <a:tailEnd type="none" w="sm" len="sm"/>
              </a:ln>
            </p:spPr>
          </p:cxnSp>
          <p:cxnSp>
            <p:nvCxnSpPr>
              <p:cNvPr id="295" name="Google Shape;295;p36"/>
              <p:cNvCxnSpPr/>
              <p:nvPr/>
            </p:nvCxnSpPr>
            <p:spPr>
              <a:xfrm rot="10800000">
                <a:off x="-1" y="5864453"/>
                <a:ext cx="987003" cy="993545"/>
              </a:xfrm>
              <a:prstGeom prst="straightConnector1">
                <a:avLst/>
              </a:prstGeom>
              <a:noFill/>
              <a:ln w="9525" cap="flat" cmpd="sng">
                <a:solidFill>
                  <a:srgbClr val="D8D8D8">
                    <a:alpha val="29411"/>
                  </a:srgbClr>
                </a:solidFill>
                <a:prstDash val="solid"/>
                <a:miter lim="800000"/>
                <a:headEnd type="none" w="sm" len="sm"/>
                <a:tailEnd type="none" w="sm" len="sm"/>
              </a:ln>
            </p:spPr>
          </p:cxnSp>
        </p:grpSp>
        <p:grpSp>
          <p:nvGrpSpPr>
            <p:cNvPr id="296" name="Google Shape;296;p36"/>
            <p:cNvGrpSpPr/>
            <p:nvPr/>
          </p:nvGrpSpPr>
          <p:grpSpPr>
            <a:xfrm flipH="1">
              <a:off x="0" y="0"/>
              <a:ext cx="12192001" cy="6858000"/>
              <a:chOff x="-1" y="0"/>
              <a:chExt cx="12192001" cy="6858000"/>
            </a:xfrm>
          </p:grpSpPr>
          <p:cxnSp>
            <p:nvCxnSpPr>
              <p:cNvPr id="297" name="Google Shape;297;p36"/>
              <p:cNvCxnSpPr/>
              <p:nvPr/>
            </p:nvCxnSpPr>
            <p:spPr>
              <a:xfrm>
                <a:off x="225425" y="0"/>
                <a:ext cx="6815931" cy="6858000"/>
              </a:xfrm>
              <a:prstGeom prst="straightConnector1">
                <a:avLst/>
              </a:prstGeom>
              <a:noFill/>
              <a:ln w="9525" cap="flat" cmpd="sng">
                <a:solidFill>
                  <a:srgbClr val="D8D8D8">
                    <a:alpha val="29411"/>
                  </a:srgbClr>
                </a:solidFill>
                <a:prstDash val="solid"/>
                <a:miter lim="800000"/>
                <a:headEnd type="none" w="sm" len="sm"/>
                <a:tailEnd type="none" w="sm" len="sm"/>
              </a:ln>
            </p:spPr>
          </p:cxnSp>
          <p:cxnSp>
            <p:nvCxnSpPr>
              <p:cNvPr id="298" name="Google Shape;298;p36"/>
              <p:cNvCxnSpPr/>
              <p:nvPr/>
            </p:nvCxnSpPr>
            <p:spPr>
              <a:xfrm>
                <a:off x="1449154" y="0"/>
                <a:ext cx="6815931" cy="6858000"/>
              </a:xfrm>
              <a:prstGeom prst="straightConnector1">
                <a:avLst/>
              </a:prstGeom>
              <a:noFill/>
              <a:ln w="9525" cap="flat" cmpd="sng">
                <a:solidFill>
                  <a:srgbClr val="D8D8D8">
                    <a:alpha val="29411"/>
                  </a:srgbClr>
                </a:solidFill>
                <a:prstDash val="solid"/>
                <a:miter lim="800000"/>
                <a:headEnd type="none" w="sm" len="sm"/>
                <a:tailEnd type="none" w="sm" len="sm"/>
              </a:ln>
            </p:spPr>
          </p:cxnSp>
          <p:cxnSp>
            <p:nvCxnSpPr>
              <p:cNvPr id="299" name="Google Shape;299;p36"/>
              <p:cNvCxnSpPr/>
              <p:nvPr/>
            </p:nvCxnSpPr>
            <p:spPr>
              <a:xfrm>
                <a:off x="2665982" y="0"/>
                <a:ext cx="6815931" cy="6858000"/>
              </a:xfrm>
              <a:prstGeom prst="straightConnector1">
                <a:avLst/>
              </a:prstGeom>
              <a:noFill/>
              <a:ln w="9525" cap="flat" cmpd="sng">
                <a:solidFill>
                  <a:srgbClr val="D8D8D8">
                    <a:alpha val="29411"/>
                  </a:srgbClr>
                </a:solidFill>
                <a:prstDash val="solid"/>
                <a:miter lim="800000"/>
                <a:headEnd type="none" w="sm" len="sm"/>
                <a:tailEnd type="none" w="sm" len="sm"/>
              </a:ln>
            </p:spPr>
          </p:cxnSp>
          <p:cxnSp>
            <p:nvCxnSpPr>
              <p:cNvPr id="300" name="Google Shape;300;p36"/>
              <p:cNvCxnSpPr/>
              <p:nvPr/>
            </p:nvCxnSpPr>
            <p:spPr>
              <a:xfrm>
                <a:off x="3885119" y="0"/>
                <a:ext cx="6815931" cy="6858000"/>
              </a:xfrm>
              <a:prstGeom prst="straightConnector1">
                <a:avLst/>
              </a:prstGeom>
              <a:noFill/>
              <a:ln w="9525" cap="flat" cmpd="sng">
                <a:solidFill>
                  <a:srgbClr val="D8D8D8">
                    <a:alpha val="29411"/>
                  </a:srgbClr>
                </a:solidFill>
                <a:prstDash val="solid"/>
                <a:miter lim="800000"/>
                <a:headEnd type="none" w="sm" len="sm"/>
                <a:tailEnd type="none" w="sm" len="sm"/>
              </a:ln>
            </p:spPr>
          </p:cxnSp>
          <p:cxnSp>
            <p:nvCxnSpPr>
              <p:cNvPr id="301" name="Google Shape;301;p36"/>
              <p:cNvCxnSpPr/>
              <p:nvPr/>
            </p:nvCxnSpPr>
            <p:spPr>
              <a:xfrm>
                <a:off x="5106502" y="0"/>
                <a:ext cx="6815931" cy="6858000"/>
              </a:xfrm>
              <a:prstGeom prst="straightConnector1">
                <a:avLst/>
              </a:prstGeom>
              <a:noFill/>
              <a:ln w="9525" cap="flat" cmpd="sng">
                <a:solidFill>
                  <a:srgbClr val="D8D8D8">
                    <a:alpha val="29411"/>
                  </a:srgbClr>
                </a:solidFill>
                <a:prstDash val="solid"/>
                <a:miter lim="800000"/>
                <a:headEnd type="none" w="sm" len="sm"/>
                <a:tailEnd type="none" w="sm" len="sm"/>
              </a:ln>
            </p:spPr>
          </p:cxnSp>
          <p:grpSp>
            <p:nvGrpSpPr>
              <p:cNvPr id="302" name="Google Shape;302;p36"/>
              <p:cNvGrpSpPr/>
              <p:nvPr/>
            </p:nvGrpSpPr>
            <p:grpSpPr>
              <a:xfrm>
                <a:off x="6327885" y="0"/>
                <a:ext cx="5864115" cy="5898673"/>
                <a:chOff x="6327885" y="0"/>
                <a:chExt cx="5864115" cy="5898673"/>
              </a:xfrm>
            </p:grpSpPr>
            <p:cxnSp>
              <p:nvCxnSpPr>
                <p:cNvPr id="303" name="Google Shape;303;p36"/>
                <p:cNvCxnSpPr/>
                <p:nvPr/>
              </p:nvCxnSpPr>
              <p:spPr>
                <a:xfrm>
                  <a:off x="6327885" y="0"/>
                  <a:ext cx="5864115" cy="5898673"/>
                </a:xfrm>
                <a:prstGeom prst="straightConnector1">
                  <a:avLst/>
                </a:prstGeom>
                <a:noFill/>
                <a:ln w="9525" cap="flat" cmpd="sng">
                  <a:solidFill>
                    <a:srgbClr val="D8D8D8">
                      <a:alpha val="29411"/>
                    </a:srgbClr>
                  </a:solidFill>
                  <a:prstDash val="solid"/>
                  <a:miter lim="800000"/>
                  <a:headEnd type="none" w="sm" len="sm"/>
                  <a:tailEnd type="none" w="sm" len="sm"/>
                </a:ln>
              </p:spPr>
            </p:cxnSp>
            <p:cxnSp>
              <p:nvCxnSpPr>
                <p:cNvPr id="304" name="Google Shape;304;p36"/>
                <p:cNvCxnSpPr/>
                <p:nvPr/>
              </p:nvCxnSpPr>
              <p:spPr>
                <a:xfrm>
                  <a:off x="7549268" y="0"/>
                  <a:ext cx="4642732" cy="4672425"/>
                </a:xfrm>
                <a:prstGeom prst="straightConnector1">
                  <a:avLst/>
                </a:prstGeom>
                <a:noFill/>
                <a:ln w="9525" cap="flat" cmpd="sng">
                  <a:solidFill>
                    <a:srgbClr val="D8D8D8">
                      <a:alpha val="29411"/>
                    </a:srgbClr>
                  </a:solidFill>
                  <a:prstDash val="solid"/>
                  <a:miter lim="800000"/>
                  <a:headEnd type="none" w="sm" len="sm"/>
                  <a:tailEnd type="none" w="sm" len="sm"/>
                </a:ln>
              </p:spPr>
            </p:cxnSp>
            <p:cxnSp>
              <p:nvCxnSpPr>
                <p:cNvPr id="305" name="Google Shape;305;p36"/>
                <p:cNvCxnSpPr/>
                <p:nvPr/>
              </p:nvCxnSpPr>
              <p:spPr>
                <a:xfrm>
                  <a:off x="8772997" y="0"/>
                  <a:ext cx="3419003" cy="3456749"/>
                </a:xfrm>
                <a:prstGeom prst="straightConnector1">
                  <a:avLst/>
                </a:prstGeom>
                <a:noFill/>
                <a:ln w="9525" cap="flat" cmpd="sng">
                  <a:solidFill>
                    <a:srgbClr val="D8D8D8">
                      <a:alpha val="29411"/>
                    </a:srgbClr>
                  </a:solidFill>
                  <a:prstDash val="solid"/>
                  <a:miter lim="800000"/>
                  <a:headEnd type="none" w="sm" len="sm"/>
                  <a:tailEnd type="none" w="sm" len="sm"/>
                </a:ln>
              </p:spPr>
            </p:cxnSp>
            <p:cxnSp>
              <p:nvCxnSpPr>
                <p:cNvPr id="306" name="Google Shape;306;p36"/>
                <p:cNvCxnSpPr/>
                <p:nvPr/>
              </p:nvCxnSpPr>
              <p:spPr>
                <a:xfrm>
                  <a:off x="9982200" y="0"/>
                  <a:ext cx="2209800" cy="2226469"/>
                </a:xfrm>
                <a:prstGeom prst="straightConnector1">
                  <a:avLst/>
                </a:prstGeom>
                <a:noFill/>
                <a:ln w="9525" cap="flat" cmpd="sng">
                  <a:solidFill>
                    <a:srgbClr val="D8D8D8">
                      <a:alpha val="29411"/>
                    </a:srgbClr>
                  </a:solidFill>
                  <a:prstDash val="solid"/>
                  <a:miter lim="800000"/>
                  <a:headEnd type="none" w="sm" len="sm"/>
                  <a:tailEnd type="none" w="sm" len="sm"/>
                </a:ln>
              </p:spPr>
            </p:cxnSp>
            <p:cxnSp>
              <p:nvCxnSpPr>
                <p:cNvPr id="307" name="Google Shape;307;p36"/>
                <p:cNvCxnSpPr/>
                <p:nvPr/>
              </p:nvCxnSpPr>
              <p:spPr>
                <a:xfrm>
                  <a:off x="11199019" y="0"/>
                  <a:ext cx="992981" cy="1002506"/>
                </a:xfrm>
                <a:prstGeom prst="straightConnector1">
                  <a:avLst/>
                </a:prstGeom>
                <a:noFill/>
                <a:ln w="9525" cap="flat" cmpd="sng">
                  <a:solidFill>
                    <a:srgbClr val="D8D8D8">
                      <a:alpha val="29411"/>
                    </a:srgbClr>
                  </a:solidFill>
                  <a:prstDash val="solid"/>
                  <a:miter lim="800000"/>
                  <a:headEnd type="none" w="sm" len="sm"/>
                  <a:tailEnd type="none" w="sm" len="sm"/>
                </a:ln>
              </p:spPr>
            </p:cxnSp>
          </p:grpSp>
          <p:cxnSp>
            <p:nvCxnSpPr>
              <p:cNvPr id="308" name="Google Shape;308;p36"/>
              <p:cNvCxnSpPr/>
              <p:nvPr/>
            </p:nvCxnSpPr>
            <p:spPr>
              <a:xfrm rot="10800000">
                <a:off x="-1" y="1012053"/>
                <a:ext cx="5828811" cy="5845945"/>
              </a:xfrm>
              <a:prstGeom prst="straightConnector1">
                <a:avLst/>
              </a:prstGeom>
              <a:noFill/>
              <a:ln w="9525" cap="flat" cmpd="sng">
                <a:solidFill>
                  <a:srgbClr val="D8D8D8">
                    <a:alpha val="29411"/>
                  </a:srgbClr>
                </a:solidFill>
                <a:prstDash val="solid"/>
                <a:miter lim="800000"/>
                <a:headEnd type="none" w="sm" len="sm"/>
                <a:tailEnd type="none" w="sm" len="sm"/>
              </a:ln>
            </p:spPr>
          </p:cxnSp>
          <p:cxnSp>
            <p:nvCxnSpPr>
              <p:cNvPr id="309" name="Google Shape;309;p36"/>
              <p:cNvCxnSpPr/>
              <p:nvPr/>
            </p:nvCxnSpPr>
            <p:spPr>
              <a:xfrm rot="10800000">
                <a:off x="-1" y="2227340"/>
                <a:ext cx="4614781" cy="4630658"/>
              </a:xfrm>
              <a:prstGeom prst="straightConnector1">
                <a:avLst/>
              </a:prstGeom>
              <a:noFill/>
              <a:ln w="9525" cap="flat" cmpd="sng">
                <a:solidFill>
                  <a:srgbClr val="D8D8D8">
                    <a:alpha val="29411"/>
                  </a:srgbClr>
                </a:solidFill>
                <a:prstDash val="solid"/>
                <a:miter lim="800000"/>
                <a:headEnd type="none" w="sm" len="sm"/>
                <a:tailEnd type="none" w="sm" len="sm"/>
              </a:ln>
            </p:spPr>
          </p:cxnSp>
          <p:cxnSp>
            <p:nvCxnSpPr>
              <p:cNvPr id="310" name="Google Shape;310;p36"/>
              <p:cNvCxnSpPr/>
              <p:nvPr/>
            </p:nvCxnSpPr>
            <p:spPr>
              <a:xfrm rot="10800000">
                <a:off x="-1" y="3432149"/>
                <a:ext cx="3398419" cy="3425849"/>
              </a:xfrm>
              <a:prstGeom prst="straightConnector1">
                <a:avLst/>
              </a:prstGeom>
              <a:noFill/>
              <a:ln w="9525" cap="flat" cmpd="sng">
                <a:solidFill>
                  <a:srgbClr val="D8D8D8">
                    <a:alpha val="29411"/>
                  </a:srgbClr>
                </a:solidFill>
                <a:prstDash val="solid"/>
                <a:miter lim="800000"/>
                <a:headEnd type="none" w="sm" len="sm"/>
                <a:tailEnd type="none" w="sm" len="sm"/>
              </a:ln>
            </p:spPr>
          </p:cxnSp>
          <p:cxnSp>
            <p:nvCxnSpPr>
              <p:cNvPr id="311" name="Google Shape;311;p36"/>
              <p:cNvCxnSpPr/>
              <p:nvPr/>
            </p:nvCxnSpPr>
            <p:spPr>
              <a:xfrm rot="10800000">
                <a:off x="-1" y="4651431"/>
                <a:ext cx="2196496" cy="2206567"/>
              </a:xfrm>
              <a:prstGeom prst="straightConnector1">
                <a:avLst/>
              </a:prstGeom>
              <a:noFill/>
              <a:ln w="9525" cap="flat" cmpd="sng">
                <a:solidFill>
                  <a:srgbClr val="D8D8D8">
                    <a:alpha val="29411"/>
                  </a:srgbClr>
                </a:solidFill>
                <a:prstDash val="solid"/>
                <a:miter lim="800000"/>
                <a:headEnd type="none" w="sm" len="sm"/>
                <a:tailEnd type="none" w="sm" len="sm"/>
              </a:ln>
            </p:spPr>
          </p:cxnSp>
          <p:cxnSp>
            <p:nvCxnSpPr>
              <p:cNvPr id="312" name="Google Shape;312;p36"/>
              <p:cNvCxnSpPr/>
              <p:nvPr/>
            </p:nvCxnSpPr>
            <p:spPr>
              <a:xfrm rot="10800000">
                <a:off x="-1" y="5864453"/>
                <a:ext cx="987003" cy="993545"/>
              </a:xfrm>
              <a:prstGeom prst="straightConnector1">
                <a:avLst/>
              </a:prstGeom>
              <a:noFill/>
              <a:ln w="9525" cap="flat" cmpd="sng">
                <a:solidFill>
                  <a:srgbClr val="D8D8D8">
                    <a:alpha val="29411"/>
                  </a:srgbClr>
                </a:solidFill>
                <a:prstDash val="solid"/>
                <a:miter lim="800000"/>
                <a:headEnd type="none" w="sm" len="sm"/>
                <a:tailEnd type="none" w="sm" len="sm"/>
              </a:ln>
            </p:spPr>
          </p:cxnSp>
        </p:grpSp>
      </p:grpSp>
      <p:sp>
        <p:nvSpPr>
          <p:cNvPr id="313" name="Google Shape;313;p36"/>
          <p:cNvSpPr txBox="1">
            <a:spLocks noGrp="1"/>
          </p:cNvSpPr>
          <p:nvPr>
            <p:ph type="ftr" idx="11"/>
          </p:nvPr>
        </p:nvSpPr>
        <p:spPr>
          <a:xfrm>
            <a:off x="609601" y="6289679"/>
            <a:ext cx="6128030" cy="222436"/>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4" name="Google Shape;314;p36"/>
          <p:cNvSpPr txBox="1">
            <a:spLocks noGrp="1"/>
          </p:cNvSpPr>
          <p:nvPr>
            <p:ph type="dt" idx="10"/>
          </p:nvPr>
        </p:nvSpPr>
        <p:spPr>
          <a:xfrm>
            <a:off x="9294042" y="6289679"/>
            <a:ext cx="965946" cy="222436"/>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5" name="Google Shape;315;p36"/>
          <p:cNvSpPr txBox="1">
            <a:spLocks noGrp="1"/>
          </p:cNvSpPr>
          <p:nvPr>
            <p:ph type="sldNum" idx="12"/>
          </p:nvPr>
        </p:nvSpPr>
        <p:spPr>
          <a:xfrm>
            <a:off x="10665311" y="6289679"/>
            <a:ext cx="918882" cy="222436"/>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Vsebina z naslovom" type="objTx">
  <p:cSld name="OBJECT_WITH_CAPTION_TEXT">
    <p:bg>
      <p:bgPr>
        <a:gradFill>
          <a:gsLst>
            <a:gs pos="0">
              <a:schemeClr val="accent1"/>
            </a:gs>
            <a:gs pos="100000">
              <a:srgbClr val="AF4329"/>
            </a:gs>
          </a:gsLst>
          <a:path path="circle">
            <a:fillToRect l="50000" t="50000" r="50000" b="50000"/>
          </a:path>
          <a:tileRect/>
        </a:gradFill>
        <a:effectLst/>
      </p:bgPr>
    </p:bg>
    <p:spTree>
      <p:nvGrpSpPr>
        <p:cNvPr id="1" name="Shape 316"/>
        <p:cNvGrpSpPr/>
        <p:nvPr/>
      </p:nvGrpSpPr>
      <p:grpSpPr>
        <a:xfrm>
          <a:off x="0" y="0"/>
          <a:ext cx="0" cy="0"/>
          <a:chOff x="0" y="0"/>
          <a:chExt cx="0" cy="0"/>
        </a:xfrm>
      </p:grpSpPr>
      <p:grpSp>
        <p:nvGrpSpPr>
          <p:cNvPr id="317" name="Google Shape;317;p37"/>
          <p:cNvGrpSpPr/>
          <p:nvPr/>
        </p:nvGrpSpPr>
        <p:grpSpPr>
          <a:xfrm>
            <a:off x="-1" y="0"/>
            <a:ext cx="12192002" cy="6858000"/>
            <a:chOff x="-1" y="0"/>
            <a:chExt cx="12192002" cy="6858000"/>
          </a:xfrm>
        </p:grpSpPr>
        <p:cxnSp>
          <p:nvCxnSpPr>
            <p:cNvPr id="318" name="Google Shape;318;p37"/>
            <p:cNvCxnSpPr/>
            <p:nvPr/>
          </p:nvCxnSpPr>
          <p:spPr>
            <a:xfrm>
              <a:off x="610194" y="0"/>
              <a:ext cx="0"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19" name="Google Shape;319;p37"/>
            <p:cNvCxnSpPr/>
            <p:nvPr/>
          </p:nvCxnSpPr>
          <p:spPr>
            <a:xfrm>
              <a:off x="1829332" y="0"/>
              <a:ext cx="0"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20" name="Google Shape;320;p37"/>
            <p:cNvCxnSpPr/>
            <p:nvPr/>
          </p:nvCxnSpPr>
          <p:spPr>
            <a:xfrm>
              <a:off x="3048470" y="0"/>
              <a:ext cx="0"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21" name="Google Shape;321;p37"/>
            <p:cNvCxnSpPr/>
            <p:nvPr/>
          </p:nvCxnSpPr>
          <p:spPr>
            <a:xfrm>
              <a:off x="4267608" y="0"/>
              <a:ext cx="0"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22" name="Google Shape;322;p37"/>
            <p:cNvCxnSpPr/>
            <p:nvPr/>
          </p:nvCxnSpPr>
          <p:spPr>
            <a:xfrm>
              <a:off x="5486746" y="0"/>
              <a:ext cx="0"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23" name="Google Shape;323;p37"/>
            <p:cNvCxnSpPr/>
            <p:nvPr/>
          </p:nvCxnSpPr>
          <p:spPr>
            <a:xfrm>
              <a:off x="6705884" y="0"/>
              <a:ext cx="0"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24" name="Google Shape;324;p37"/>
            <p:cNvCxnSpPr/>
            <p:nvPr/>
          </p:nvCxnSpPr>
          <p:spPr>
            <a:xfrm>
              <a:off x="7925022" y="0"/>
              <a:ext cx="0"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25" name="Google Shape;325;p37"/>
            <p:cNvCxnSpPr/>
            <p:nvPr/>
          </p:nvCxnSpPr>
          <p:spPr>
            <a:xfrm>
              <a:off x="9144160" y="0"/>
              <a:ext cx="0"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26" name="Google Shape;326;p37"/>
            <p:cNvCxnSpPr/>
            <p:nvPr/>
          </p:nvCxnSpPr>
          <p:spPr>
            <a:xfrm>
              <a:off x="10363298" y="0"/>
              <a:ext cx="0"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27" name="Google Shape;327;p37"/>
            <p:cNvCxnSpPr/>
            <p:nvPr/>
          </p:nvCxnSpPr>
          <p:spPr>
            <a:xfrm>
              <a:off x="11582436" y="0"/>
              <a:ext cx="0"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28" name="Google Shape;328;p37"/>
            <p:cNvCxnSpPr/>
            <p:nvPr/>
          </p:nvCxnSpPr>
          <p:spPr>
            <a:xfrm>
              <a:off x="2819" y="386485"/>
              <a:ext cx="12188952" cy="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29" name="Google Shape;329;p37"/>
            <p:cNvCxnSpPr/>
            <p:nvPr/>
          </p:nvCxnSpPr>
          <p:spPr>
            <a:xfrm>
              <a:off x="2819" y="1611181"/>
              <a:ext cx="12188952" cy="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30" name="Google Shape;330;p37"/>
            <p:cNvCxnSpPr/>
            <p:nvPr/>
          </p:nvCxnSpPr>
          <p:spPr>
            <a:xfrm>
              <a:off x="2819" y="2835877"/>
              <a:ext cx="12188952" cy="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31" name="Google Shape;331;p37"/>
            <p:cNvCxnSpPr/>
            <p:nvPr/>
          </p:nvCxnSpPr>
          <p:spPr>
            <a:xfrm>
              <a:off x="2819" y="4060573"/>
              <a:ext cx="12188952" cy="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32" name="Google Shape;332;p37"/>
            <p:cNvCxnSpPr/>
            <p:nvPr/>
          </p:nvCxnSpPr>
          <p:spPr>
            <a:xfrm>
              <a:off x="2819" y="5285269"/>
              <a:ext cx="12188952" cy="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33" name="Google Shape;333;p37"/>
            <p:cNvCxnSpPr/>
            <p:nvPr/>
          </p:nvCxnSpPr>
          <p:spPr>
            <a:xfrm>
              <a:off x="2819" y="6509965"/>
              <a:ext cx="12188952" cy="0"/>
            </a:xfrm>
            <a:prstGeom prst="straightConnector1">
              <a:avLst/>
            </a:prstGeom>
            <a:noFill/>
            <a:ln w="9525" cap="flat" cmpd="sng">
              <a:solidFill>
                <a:srgbClr val="A43E27">
                  <a:alpha val="24313"/>
                </a:srgbClr>
              </a:solidFill>
              <a:prstDash val="solid"/>
              <a:miter lim="800000"/>
              <a:headEnd type="none" w="sm" len="sm"/>
              <a:tailEnd type="none" w="sm" len="sm"/>
            </a:ln>
          </p:spPr>
        </p:cxnSp>
        <p:grpSp>
          <p:nvGrpSpPr>
            <p:cNvPr id="334" name="Google Shape;334;p37"/>
            <p:cNvGrpSpPr/>
            <p:nvPr/>
          </p:nvGrpSpPr>
          <p:grpSpPr>
            <a:xfrm>
              <a:off x="-1" y="0"/>
              <a:ext cx="12192001" cy="6858000"/>
              <a:chOff x="-1" y="0"/>
              <a:chExt cx="12192001" cy="6858000"/>
            </a:xfrm>
          </p:grpSpPr>
          <p:cxnSp>
            <p:nvCxnSpPr>
              <p:cNvPr id="335" name="Google Shape;335;p37"/>
              <p:cNvCxnSpPr/>
              <p:nvPr/>
            </p:nvCxnSpPr>
            <p:spPr>
              <a:xfrm>
                <a:off x="225425" y="0"/>
                <a:ext cx="6815931"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36" name="Google Shape;336;p37"/>
              <p:cNvCxnSpPr/>
              <p:nvPr/>
            </p:nvCxnSpPr>
            <p:spPr>
              <a:xfrm>
                <a:off x="1449154" y="0"/>
                <a:ext cx="6815931"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37" name="Google Shape;337;p37"/>
              <p:cNvCxnSpPr/>
              <p:nvPr/>
            </p:nvCxnSpPr>
            <p:spPr>
              <a:xfrm>
                <a:off x="2665982" y="0"/>
                <a:ext cx="6815931"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38" name="Google Shape;338;p37"/>
              <p:cNvCxnSpPr/>
              <p:nvPr/>
            </p:nvCxnSpPr>
            <p:spPr>
              <a:xfrm>
                <a:off x="3885119" y="0"/>
                <a:ext cx="6815931"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39" name="Google Shape;339;p37"/>
              <p:cNvCxnSpPr/>
              <p:nvPr/>
            </p:nvCxnSpPr>
            <p:spPr>
              <a:xfrm>
                <a:off x="5106502" y="0"/>
                <a:ext cx="6815931" cy="6858000"/>
              </a:xfrm>
              <a:prstGeom prst="straightConnector1">
                <a:avLst/>
              </a:prstGeom>
              <a:noFill/>
              <a:ln w="9525" cap="flat" cmpd="sng">
                <a:solidFill>
                  <a:srgbClr val="A43E27">
                    <a:alpha val="24313"/>
                  </a:srgbClr>
                </a:solidFill>
                <a:prstDash val="solid"/>
                <a:miter lim="800000"/>
                <a:headEnd type="none" w="sm" len="sm"/>
                <a:tailEnd type="none" w="sm" len="sm"/>
              </a:ln>
            </p:spPr>
          </p:cxnSp>
          <p:grpSp>
            <p:nvGrpSpPr>
              <p:cNvPr id="340" name="Google Shape;340;p37"/>
              <p:cNvGrpSpPr/>
              <p:nvPr/>
            </p:nvGrpSpPr>
            <p:grpSpPr>
              <a:xfrm>
                <a:off x="6327885" y="0"/>
                <a:ext cx="5864115" cy="5898673"/>
                <a:chOff x="6327885" y="0"/>
                <a:chExt cx="5864115" cy="5898673"/>
              </a:xfrm>
            </p:grpSpPr>
            <p:cxnSp>
              <p:nvCxnSpPr>
                <p:cNvPr id="341" name="Google Shape;341;p37"/>
                <p:cNvCxnSpPr/>
                <p:nvPr/>
              </p:nvCxnSpPr>
              <p:spPr>
                <a:xfrm>
                  <a:off x="6327885" y="0"/>
                  <a:ext cx="5864115" cy="5898673"/>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42" name="Google Shape;342;p37"/>
                <p:cNvCxnSpPr/>
                <p:nvPr/>
              </p:nvCxnSpPr>
              <p:spPr>
                <a:xfrm>
                  <a:off x="7549268" y="0"/>
                  <a:ext cx="4642732" cy="4672425"/>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43" name="Google Shape;343;p37"/>
                <p:cNvCxnSpPr/>
                <p:nvPr/>
              </p:nvCxnSpPr>
              <p:spPr>
                <a:xfrm>
                  <a:off x="8772997" y="0"/>
                  <a:ext cx="3419003" cy="3456749"/>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44" name="Google Shape;344;p37"/>
                <p:cNvCxnSpPr/>
                <p:nvPr/>
              </p:nvCxnSpPr>
              <p:spPr>
                <a:xfrm>
                  <a:off x="9982200" y="0"/>
                  <a:ext cx="2209800" cy="2226469"/>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45" name="Google Shape;345;p37"/>
                <p:cNvCxnSpPr/>
                <p:nvPr/>
              </p:nvCxnSpPr>
              <p:spPr>
                <a:xfrm>
                  <a:off x="11199019" y="0"/>
                  <a:ext cx="992981" cy="1002506"/>
                </a:xfrm>
                <a:prstGeom prst="straightConnector1">
                  <a:avLst/>
                </a:prstGeom>
                <a:noFill/>
                <a:ln w="9525" cap="flat" cmpd="sng">
                  <a:solidFill>
                    <a:srgbClr val="A43E27">
                      <a:alpha val="24313"/>
                    </a:srgbClr>
                  </a:solidFill>
                  <a:prstDash val="solid"/>
                  <a:miter lim="800000"/>
                  <a:headEnd type="none" w="sm" len="sm"/>
                  <a:tailEnd type="none" w="sm" len="sm"/>
                </a:ln>
              </p:spPr>
            </p:cxnSp>
          </p:grpSp>
          <p:cxnSp>
            <p:nvCxnSpPr>
              <p:cNvPr id="346" name="Google Shape;346;p37"/>
              <p:cNvCxnSpPr/>
              <p:nvPr/>
            </p:nvCxnSpPr>
            <p:spPr>
              <a:xfrm rot="10800000">
                <a:off x="-1" y="1012053"/>
                <a:ext cx="5828811" cy="5845945"/>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47" name="Google Shape;347;p37"/>
              <p:cNvCxnSpPr/>
              <p:nvPr/>
            </p:nvCxnSpPr>
            <p:spPr>
              <a:xfrm rot="10800000">
                <a:off x="-1" y="2227340"/>
                <a:ext cx="4614781" cy="4630658"/>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48" name="Google Shape;348;p37"/>
              <p:cNvCxnSpPr/>
              <p:nvPr/>
            </p:nvCxnSpPr>
            <p:spPr>
              <a:xfrm rot="10800000">
                <a:off x="-1" y="3432149"/>
                <a:ext cx="3398419" cy="3425849"/>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49" name="Google Shape;349;p37"/>
              <p:cNvCxnSpPr/>
              <p:nvPr/>
            </p:nvCxnSpPr>
            <p:spPr>
              <a:xfrm rot="10800000">
                <a:off x="-1" y="4651431"/>
                <a:ext cx="2196496" cy="2206567"/>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50" name="Google Shape;350;p37"/>
              <p:cNvCxnSpPr/>
              <p:nvPr/>
            </p:nvCxnSpPr>
            <p:spPr>
              <a:xfrm rot="10800000">
                <a:off x="-1" y="5864453"/>
                <a:ext cx="987003" cy="993545"/>
              </a:xfrm>
              <a:prstGeom prst="straightConnector1">
                <a:avLst/>
              </a:prstGeom>
              <a:noFill/>
              <a:ln w="9525" cap="flat" cmpd="sng">
                <a:solidFill>
                  <a:srgbClr val="A43E27">
                    <a:alpha val="24313"/>
                  </a:srgbClr>
                </a:solidFill>
                <a:prstDash val="solid"/>
                <a:miter lim="800000"/>
                <a:headEnd type="none" w="sm" len="sm"/>
                <a:tailEnd type="none" w="sm" len="sm"/>
              </a:ln>
            </p:spPr>
          </p:cxnSp>
        </p:grpSp>
        <p:grpSp>
          <p:nvGrpSpPr>
            <p:cNvPr id="351" name="Google Shape;351;p37"/>
            <p:cNvGrpSpPr/>
            <p:nvPr/>
          </p:nvGrpSpPr>
          <p:grpSpPr>
            <a:xfrm flipH="1">
              <a:off x="0" y="0"/>
              <a:ext cx="12192001" cy="6858000"/>
              <a:chOff x="-1" y="0"/>
              <a:chExt cx="12192001" cy="6858000"/>
            </a:xfrm>
          </p:grpSpPr>
          <p:cxnSp>
            <p:nvCxnSpPr>
              <p:cNvPr id="352" name="Google Shape;352;p37"/>
              <p:cNvCxnSpPr/>
              <p:nvPr/>
            </p:nvCxnSpPr>
            <p:spPr>
              <a:xfrm>
                <a:off x="225425" y="0"/>
                <a:ext cx="6815931"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53" name="Google Shape;353;p37"/>
              <p:cNvCxnSpPr/>
              <p:nvPr/>
            </p:nvCxnSpPr>
            <p:spPr>
              <a:xfrm>
                <a:off x="1449154" y="0"/>
                <a:ext cx="6815931"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54" name="Google Shape;354;p37"/>
              <p:cNvCxnSpPr/>
              <p:nvPr/>
            </p:nvCxnSpPr>
            <p:spPr>
              <a:xfrm>
                <a:off x="2665982" y="0"/>
                <a:ext cx="6815931"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55" name="Google Shape;355;p37"/>
              <p:cNvCxnSpPr/>
              <p:nvPr/>
            </p:nvCxnSpPr>
            <p:spPr>
              <a:xfrm>
                <a:off x="3885119" y="0"/>
                <a:ext cx="6815931"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56" name="Google Shape;356;p37"/>
              <p:cNvCxnSpPr/>
              <p:nvPr/>
            </p:nvCxnSpPr>
            <p:spPr>
              <a:xfrm>
                <a:off x="5150644" y="0"/>
                <a:ext cx="6815931" cy="6858000"/>
              </a:xfrm>
              <a:prstGeom prst="straightConnector1">
                <a:avLst/>
              </a:prstGeom>
              <a:noFill/>
              <a:ln w="9525" cap="flat" cmpd="sng">
                <a:solidFill>
                  <a:srgbClr val="A43E27">
                    <a:alpha val="24313"/>
                  </a:srgbClr>
                </a:solidFill>
                <a:prstDash val="solid"/>
                <a:miter lim="800000"/>
                <a:headEnd type="none" w="sm" len="sm"/>
                <a:tailEnd type="none" w="sm" len="sm"/>
              </a:ln>
            </p:spPr>
          </p:cxnSp>
          <p:grpSp>
            <p:nvGrpSpPr>
              <p:cNvPr id="357" name="Google Shape;357;p37"/>
              <p:cNvGrpSpPr/>
              <p:nvPr/>
            </p:nvGrpSpPr>
            <p:grpSpPr>
              <a:xfrm>
                <a:off x="6327885" y="0"/>
                <a:ext cx="5864115" cy="5898673"/>
                <a:chOff x="6327885" y="0"/>
                <a:chExt cx="5864115" cy="5898673"/>
              </a:xfrm>
            </p:grpSpPr>
            <p:cxnSp>
              <p:nvCxnSpPr>
                <p:cNvPr id="358" name="Google Shape;358;p37"/>
                <p:cNvCxnSpPr/>
                <p:nvPr/>
              </p:nvCxnSpPr>
              <p:spPr>
                <a:xfrm>
                  <a:off x="6327885" y="0"/>
                  <a:ext cx="5864115" cy="5898673"/>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59" name="Google Shape;359;p37"/>
                <p:cNvCxnSpPr/>
                <p:nvPr/>
              </p:nvCxnSpPr>
              <p:spPr>
                <a:xfrm>
                  <a:off x="7549268" y="0"/>
                  <a:ext cx="4642732" cy="4672425"/>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60" name="Google Shape;360;p37"/>
                <p:cNvCxnSpPr/>
                <p:nvPr/>
              </p:nvCxnSpPr>
              <p:spPr>
                <a:xfrm>
                  <a:off x="8772997" y="0"/>
                  <a:ext cx="3419003" cy="3456749"/>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61" name="Google Shape;361;p37"/>
                <p:cNvCxnSpPr/>
                <p:nvPr/>
              </p:nvCxnSpPr>
              <p:spPr>
                <a:xfrm>
                  <a:off x="9982200" y="0"/>
                  <a:ext cx="2209800" cy="2226469"/>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62" name="Google Shape;362;p37"/>
                <p:cNvCxnSpPr/>
                <p:nvPr/>
              </p:nvCxnSpPr>
              <p:spPr>
                <a:xfrm>
                  <a:off x="11199019" y="0"/>
                  <a:ext cx="992981" cy="1002506"/>
                </a:xfrm>
                <a:prstGeom prst="straightConnector1">
                  <a:avLst/>
                </a:prstGeom>
                <a:noFill/>
                <a:ln w="9525" cap="flat" cmpd="sng">
                  <a:solidFill>
                    <a:srgbClr val="A43E27">
                      <a:alpha val="24313"/>
                    </a:srgbClr>
                  </a:solidFill>
                  <a:prstDash val="solid"/>
                  <a:miter lim="800000"/>
                  <a:headEnd type="none" w="sm" len="sm"/>
                  <a:tailEnd type="none" w="sm" len="sm"/>
                </a:ln>
              </p:spPr>
            </p:cxnSp>
          </p:grpSp>
          <p:cxnSp>
            <p:nvCxnSpPr>
              <p:cNvPr id="363" name="Google Shape;363;p37"/>
              <p:cNvCxnSpPr/>
              <p:nvPr/>
            </p:nvCxnSpPr>
            <p:spPr>
              <a:xfrm rot="10800000">
                <a:off x="-1" y="1012053"/>
                <a:ext cx="5828811" cy="5845945"/>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64" name="Google Shape;364;p37"/>
              <p:cNvCxnSpPr/>
              <p:nvPr/>
            </p:nvCxnSpPr>
            <p:spPr>
              <a:xfrm rot="10800000">
                <a:off x="-1" y="2227340"/>
                <a:ext cx="4614781" cy="4630658"/>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65" name="Google Shape;365;p37"/>
              <p:cNvCxnSpPr/>
              <p:nvPr/>
            </p:nvCxnSpPr>
            <p:spPr>
              <a:xfrm rot="10800000">
                <a:off x="-1" y="3432149"/>
                <a:ext cx="3398419" cy="3425849"/>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66" name="Google Shape;366;p37"/>
              <p:cNvCxnSpPr/>
              <p:nvPr/>
            </p:nvCxnSpPr>
            <p:spPr>
              <a:xfrm rot="10800000">
                <a:off x="-1" y="4651431"/>
                <a:ext cx="2196496" cy="2206567"/>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67" name="Google Shape;367;p37"/>
              <p:cNvCxnSpPr/>
              <p:nvPr/>
            </p:nvCxnSpPr>
            <p:spPr>
              <a:xfrm rot="10800000">
                <a:off x="-1" y="5864453"/>
                <a:ext cx="987003" cy="993545"/>
              </a:xfrm>
              <a:prstGeom prst="straightConnector1">
                <a:avLst/>
              </a:prstGeom>
              <a:noFill/>
              <a:ln w="9525" cap="flat" cmpd="sng">
                <a:solidFill>
                  <a:srgbClr val="A43E27">
                    <a:alpha val="24313"/>
                  </a:srgbClr>
                </a:solidFill>
                <a:prstDash val="solid"/>
                <a:miter lim="800000"/>
                <a:headEnd type="none" w="sm" len="sm"/>
                <a:tailEnd type="none" w="sm" len="sm"/>
              </a:ln>
            </p:spPr>
          </p:cxnSp>
        </p:grpSp>
      </p:grpSp>
      <p:sp>
        <p:nvSpPr>
          <p:cNvPr id="368" name="Google Shape;368;p37"/>
          <p:cNvSpPr/>
          <p:nvPr/>
        </p:nvSpPr>
        <p:spPr>
          <a:xfrm>
            <a:off x="0" y="0"/>
            <a:ext cx="7315200" cy="6858000"/>
          </a:xfrm>
          <a:prstGeom prst="rect">
            <a:avLst/>
          </a:prstGeom>
          <a:gradFill>
            <a:gsLst>
              <a:gs pos="0">
                <a:schemeClr val="lt1"/>
              </a:gs>
              <a:gs pos="69000">
                <a:schemeClr val="lt1"/>
              </a:gs>
              <a:gs pos="100000">
                <a:srgbClr val="F2F2F2"/>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69" name="Google Shape;369;p37"/>
          <p:cNvSpPr txBox="1">
            <a:spLocks noGrp="1"/>
          </p:cNvSpPr>
          <p:nvPr>
            <p:ph type="title"/>
          </p:nvPr>
        </p:nvSpPr>
        <p:spPr>
          <a:xfrm>
            <a:off x="7913152" y="571500"/>
            <a:ext cx="3657600" cy="21971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2600"/>
              <a:buFont typeface="Arial"/>
              <a:buNone/>
              <a:defRPr sz="26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0" name="Google Shape;370;p37"/>
          <p:cNvSpPr txBox="1">
            <a:spLocks noGrp="1"/>
          </p:cNvSpPr>
          <p:nvPr>
            <p:ph type="body" idx="1"/>
          </p:nvPr>
        </p:nvSpPr>
        <p:spPr>
          <a:xfrm>
            <a:off x="543197" y="571500"/>
            <a:ext cx="6217920" cy="5715000"/>
          </a:xfrm>
          <a:prstGeom prst="rect">
            <a:avLst/>
          </a:prstGeom>
          <a:noFill/>
          <a:ln>
            <a:noFill/>
          </a:ln>
        </p:spPr>
        <p:txBody>
          <a:bodyPr spcFirstLastPara="1" wrap="square" lIns="91425" tIns="45700" rIns="91425" bIns="45700" anchor="t" anchorCtr="0">
            <a:normAutofit/>
          </a:bodyPr>
          <a:lstStyle>
            <a:lvl1pPr marL="457200" lvl="0" indent="-355600" algn="l">
              <a:lnSpc>
                <a:spcPct val="90000"/>
              </a:lnSpc>
              <a:spcBef>
                <a:spcPts val="1800"/>
              </a:spcBef>
              <a:spcAft>
                <a:spcPts val="0"/>
              </a:spcAft>
              <a:buSzPts val="2000"/>
              <a:buChar char="▪"/>
              <a:defRPr sz="2000"/>
            </a:lvl1pPr>
            <a:lvl2pPr marL="914400" lvl="1" indent="-342900" algn="l">
              <a:lnSpc>
                <a:spcPct val="90000"/>
              </a:lnSpc>
              <a:spcBef>
                <a:spcPts val="1200"/>
              </a:spcBef>
              <a:spcAft>
                <a:spcPts val="0"/>
              </a:spcAft>
              <a:buSzPts val="1800"/>
              <a:buChar char="▪"/>
              <a:defRPr sz="1800"/>
            </a:lvl2pPr>
            <a:lvl3pPr marL="1371600" lvl="2" indent="-330200" algn="l">
              <a:lnSpc>
                <a:spcPct val="90000"/>
              </a:lnSpc>
              <a:spcBef>
                <a:spcPts val="800"/>
              </a:spcBef>
              <a:spcAft>
                <a:spcPts val="0"/>
              </a:spcAft>
              <a:buSzPts val="1600"/>
              <a:buChar char="▪"/>
              <a:defRPr sz="1600"/>
            </a:lvl3pPr>
            <a:lvl4pPr marL="1828800" lvl="3" indent="-317500" algn="l">
              <a:lnSpc>
                <a:spcPct val="90000"/>
              </a:lnSpc>
              <a:spcBef>
                <a:spcPts val="800"/>
              </a:spcBef>
              <a:spcAft>
                <a:spcPts val="0"/>
              </a:spcAft>
              <a:buSzPts val="1400"/>
              <a:buChar char="▪"/>
              <a:defRPr sz="1400"/>
            </a:lvl4pPr>
            <a:lvl5pPr marL="2286000" lvl="4" indent="-317500" algn="l">
              <a:lnSpc>
                <a:spcPct val="90000"/>
              </a:lnSpc>
              <a:spcBef>
                <a:spcPts val="600"/>
              </a:spcBef>
              <a:spcAft>
                <a:spcPts val="0"/>
              </a:spcAft>
              <a:buSzPts val="1400"/>
              <a:buChar char="▪"/>
              <a:defRPr sz="1400"/>
            </a:lvl5pPr>
            <a:lvl6pPr marL="2743200" lvl="5" indent="-355600" algn="l">
              <a:lnSpc>
                <a:spcPct val="90000"/>
              </a:lnSpc>
              <a:spcBef>
                <a:spcPts val="600"/>
              </a:spcBef>
              <a:spcAft>
                <a:spcPts val="0"/>
              </a:spcAft>
              <a:buSzPts val="2000"/>
              <a:buChar char="▪"/>
              <a:defRPr sz="2000"/>
            </a:lvl6pPr>
            <a:lvl7pPr marL="3200400" lvl="6" indent="-355600" algn="l">
              <a:lnSpc>
                <a:spcPct val="90000"/>
              </a:lnSpc>
              <a:spcBef>
                <a:spcPts val="600"/>
              </a:spcBef>
              <a:spcAft>
                <a:spcPts val="0"/>
              </a:spcAft>
              <a:buSzPts val="2000"/>
              <a:buChar char="▪"/>
              <a:defRPr sz="2000"/>
            </a:lvl7pPr>
            <a:lvl8pPr marL="3657600" lvl="7" indent="-355600" algn="l">
              <a:lnSpc>
                <a:spcPct val="90000"/>
              </a:lnSpc>
              <a:spcBef>
                <a:spcPts val="600"/>
              </a:spcBef>
              <a:spcAft>
                <a:spcPts val="0"/>
              </a:spcAft>
              <a:buSzPts val="2000"/>
              <a:buChar char="▪"/>
              <a:defRPr sz="2000"/>
            </a:lvl8pPr>
            <a:lvl9pPr marL="4114800" lvl="8" indent="-228600" algn="l">
              <a:lnSpc>
                <a:spcPct val="90000"/>
              </a:lnSpc>
              <a:spcBef>
                <a:spcPts val="600"/>
              </a:spcBef>
              <a:spcAft>
                <a:spcPts val="0"/>
              </a:spcAft>
              <a:buSzPts val="2000"/>
              <a:buNone/>
              <a:defRPr sz="2000"/>
            </a:lvl9pPr>
          </a:lstStyle>
          <a:p>
            <a:endParaRPr/>
          </a:p>
        </p:txBody>
      </p:sp>
      <p:sp>
        <p:nvSpPr>
          <p:cNvPr id="371" name="Google Shape;371;p37"/>
          <p:cNvSpPr txBox="1">
            <a:spLocks noGrp="1"/>
          </p:cNvSpPr>
          <p:nvPr>
            <p:ph type="body" idx="2"/>
          </p:nvPr>
        </p:nvSpPr>
        <p:spPr>
          <a:xfrm>
            <a:off x="7913152" y="2995012"/>
            <a:ext cx="3657600" cy="228595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200"/>
              </a:spcBef>
              <a:spcAft>
                <a:spcPts val="0"/>
              </a:spcAft>
              <a:buSzPts val="1600"/>
              <a:buNone/>
              <a:defRPr sz="1600">
                <a:solidFill>
                  <a:schemeClr val="lt1"/>
                </a:solidFill>
              </a:defRPr>
            </a:lvl1pPr>
            <a:lvl2pPr marL="914400" lvl="1" indent="-228600" algn="l">
              <a:lnSpc>
                <a:spcPct val="90000"/>
              </a:lnSpc>
              <a:spcBef>
                <a:spcPts val="1200"/>
              </a:spcBef>
              <a:spcAft>
                <a:spcPts val="0"/>
              </a:spcAft>
              <a:buSzPts val="1400"/>
              <a:buNone/>
              <a:defRPr sz="1400"/>
            </a:lvl2pPr>
            <a:lvl3pPr marL="1371600" lvl="2" indent="-228600" algn="l">
              <a:lnSpc>
                <a:spcPct val="90000"/>
              </a:lnSpc>
              <a:spcBef>
                <a:spcPts val="800"/>
              </a:spcBef>
              <a:spcAft>
                <a:spcPts val="0"/>
              </a:spcAft>
              <a:buSzPts val="1200"/>
              <a:buNone/>
              <a:defRPr sz="1200"/>
            </a:lvl3pPr>
            <a:lvl4pPr marL="1828800" lvl="3" indent="-228600" algn="l">
              <a:lnSpc>
                <a:spcPct val="90000"/>
              </a:lnSpc>
              <a:spcBef>
                <a:spcPts val="800"/>
              </a:spcBef>
              <a:spcAft>
                <a:spcPts val="0"/>
              </a:spcAft>
              <a:buSzPts val="1000"/>
              <a:buNone/>
              <a:defRPr sz="1000"/>
            </a:lvl4pPr>
            <a:lvl5pPr marL="2286000" lvl="4" indent="-228600" algn="l">
              <a:lnSpc>
                <a:spcPct val="90000"/>
              </a:lnSpc>
              <a:spcBef>
                <a:spcPts val="600"/>
              </a:spcBef>
              <a:spcAft>
                <a:spcPts val="0"/>
              </a:spcAft>
              <a:buSzPts val="1000"/>
              <a:buNone/>
              <a:defRPr sz="1000"/>
            </a:lvl5pPr>
            <a:lvl6pPr marL="2743200" lvl="5" indent="-228600" algn="l">
              <a:lnSpc>
                <a:spcPct val="90000"/>
              </a:lnSpc>
              <a:spcBef>
                <a:spcPts val="600"/>
              </a:spcBef>
              <a:spcAft>
                <a:spcPts val="0"/>
              </a:spcAft>
              <a:buSzPts val="1000"/>
              <a:buNone/>
              <a:defRPr sz="1000"/>
            </a:lvl6pPr>
            <a:lvl7pPr marL="3200400" lvl="6" indent="-228600" algn="l">
              <a:lnSpc>
                <a:spcPct val="90000"/>
              </a:lnSpc>
              <a:spcBef>
                <a:spcPts val="600"/>
              </a:spcBef>
              <a:spcAft>
                <a:spcPts val="0"/>
              </a:spcAft>
              <a:buSzPts val="1000"/>
              <a:buNone/>
              <a:defRPr sz="1000"/>
            </a:lvl7pPr>
            <a:lvl8pPr marL="3657600" lvl="7" indent="-228600" algn="l">
              <a:lnSpc>
                <a:spcPct val="90000"/>
              </a:lnSpc>
              <a:spcBef>
                <a:spcPts val="600"/>
              </a:spcBef>
              <a:spcAft>
                <a:spcPts val="0"/>
              </a:spcAft>
              <a:buSzPts val="1000"/>
              <a:buNone/>
              <a:defRPr sz="1000"/>
            </a:lvl8pPr>
            <a:lvl9pPr marL="4114800" lvl="8" indent="-228600" algn="l">
              <a:lnSpc>
                <a:spcPct val="90000"/>
              </a:lnSpc>
              <a:spcBef>
                <a:spcPts val="600"/>
              </a:spcBef>
              <a:spcAft>
                <a:spcPts val="0"/>
              </a:spcAft>
              <a:buSzPts val="1000"/>
              <a:buNone/>
              <a:defRPr sz="1000"/>
            </a:lvl9pPr>
          </a:lstStyle>
          <a:p>
            <a:endParaRPr/>
          </a:p>
        </p:txBody>
      </p:sp>
      <p:cxnSp>
        <p:nvCxnSpPr>
          <p:cNvPr id="372" name="Google Shape;372;p37"/>
          <p:cNvCxnSpPr/>
          <p:nvPr/>
        </p:nvCxnSpPr>
        <p:spPr>
          <a:xfrm>
            <a:off x="7923089" y="2895600"/>
            <a:ext cx="3659311" cy="0"/>
          </a:xfrm>
          <a:prstGeom prst="straightConnector1">
            <a:avLst/>
          </a:prstGeom>
          <a:noFill/>
          <a:ln w="19050" cap="flat" cmpd="sng">
            <a:solidFill>
              <a:schemeClr val="lt1"/>
            </a:solidFill>
            <a:prstDash val="solid"/>
            <a:miter lim="800000"/>
            <a:headEnd type="none" w="sm" len="sm"/>
            <a:tailEnd type="none" w="sm" len="sm"/>
          </a:ln>
        </p:spPr>
      </p:cxnSp>
      <p:sp>
        <p:nvSpPr>
          <p:cNvPr id="373" name="Google Shape;373;p37"/>
          <p:cNvSpPr txBox="1">
            <a:spLocks noGrp="1"/>
          </p:cNvSpPr>
          <p:nvPr>
            <p:ph type="ftr" idx="11"/>
          </p:nvPr>
        </p:nvSpPr>
        <p:spPr>
          <a:xfrm>
            <a:off x="609601" y="6289679"/>
            <a:ext cx="6128030" cy="222436"/>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4" name="Google Shape;374;p37"/>
          <p:cNvSpPr txBox="1">
            <a:spLocks noGrp="1"/>
          </p:cNvSpPr>
          <p:nvPr>
            <p:ph type="dt" idx="10"/>
          </p:nvPr>
        </p:nvSpPr>
        <p:spPr>
          <a:xfrm>
            <a:off x="9294042" y="6289679"/>
            <a:ext cx="965946" cy="222436"/>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5" name="Google Shape;375;p37"/>
          <p:cNvSpPr txBox="1">
            <a:spLocks noGrp="1"/>
          </p:cNvSpPr>
          <p:nvPr>
            <p:ph type="sldNum" idx="12"/>
          </p:nvPr>
        </p:nvSpPr>
        <p:spPr>
          <a:xfrm>
            <a:off x="10665311" y="6289679"/>
            <a:ext cx="918882" cy="222436"/>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chemeClr val="lt1"/>
            </a:gs>
            <a:gs pos="52999">
              <a:schemeClr val="lt1"/>
            </a:gs>
            <a:gs pos="100000">
              <a:srgbClr val="F2F2F2">
                <a:alpha val="64313"/>
              </a:srgbClr>
            </a:gs>
          </a:gsLst>
          <a:lin ang="5400000" scaled="0"/>
        </a:gradFill>
        <a:effectLst/>
      </p:bgPr>
    </p:bg>
    <p:spTree>
      <p:nvGrpSpPr>
        <p:cNvPr id="1" name="Shape 9"/>
        <p:cNvGrpSpPr/>
        <p:nvPr/>
      </p:nvGrpSpPr>
      <p:grpSpPr>
        <a:xfrm>
          <a:off x="0" y="0"/>
          <a:ext cx="0" cy="0"/>
          <a:chOff x="0" y="0"/>
          <a:chExt cx="0" cy="0"/>
        </a:xfrm>
      </p:grpSpPr>
      <p:grpSp>
        <p:nvGrpSpPr>
          <p:cNvPr id="10" name="Google Shape;10;p28"/>
          <p:cNvGrpSpPr/>
          <p:nvPr/>
        </p:nvGrpSpPr>
        <p:grpSpPr>
          <a:xfrm>
            <a:off x="-1" y="-195943"/>
            <a:ext cx="12192002" cy="6858000"/>
            <a:chOff x="-1" y="0"/>
            <a:chExt cx="12192002" cy="6858000"/>
          </a:xfrm>
        </p:grpSpPr>
        <p:cxnSp>
          <p:nvCxnSpPr>
            <p:cNvPr id="11" name="Google Shape;11;p28"/>
            <p:cNvCxnSpPr/>
            <p:nvPr/>
          </p:nvCxnSpPr>
          <p:spPr>
            <a:xfrm>
              <a:off x="610194" y="0"/>
              <a:ext cx="0" cy="6858000"/>
            </a:xfrm>
            <a:prstGeom prst="straightConnector1">
              <a:avLst/>
            </a:prstGeom>
            <a:noFill/>
            <a:ln w="9525" cap="flat" cmpd="sng">
              <a:solidFill>
                <a:srgbClr val="D8D8D8">
                  <a:alpha val="24313"/>
                </a:srgbClr>
              </a:solidFill>
              <a:prstDash val="solid"/>
              <a:miter lim="800000"/>
              <a:headEnd type="none" w="sm" len="sm"/>
              <a:tailEnd type="none" w="sm" len="sm"/>
            </a:ln>
          </p:spPr>
        </p:cxnSp>
        <p:cxnSp>
          <p:nvCxnSpPr>
            <p:cNvPr id="12" name="Google Shape;12;p28"/>
            <p:cNvCxnSpPr/>
            <p:nvPr/>
          </p:nvCxnSpPr>
          <p:spPr>
            <a:xfrm>
              <a:off x="1829332" y="0"/>
              <a:ext cx="0" cy="6858000"/>
            </a:xfrm>
            <a:prstGeom prst="straightConnector1">
              <a:avLst/>
            </a:prstGeom>
            <a:noFill/>
            <a:ln w="9525" cap="flat" cmpd="sng">
              <a:solidFill>
                <a:srgbClr val="D8D8D8">
                  <a:alpha val="24313"/>
                </a:srgbClr>
              </a:solidFill>
              <a:prstDash val="solid"/>
              <a:miter lim="800000"/>
              <a:headEnd type="none" w="sm" len="sm"/>
              <a:tailEnd type="none" w="sm" len="sm"/>
            </a:ln>
          </p:spPr>
        </p:cxnSp>
        <p:cxnSp>
          <p:nvCxnSpPr>
            <p:cNvPr id="13" name="Google Shape;13;p28"/>
            <p:cNvCxnSpPr/>
            <p:nvPr/>
          </p:nvCxnSpPr>
          <p:spPr>
            <a:xfrm>
              <a:off x="3048470" y="0"/>
              <a:ext cx="0" cy="6858000"/>
            </a:xfrm>
            <a:prstGeom prst="straightConnector1">
              <a:avLst/>
            </a:prstGeom>
            <a:noFill/>
            <a:ln w="9525" cap="flat" cmpd="sng">
              <a:solidFill>
                <a:srgbClr val="D8D8D8">
                  <a:alpha val="24313"/>
                </a:srgbClr>
              </a:solidFill>
              <a:prstDash val="solid"/>
              <a:miter lim="800000"/>
              <a:headEnd type="none" w="sm" len="sm"/>
              <a:tailEnd type="none" w="sm" len="sm"/>
            </a:ln>
          </p:spPr>
        </p:cxnSp>
        <p:cxnSp>
          <p:nvCxnSpPr>
            <p:cNvPr id="14" name="Google Shape;14;p28"/>
            <p:cNvCxnSpPr/>
            <p:nvPr/>
          </p:nvCxnSpPr>
          <p:spPr>
            <a:xfrm>
              <a:off x="4267608" y="0"/>
              <a:ext cx="0" cy="6858000"/>
            </a:xfrm>
            <a:prstGeom prst="straightConnector1">
              <a:avLst/>
            </a:prstGeom>
            <a:noFill/>
            <a:ln w="9525" cap="flat" cmpd="sng">
              <a:solidFill>
                <a:srgbClr val="D8D8D8">
                  <a:alpha val="24313"/>
                </a:srgbClr>
              </a:solidFill>
              <a:prstDash val="solid"/>
              <a:miter lim="800000"/>
              <a:headEnd type="none" w="sm" len="sm"/>
              <a:tailEnd type="none" w="sm" len="sm"/>
            </a:ln>
          </p:spPr>
        </p:cxnSp>
        <p:cxnSp>
          <p:nvCxnSpPr>
            <p:cNvPr id="15" name="Google Shape;15;p28"/>
            <p:cNvCxnSpPr/>
            <p:nvPr/>
          </p:nvCxnSpPr>
          <p:spPr>
            <a:xfrm>
              <a:off x="5486746" y="0"/>
              <a:ext cx="0" cy="6858000"/>
            </a:xfrm>
            <a:prstGeom prst="straightConnector1">
              <a:avLst/>
            </a:prstGeom>
            <a:noFill/>
            <a:ln w="9525" cap="flat" cmpd="sng">
              <a:solidFill>
                <a:srgbClr val="D8D8D8">
                  <a:alpha val="24313"/>
                </a:srgbClr>
              </a:solidFill>
              <a:prstDash val="solid"/>
              <a:miter lim="800000"/>
              <a:headEnd type="none" w="sm" len="sm"/>
              <a:tailEnd type="none" w="sm" len="sm"/>
            </a:ln>
          </p:spPr>
        </p:cxnSp>
        <p:cxnSp>
          <p:nvCxnSpPr>
            <p:cNvPr id="16" name="Google Shape;16;p28"/>
            <p:cNvCxnSpPr/>
            <p:nvPr/>
          </p:nvCxnSpPr>
          <p:spPr>
            <a:xfrm>
              <a:off x="6705884" y="0"/>
              <a:ext cx="0" cy="6858000"/>
            </a:xfrm>
            <a:prstGeom prst="straightConnector1">
              <a:avLst/>
            </a:prstGeom>
            <a:noFill/>
            <a:ln w="9525" cap="flat" cmpd="sng">
              <a:solidFill>
                <a:srgbClr val="D8D8D8">
                  <a:alpha val="24313"/>
                </a:srgbClr>
              </a:solidFill>
              <a:prstDash val="solid"/>
              <a:miter lim="800000"/>
              <a:headEnd type="none" w="sm" len="sm"/>
              <a:tailEnd type="none" w="sm" len="sm"/>
            </a:ln>
          </p:spPr>
        </p:cxnSp>
        <p:cxnSp>
          <p:nvCxnSpPr>
            <p:cNvPr id="17" name="Google Shape;17;p28"/>
            <p:cNvCxnSpPr/>
            <p:nvPr/>
          </p:nvCxnSpPr>
          <p:spPr>
            <a:xfrm>
              <a:off x="7925022" y="0"/>
              <a:ext cx="0" cy="6858000"/>
            </a:xfrm>
            <a:prstGeom prst="straightConnector1">
              <a:avLst/>
            </a:prstGeom>
            <a:noFill/>
            <a:ln w="9525" cap="flat" cmpd="sng">
              <a:solidFill>
                <a:srgbClr val="D8D8D8">
                  <a:alpha val="24313"/>
                </a:srgbClr>
              </a:solidFill>
              <a:prstDash val="solid"/>
              <a:miter lim="800000"/>
              <a:headEnd type="none" w="sm" len="sm"/>
              <a:tailEnd type="none" w="sm" len="sm"/>
            </a:ln>
          </p:spPr>
        </p:cxnSp>
        <p:cxnSp>
          <p:nvCxnSpPr>
            <p:cNvPr id="18" name="Google Shape;18;p28"/>
            <p:cNvCxnSpPr/>
            <p:nvPr/>
          </p:nvCxnSpPr>
          <p:spPr>
            <a:xfrm>
              <a:off x="9144160" y="0"/>
              <a:ext cx="0" cy="6858000"/>
            </a:xfrm>
            <a:prstGeom prst="straightConnector1">
              <a:avLst/>
            </a:prstGeom>
            <a:noFill/>
            <a:ln w="9525" cap="flat" cmpd="sng">
              <a:solidFill>
                <a:srgbClr val="D8D8D8">
                  <a:alpha val="24313"/>
                </a:srgbClr>
              </a:solidFill>
              <a:prstDash val="solid"/>
              <a:miter lim="800000"/>
              <a:headEnd type="none" w="sm" len="sm"/>
              <a:tailEnd type="none" w="sm" len="sm"/>
            </a:ln>
          </p:spPr>
        </p:cxnSp>
        <p:cxnSp>
          <p:nvCxnSpPr>
            <p:cNvPr id="19" name="Google Shape;19;p28"/>
            <p:cNvCxnSpPr/>
            <p:nvPr/>
          </p:nvCxnSpPr>
          <p:spPr>
            <a:xfrm>
              <a:off x="10363298" y="0"/>
              <a:ext cx="0" cy="6858000"/>
            </a:xfrm>
            <a:prstGeom prst="straightConnector1">
              <a:avLst/>
            </a:prstGeom>
            <a:noFill/>
            <a:ln w="9525" cap="flat" cmpd="sng">
              <a:solidFill>
                <a:srgbClr val="D8D8D8">
                  <a:alpha val="24313"/>
                </a:srgbClr>
              </a:solidFill>
              <a:prstDash val="solid"/>
              <a:miter lim="800000"/>
              <a:headEnd type="none" w="sm" len="sm"/>
              <a:tailEnd type="none" w="sm" len="sm"/>
            </a:ln>
          </p:spPr>
        </p:cxnSp>
        <p:cxnSp>
          <p:nvCxnSpPr>
            <p:cNvPr id="20" name="Google Shape;20;p28"/>
            <p:cNvCxnSpPr/>
            <p:nvPr/>
          </p:nvCxnSpPr>
          <p:spPr>
            <a:xfrm>
              <a:off x="11582436" y="0"/>
              <a:ext cx="0" cy="6858000"/>
            </a:xfrm>
            <a:prstGeom prst="straightConnector1">
              <a:avLst/>
            </a:prstGeom>
            <a:noFill/>
            <a:ln w="9525" cap="flat" cmpd="sng">
              <a:solidFill>
                <a:srgbClr val="D8D8D8">
                  <a:alpha val="24313"/>
                </a:srgbClr>
              </a:solidFill>
              <a:prstDash val="solid"/>
              <a:miter lim="800000"/>
              <a:headEnd type="none" w="sm" len="sm"/>
              <a:tailEnd type="none" w="sm" len="sm"/>
            </a:ln>
          </p:spPr>
        </p:cxnSp>
        <p:cxnSp>
          <p:nvCxnSpPr>
            <p:cNvPr id="21" name="Google Shape;21;p28"/>
            <p:cNvCxnSpPr/>
            <p:nvPr/>
          </p:nvCxnSpPr>
          <p:spPr>
            <a:xfrm>
              <a:off x="2819" y="386485"/>
              <a:ext cx="12188952" cy="0"/>
            </a:xfrm>
            <a:prstGeom prst="straightConnector1">
              <a:avLst/>
            </a:prstGeom>
            <a:noFill/>
            <a:ln w="9525" cap="flat" cmpd="sng">
              <a:solidFill>
                <a:srgbClr val="D8D8D8">
                  <a:alpha val="24313"/>
                </a:srgbClr>
              </a:solidFill>
              <a:prstDash val="solid"/>
              <a:miter lim="800000"/>
              <a:headEnd type="none" w="sm" len="sm"/>
              <a:tailEnd type="none" w="sm" len="sm"/>
            </a:ln>
          </p:spPr>
        </p:cxnSp>
        <p:cxnSp>
          <p:nvCxnSpPr>
            <p:cNvPr id="22" name="Google Shape;22;p28"/>
            <p:cNvCxnSpPr/>
            <p:nvPr/>
          </p:nvCxnSpPr>
          <p:spPr>
            <a:xfrm>
              <a:off x="2819" y="1611181"/>
              <a:ext cx="12188952" cy="0"/>
            </a:xfrm>
            <a:prstGeom prst="straightConnector1">
              <a:avLst/>
            </a:prstGeom>
            <a:noFill/>
            <a:ln w="9525" cap="flat" cmpd="sng">
              <a:solidFill>
                <a:srgbClr val="D8D8D8">
                  <a:alpha val="24313"/>
                </a:srgbClr>
              </a:solidFill>
              <a:prstDash val="solid"/>
              <a:miter lim="800000"/>
              <a:headEnd type="none" w="sm" len="sm"/>
              <a:tailEnd type="none" w="sm" len="sm"/>
            </a:ln>
          </p:spPr>
        </p:cxnSp>
        <p:cxnSp>
          <p:nvCxnSpPr>
            <p:cNvPr id="23" name="Google Shape;23;p28"/>
            <p:cNvCxnSpPr/>
            <p:nvPr/>
          </p:nvCxnSpPr>
          <p:spPr>
            <a:xfrm>
              <a:off x="2819" y="2835877"/>
              <a:ext cx="12188952" cy="0"/>
            </a:xfrm>
            <a:prstGeom prst="straightConnector1">
              <a:avLst/>
            </a:prstGeom>
            <a:noFill/>
            <a:ln w="9525" cap="flat" cmpd="sng">
              <a:solidFill>
                <a:srgbClr val="D8D8D8">
                  <a:alpha val="24313"/>
                </a:srgbClr>
              </a:solidFill>
              <a:prstDash val="solid"/>
              <a:miter lim="800000"/>
              <a:headEnd type="none" w="sm" len="sm"/>
              <a:tailEnd type="none" w="sm" len="sm"/>
            </a:ln>
          </p:spPr>
        </p:cxnSp>
        <p:cxnSp>
          <p:nvCxnSpPr>
            <p:cNvPr id="24" name="Google Shape;24;p28"/>
            <p:cNvCxnSpPr/>
            <p:nvPr/>
          </p:nvCxnSpPr>
          <p:spPr>
            <a:xfrm>
              <a:off x="2819" y="4060573"/>
              <a:ext cx="12188952" cy="0"/>
            </a:xfrm>
            <a:prstGeom prst="straightConnector1">
              <a:avLst/>
            </a:prstGeom>
            <a:noFill/>
            <a:ln w="9525" cap="flat" cmpd="sng">
              <a:solidFill>
                <a:srgbClr val="D8D8D8">
                  <a:alpha val="24313"/>
                </a:srgbClr>
              </a:solidFill>
              <a:prstDash val="solid"/>
              <a:miter lim="800000"/>
              <a:headEnd type="none" w="sm" len="sm"/>
              <a:tailEnd type="none" w="sm" len="sm"/>
            </a:ln>
          </p:spPr>
        </p:cxnSp>
        <p:cxnSp>
          <p:nvCxnSpPr>
            <p:cNvPr id="25" name="Google Shape;25;p28"/>
            <p:cNvCxnSpPr/>
            <p:nvPr/>
          </p:nvCxnSpPr>
          <p:spPr>
            <a:xfrm>
              <a:off x="2819" y="5285269"/>
              <a:ext cx="12188952" cy="0"/>
            </a:xfrm>
            <a:prstGeom prst="straightConnector1">
              <a:avLst/>
            </a:prstGeom>
            <a:noFill/>
            <a:ln w="9525" cap="flat" cmpd="sng">
              <a:solidFill>
                <a:srgbClr val="D8D8D8">
                  <a:alpha val="24313"/>
                </a:srgbClr>
              </a:solidFill>
              <a:prstDash val="solid"/>
              <a:miter lim="800000"/>
              <a:headEnd type="none" w="sm" len="sm"/>
              <a:tailEnd type="none" w="sm" len="sm"/>
            </a:ln>
          </p:spPr>
        </p:cxnSp>
        <p:cxnSp>
          <p:nvCxnSpPr>
            <p:cNvPr id="26" name="Google Shape;26;p28"/>
            <p:cNvCxnSpPr/>
            <p:nvPr/>
          </p:nvCxnSpPr>
          <p:spPr>
            <a:xfrm>
              <a:off x="2819" y="6509965"/>
              <a:ext cx="12188952" cy="0"/>
            </a:xfrm>
            <a:prstGeom prst="straightConnector1">
              <a:avLst/>
            </a:prstGeom>
            <a:noFill/>
            <a:ln w="9525" cap="flat" cmpd="sng">
              <a:solidFill>
                <a:srgbClr val="D8D8D8">
                  <a:alpha val="24313"/>
                </a:srgbClr>
              </a:solidFill>
              <a:prstDash val="solid"/>
              <a:miter lim="800000"/>
              <a:headEnd type="none" w="sm" len="sm"/>
              <a:tailEnd type="none" w="sm" len="sm"/>
            </a:ln>
          </p:spPr>
        </p:cxnSp>
        <p:grpSp>
          <p:nvGrpSpPr>
            <p:cNvPr id="27" name="Google Shape;27;p28"/>
            <p:cNvGrpSpPr/>
            <p:nvPr/>
          </p:nvGrpSpPr>
          <p:grpSpPr>
            <a:xfrm>
              <a:off x="-1" y="0"/>
              <a:ext cx="12192001" cy="6858000"/>
              <a:chOff x="-1" y="0"/>
              <a:chExt cx="12192001" cy="6858000"/>
            </a:xfrm>
          </p:grpSpPr>
          <p:cxnSp>
            <p:nvCxnSpPr>
              <p:cNvPr id="28" name="Google Shape;28;p28"/>
              <p:cNvCxnSpPr/>
              <p:nvPr/>
            </p:nvCxnSpPr>
            <p:spPr>
              <a:xfrm>
                <a:off x="225425" y="0"/>
                <a:ext cx="6815931" cy="6858000"/>
              </a:xfrm>
              <a:prstGeom prst="straightConnector1">
                <a:avLst/>
              </a:prstGeom>
              <a:noFill/>
              <a:ln w="9525" cap="flat" cmpd="sng">
                <a:solidFill>
                  <a:srgbClr val="D8D8D8">
                    <a:alpha val="24313"/>
                  </a:srgbClr>
                </a:solidFill>
                <a:prstDash val="solid"/>
                <a:miter lim="800000"/>
                <a:headEnd type="none" w="sm" len="sm"/>
                <a:tailEnd type="none" w="sm" len="sm"/>
              </a:ln>
            </p:spPr>
          </p:cxnSp>
          <p:cxnSp>
            <p:nvCxnSpPr>
              <p:cNvPr id="29" name="Google Shape;29;p28"/>
              <p:cNvCxnSpPr/>
              <p:nvPr/>
            </p:nvCxnSpPr>
            <p:spPr>
              <a:xfrm>
                <a:off x="1449154" y="0"/>
                <a:ext cx="6815931" cy="6858000"/>
              </a:xfrm>
              <a:prstGeom prst="straightConnector1">
                <a:avLst/>
              </a:prstGeom>
              <a:noFill/>
              <a:ln w="9525" cap="flat" cmpd="sng">
                <a:solidFill>
                  <a:srgbClr val="D8D8D8">
                    <a:alpha val="24313"/>
                  </a:srgbClr>
                </a:solidFill>
                <a:prstDash val="solid"/>
                <a:miter lim="800000"/>
                <a:headEnd type="none" w="sm" len="sm"/>
                <a:tailEnd type="none" w="sm" len="sm"/>
              </a:ln>
            </p:spPr>
          </p:cxnSp>
          <p:cxnSp>
            <p:nvCxnSpPr>
              <p:cNvPr id="30" name="Google Shape;30;p28"/>
              <p:cNvCxnSpPr/>
              <p:nvPr/>
            </p:nvCxnSpPr>
            <p:spPr>
              <a:xfrm>
                <a:off x="2665982" y="0"/>
                <a:ext cx="6815931" cy="6858000"/>
              </a:xfrm>
              <a:prstGeom prst="straightConnector1">
                <a:avLst/>
              </a:prstGeom>
              <a:noFill/>
              <a:ln w="9525" cap="flat" cmpd="sng">
                <a:solidFill>
                  <a:srgbClr val="D8D8D8">
                    <a:alpha val="24313"/>
                  </a:srgbClr>
                </a:solidFill>
                <a:prstDash val="solid"/>
                <a:miter lim="800000"/>
                <a:headEnd type="none" w="sm" len="sm"/>
                <a:tailEnd type="none" w="sm" len="sm"/>
              </a:ln>
            </p:spPr>
          </p:cxnSp>
          <p:cxnSp>
            <p:nvCxnSpPr>
              <p:cNvPr id="31" name="Google Shape;31;p28"/>
              <p:cNvCxnSpPr/>
              <p:nvPr/>
            </p:nvCxnSpPr>
            <p:spPr>
              <a:xfrm>
                <a:off x="3885119" y="0"/>
                <a:ext cx="6815931" cy="6858000"/>
              </a:xfrm>
              <a:prstGeom prst="straightConnector1">
                <a:avLst/>
              </a:prstGeom>
              <a:noFill/>
              <a:ln w="9525" cap="flat" cmpd="sng">
                <a:solidFill>
                  <a:srgbClr val="D8D8D8">
                    <a:alpha val="24313"/>
                  </a:srgbClr>
                </a:solidFill>
                <a:prstDash val="solid"/>
                <a:miter lim="800000"/>
                <a:headEnd type="none" w="sm" len="sm"/>
                <a:tailEnd type="none" w="sm" len="sm"/>
              </a:ln>
            </p:spPr>
          </p:cxnSp>
          <p:cxnSp>
            <p:nvCxnSpPr>
              <p:cNvPr id="32" name="Google Shape;32;p28"/>
              <p:cNvCxnSpPr/>
              <p:nvPr/>
            </p:nvCxnSpPr>
            <p:spPr>
              <a:xfrm>
                <a:off x="5106502" y="0"/>
                <a:ext cx="6815931" cy="6858000"/>
              </a:xfrm>
              <a:prstGeom prst="straightConnector1">
                <a:avLst/>
              </a:prstGeom>
              <a:noFill/>
              <a:ln w="9525" cap="flat" cmpd="sng">
                <a:solidFill>
                  <a:srgbClr val="D8D8D8">
                    <a:alpha val="24313"/>
                  </a:srgbClr>
                </a:solidFill>
                <a:prstDash val="solid"/>
                <a:miter lim="800000"/>
                <a:headEnd type="none" w="sm" len="sm"/>
                <a:tailEnd type="none" w="sm" len="sm"/>
              </a:ln>
            </p:spPr>
          </p:cxnSp>
          <p:grpSp>
            <p:nvGrpSpPr>
              <p:cNvPr id="33" name="Google Shape;33;p28"/>
              <p:cNvGrpSpPr/>
              <p:nvPr/>
            </p:nvGrpSpPr>
            <p:grpSpPr>
              <a:xfrm>
                <a:off x="6327885" y="0"/>
                <a:ext cx="5864115" cy="5898673"/>
                <a:chOff x="6327885" y="0"/>
                <a:chExt cx="5864115" cy="5898673"/>
              </a:xfrm>
            </p:grpSpPr>
            <p:cxnSp>
              <p:nvCxnSpPr>
                <p:cNvPr id="34" name="Google Shape;34;p28"/>
                <p:cNvCxnSpPr/>
                <p:nvPr/>
              </p:nvCxnSpPr>
              <p:spPr>
                <a:xfrm>
                  <a:off x="6327885" y="0"/>
                  <a:ext cx="5864115" cy="5898673"/>
                </a:xfrm>
                <a:prstGeom prst="straightConnector1">
                  <a:avLst/>
                </a:prstGeom>
                <a:noFill/>
                <a:ln w="9525" cap="flat" cmpd="sng">
                  <a:solidFill>
                    <a:srgbClr val="D8D8D8">
                      <a:alpha val="24313"/>
                    </a:srgbClr>
                  </a:solidFill>
                  <a:prstDash val="solid"/>
                  <a:miter lim="800000"/>
                  <a:headEnd type="none" w="sm" len="sm"/>
                  <a:tailEnd type="none" w="sm" len="sm"/>
                </a:ln>
              </p:spPr>
            </p:cxnSp>
            <p:cxnSp>
              <p:nvCxnSpPr>
                <p:cNvPr id="35" name="Google Shape;35;p28"/>
                <p:cNvCxnSpPr/>
                <p:nvPr/>
              </p:nvCxnSpPr>
              <p:spPr>
                <a:xfrm>
                  <a:off x="7549268" y="0"/>
                  <a:ext cx="4642732" cy="4672425"/>
                </a:xfrm>
                <a:prstGeom prst="straightConnector1">
                  <a:avLst/>
                </a:prstGeom>
                <a:noFill/>
                <a:ln w="9525" cap="flat" cmpd="sng">
                  <a:solidFill>
                    <a:srgbClr val="D8D8D8">
                      <a:alpha val="24313"/>
                    </a:srgbClr>
                  </a:solidFill>
                  <a:prstDash val="solid"/>
                  <a:miter lim="800000"/>
                  <a:headEnd type="none" w="sm" len="sm"/>
                  <a:tailEnd type="none" w="sm" len="sm"/>
                </a:ln>
              </p:spPr>
            </p:cxnSp>
            <p:cxnSp>
              <p:nvCxnSpPr>
                <p:cNvPr id="36" name="Google Shape;36;p28"/>
                <p:cNvCxnSpPr/>
                <p:nvPr/>
              </p:nvCxnSpPr>
              <p:spPr>
                <a:xfrm>
                  <a:off x="8772997" y="0"/>
                  <a:ext cx="3419003" cy="3456749"/>
                </a:xfrm>
                <a:prstGeom prst="straightConnector1">
                  <a:avLst/>
                </a:prstGeom>
                <a:noFill/>
                <a:ln w="9525" cap="flat" cmpd="sng">
                  <a:solidFill>
                    <a:srgbClr val="D8D8D8">
                      <a:alpha val="24313"/>
                    </a:srgbClr>
                  </a:solidFill>
                  <a:prstDash val="solid"/>
                  <a:miter lim="800000"/>
                  <a:headEnd type="none" w="sm" len="sm"/>
                  <a:tailEnd type="none" w="sm" len="sm"/>
                </a:ln>
              </p:spPr>
            </p:cxnSp>
            <p:cxnSp>
              <p:nvCxnSpPr>
                <p:cNvPr id="37" name="Google Shape;37;p28"/>
                <p:cNvCxnSpPr/>
                <p:nvPr/>
              </p:nvCxnSpPr>
              <p:spPr>
                <a:xfrm>
                  <a:off x="9982200" y="0"/>
                  <a:ext cx="2209800" cy="2226469"/>
                </a:xfrm>
                <a:prstGeom prst="straightConnector1">
                  <a:avLst/>
                </a:prstGeom>
                <a:noFill/>
                <a:ln w="9525" cap="flat" cmpd="sng">
                  <a:solidFill>
                    <a:srgbClr val="D8D8D8">
                      <a:alpha val="24313"/>
                    </a:srgbClr>
                  </a:solidFill>
                  <a:prstDash val="solid"/>
                  <a:miter lim="800000"/>
                  <a:headEnd type="none" w="sm" len="sm"/>
                  <a:tailEnd type="none" w="sm" len="sm"/>
                </a:ln>
              </p:spPr>
            </p:cxnSp>
            <p:cxnSp>
              <p:nvCxnSpPr>
                <p:cNvPr id="38" name="Google Shape;38;p28"/>
                <p:cNvCxnSpPr/>
                <p:nvPr/>
              </p:nvCxnSpPr>
              <p:spPr>
                <a:xfrm>
                  <a:off x="11199019" y="0"/>
                  <a:ext cx="992981" cy="1002506"/>
                </a:xfrm>
                <a:prstGeom prst="straightConnector1">
                  <a:avLst/>
                </a:prstGeom>
                <a:noFill/>
                <a:ln w="9525" cap="flat" cmpd="sng">
                  <a:solidFill>
                    <a:srgbClr val="D8D8D8">
                      <a:alpha val="24313"/>
                    </a:srgbClr>
                  </a:solidFill>
                  <a:prstDash val="solid"/>
                  <a:miter lim="800000"/>
                  <a:headEnd type="none" w="sm" len="sm"/>
                  <a:tailEnd type="none" w="sm" len="sm"/>
                </a:ln>
              </p:spPr>
            </p:cxnSp>
          </p:grpSp>
          <p:cxnSp>
            <p:nvCxnSpPr>
              <p:cNvPr id="39" name="Google Shape;39;p28"/>
              <p:cNvCxnSpPr/>
              <p:nvPr/>
            </p:nvCxnSpPr>
            <p:spPr>
              <a:xfrm rot="10800000">
                <a:off x="-1" y="1012053"/>
                <a:ext cx="5828811" cy="5845945"/>
              </a:xfrm>
              <a:prstGeom prst="straightConnector1">
                <a:avLst/>
              </a:prstGeom>
              <a:noFill/>
              <a:ln w="9525" cap="flat" cmpd="sng">
                <a:solidFill>
                  <a:srgbClr val="D8D8D8">
                    <a:alpha val="24313"/>
                  </a:srgbClr>
                </a:solidFill>
                <a:prstDash val="solid"/>
                <a:miter lim="800000"/>
                <a:headEnd type="none" w="sm" len="sm"/>
                <a:tailEnd type="none" w="sm" len="sm"/>
              </a:ln>
            </p:spPr>
          </p:cxnSp>
          <p:cxnSp>
            <p:nvCxnSpPr>
              <p:cNvPr id="40" name="Google Shape;40;p28"/>
              <p:cNvCxnSpPr/>
              <p:nvPr/>
            </p:nvCxnSpPr>
            <p:spPr>
              <a:xfrm rot="10800000">
                <a:off x="-1" y="2227340"/>
                <a:ext cx="4614781" cy="4630658"/>
              </a:xfrm>
              <a:prstGeom prst="straightConnector1">
                <a:avLst/>
              </a:prstGeom>
              <a:noFill/>
              <a:ln w="9525" cap="flat" cmpd="sng">
                <a:solidFill>
                  <a:srgbClr val="D8D8D8">
                    <a:alpha val="24313"/>
                  </a:srgbClr>
                </a:solidFill>
                <a:prstDash val="solid"/>
                <a:miter lim="800000"/>
                <a:headEnd type="none" w="sm" len="sm"/>
                <a:tailEnd type="none" w="sm" len="sm"/>
              </a:ln>
            </p:spPr>
          </p:cxnSp>
          <p:cxnSp>
            <p:nvCxnSpPr>
              <p:cNvPr id="41" name="Google Shape;41;p28"/>
              <p:cNvCxnSpPr/>
              <p:nvPr/>
            </p:nvCxnSpPr>
            <p:spPr>
              <a:xfrm rot="10800000">
                <a:off x="-1" y="3432149"/>
                <a:ext cx="3398419" cy="3425849"/>
              </a:xfrm>
              <a:prstGeom prst="straightConnector1">
                <a:avLst/>
              </a:prstGeom>
              <a:noFill/>
              <a:ln w="9525" cap="flat" cmpd="sng">
                <a:solidFill>
                  <a:srgbClr val="D8D8D8">
                    <a:alpha val="24313"/>
                  </a:srgbClr>
                </a:solidFill>
                <a:prstDash val="solid"/>
                <a:miter lim="800000"/>
                <a:headEnd type="none" w="sm" len="sm"/>
                <a:tailEnd type="none" w="sm" len="sm"/>
              </a:ln>
            </p:spPr>
          </p:cxnSp>
          <p:cxnSp>
            <p:nvCxnSpPr>
              <p:cNvPr id="42" name="Google Shape;42;p28"/>
              <p:cNvCxnSpPr/>
              <p:nvPr/>
            </p:nvCxnSpPr>
            <p:spPr>
              <a:xfrm rot="10800000">
                <a:off x="-1" y="4651431"/>
                <a:ext cx="2196496" cy="2206567"/>
              </a:xfrm>
              <a:prstGeom prst="straightConnector1">
                <a:avLst/>
              </a:prstGeom>
              <a:noFill/>
              <a:ln w="9525" cap="flat" cmpd="sng">
                <a:solidFill>
                  <a:srgbClr val="D8D8D8">
                    <a:alpha val="24313"/>
                  </a:srgbClr>
                </a:solidFill>
                <a:prstDash val="solid"/>
                <a:miter lim="800000"/>
                <a:headEnd type="none" w="sm" len="sm"/>
                <a:tailEnd type="none" w="sm" len="sm"/>
              </a:ln>
            </p:spPr>
          </p:cxnSp>
          <p:cxnSp>
            <p:nvCxnSpPr>
              <p:cNvPr id="43" name="Google Shape;43;p28"/>
              <p:cNvCxnSpPr/>
              <p:nvPr/>
            </p:nvCxnSpPr>
            <p:spPr>
              <a:xfrm rot="10800000">
                <a:off x="-1" y="5864453"/>
                <a:ext cx="987003" cy="993545"/>
              </a:xfrm>
              <a:prstGeom prst="straightConnector1">
                <a:avLst/>
              </a:prstGeom>
              <a:noFill/>
              <a:ln w="9525" cap="flat" cmpd="sng">
                <a:solidFill>
                  <a:srgbClr val="D8D8D8">
                    <a:alpha val="24313"/>
                  </a:srgbClr>
                </a:solidFill>
                <a:prstDash val="solid"/>
                <a:miter lim="800000"/>
                <a:headEnd type="none" w="sm" len="sm"/>
                <a:tailEnd type="none" w="sm" len="sm"/>
              </a:ln>
            </p:spPr>
          </p:cxnSp>
        </p:grpSp>
        <p:grpSp>
          <p:nvGrpSpPr>
            <p:cNvPr id="44" name="Google Shape;44;p28"/>
            <p:cNvGrpSpPr/>
            <p:nvPr/>
          </p:nvGrpSpPr>
          <p:grpSpPr>
            <a:xfrm flipH="1">
              <a:off x="0" y="0"/>
              <a:ext cx="12192001" cy="6858000"/>
              <a:chOff x="-1" y="0"/>
              <a:chExt cx="12192001" cy="6858000"/>
            </a:xfrm>
          </p:grpSpPr>
          <p:cxnSp>
            <p:nvCxnSpPr>
              <p:cNvPr id="45" name="Google Shape;45;p28"/>
              <p:cNvCxnSpPr/>
              <p:nvPr/>
            </p:nvCxnSpPr>
            <p:spPr>
              <a:xfrm>
                <a:off x="225425" y="0"/>
                <a:ext cx="6815931" cy="6858000"/>
              </a:xfrm>
              <a:prstGeom prst="straightConnector1">
                <a:avLst/>
              </a:prstGeom>
              <a:noFill/>
              <a:ln w="9525" cap="flat" cmpd="sng">
                <a:solidFill>
                  <a:srgbClr val="D8D8D8">
                    <a:alpha val="24313"/>
                  </a:srgbClr>
                </a:solidFill>
                <a:prstDash val="solid"/>
                <a:miter lim="800000"/>
                <a:headEnd type="none" w="sm" len="sm"/>
                <a:tailEnd type="none" w="sm" len="sm"/>
              </a:ln>
            </p:spPr>
          </p:cxnSp>
          <p:cxnSp>
            <p:nvCxnSpPr>
              <p:cNvPr id="46" name="Google Shape;46;p28"/>
              <p:cNvCxnSpPr/>
              <p:nvPr/>
            </p:nvCxnSpPr>
            <p:spPr>
              <a:xfrm>
                <a:off x="1449154" y="0"/>
                <a:ext cx="6815931" cy="6858000"/>
              </a:xfrm>
              <a:prstGeom prst="straightConnector1">
                <a:avLst/>
              </a:prstGeom>
              <a:noFill/>
              <a:ln w="9525" cap="flat" cmpd="sng">
                <a:solidFill>
                  <a:srgbClr val="D8D8D8">
                    <a:alpha val="24313"/>
                  </a:srgbClr>
                </a:solidFill>
                <a:prstDash val="solid"/>
                <a:miter lim="800000"/>
                <a:headEnd type="none" w="sm" len="sm"/>
                <a:tailEnd type="none" w="sm" len="sm"/>
              </a:ln>
            </p:spPr>
          </p:cxnSp>
          <p:cxnSp>
            <p:nvCxnSpPr>
              <p:cNvPr id="47" name="Google Shape;47;p28"/>
              <p:cNvCxnSpPr/>
              <p:nvPr/>
            </p:nvCxnSpPr>
            <p:spPr>
              <a:xfrm>
                <a:off x="2665982" y="0"/>
                <a:ext cx="6815931" cy="6858000"/>
              </a:xfrm>
              <a:prstGeom prst="straightConnector1">
                <a:avLst/>
              </a:prstGeom>
              <a:noFill/>
              <a:ln w="9525" cap="flat" cmpd="sng">
                <a:solidFill>
                  <a:srgbClr val="D8D8D8">
                    <a:alpha val="24313"/>
                  </a:srgbClr>
                </a:solidFill>
                <a:prstDash val="solid"/>
                <a:miter lim="800000"/>
                <a:headEnd type="none" w="sm" len="sm"/>
                <a:tailEnd type="none" w="sm" len="sm"/>
              </a:ln>
            </p:spPr>
          </p:cxnSp>
          <p:cxnSp>
            <p:nvCxnSpPr>
              <p:cNvPr id="48" name="Google Shape;48;p28"/>
              <p:cNvCxnSpPr/>
              <p:nvPr/>
            </p:nvCxnSpPr>
            <p:spPr>
              <a:xfrm>
                <a:off x="3885119" y="0"/>
                <a:ext cx="6815931" cy="6858000"/>
              </a:xfrm>
              <a:prstGeom prst="straightConnector1">
                <a:avLst/>
              </a:prstGeom>
              <a:noFill/>
              <a:ln w="9525" cap="flat" cmpd="sng">
                <a:solidFill>
                  <a:srgbClr val="D8D8D8">
                    <a:alpha val="24313"/>
                  </a:srgbClr>
                </a:solidFill>
                <a:prstDash val="solid"/>
                <a:miter lim="800000"/>
                <a:headEnd type="none" w="sm" len="sm"/>
                <a:tailEnd type="none" w="sm" len="sm"/>
              </a:ln>
            </p:spPr>
          </p:cxnSp>
          <p:cxnSp>
            <p:nvCxnSpPr>
              <p:cNvPr id="49" name="Google Shape;49;p28"/>
              <p:cNvCxnSpPr/>
              <p:nvPr/>
            </p:nvCxnSpPr>
            <p:spPr>
              <a:xfrm>
                <a:off x="5106502" y="0"/>
                <a:ext cx="6815931" cy="6858000"/>
              </a:xfrm>
              <a:prstGeom prst="straightConnector1">
                <a:avLst/>
              </a:prstGeom>
              <a:noFill/>
              <a:ln w="9525" cap="flat" cmpd="sng">
                <a:solidFill>
                  <a:srgbClr val="D8D8D8">
                    <a:alpha val="24313"/>
                  </a:srgbClr>
                </a:solidFill>
                <a:prstDash val="solid"/>
                <a:miter lim="800000"/>
                <a:headEnd type="none" w="sm" len="sm"/>
                <a:tailEnd type="none" w="sm" len="sm"/>
              </a:ln>
            </p:spPr>
          </p:cxnSp>
          <p:grpSp>
            <p:nvGrpSpPr>
              <p:cNvPr id="50" name="Google Shape;50;p28"/>
              <p:cNvGrpSpPr/>
              <p:nvPr/>
            </p:nvGrpSpPr>
            <p:grpSpPr>
              <a:xfrm>
                <a:off x="6327885" y="0"/>
                <a:ext cx="5864115" cy="5898673"/>
                <a:chOff x="6327885" y="0"/>
                <a:chExt cx="5864115" cy="5898673"/>
              </a:xfrm>
            </p:grpSpPr>
            <p:cxnSp>
              <p:nvCxnSpPr>
                <p:cNvPr id="51" name="Google Shape;51;p28"/>
                <p:cNvCxnSpPr/>
                <p:nvPr/>
              </p:nvCxnSpPr>
              <p:spPr>
                <a:xfrm>
                  <a:off x="6327885" y="0"/>
                  <a:ext cx="5864115" cy="5898673"/>
                </a:xfrm>
                <a:prstGeom prst="straightConnector1">
                  <a:avLst/>
                </a:prstGeom>
                <a:noFill/>
                <a:ln w="9525" cap="flat" cmpd="sng">
                  <a:solidFill>
                    <a:srgbClr val="D8D8D8">
                      <a:alpha val="24313"/>
                    </a:srgbClr>
                  </a:solidFill>
                  <a:prstDash val="solid"/>
                  <a:miter lim="800000"/>
                  <a:headEnd type="none" w="sm" len="sm"/>
                  <a:tailEnd type="none" w="sm" len="sm"/>
                </a:ln>
              </p:spPr>
            </p:cxnSp>
            <p:cxnSp>
              <p:nvCxnSpPr>
                <p:cNvPr id="52" name="Google Shape;52;p28"/>
                <p:cNvCxnSpPr/>
                <p:nvPr/>
              </p:nvCxnSpPr>
              <p:spPr>
                <a:xfrm>
                  <a:off x="7549268" y="0"/>
                  <a:ext cx="4642732" cy="4672425"/>
                </a:xfrm>
                <a:prstGeom prst="straightConnector1">
                  <a:avLst/>
                </a:prstGeom>
                <a:noFill/>
                <a:ln w="9525" cap="flat" cmpd="sng">
                  <a:solidFill>
                    <a:srgbClr val="D8D8D8">
                      <a:alpha val="24313"/>
                    </a:srgbClr>
                  </a:solidFill>
                  <a:prstDash val="solid"/>
                  <a:miter lim="800000"/>
                  <a:headEnd type="none" w="sm" len="sm"/>
                  <a:tailEnd type="none" w="sm" len="sm"/>
                </a:ln>
              </p:spPr>
            </p:cxnSp>
            <p:cxnSp>
              <p:nvCxnSpPr>
                <p:cNvPr id="53" name="Google Shape;53;p28"/>
                <p:cNvCxnSpPr/>
                <p:nvPr/>
              </p:nvCxnSpPr>
              <p:spPr>
                <a:xfrm>
                  <a:off x="8772997" y="0"/>
                  <a:ext cx="3419003" cy="3456749"/>
                </a:xfrm>
                <a:prstGeom prst="straightConnector1">
                  <a:avLst/>
                </a:prstGeom>
                <a:noFill/>
                <a:ln w="9525" cap="flat" cmpd="sng">
                  <a:solidFill>
                    <a:srgbClr val="D8D8D8">
                      <a:alpha val="24313"/>
                    </a:srgbClr>
                  </a:solidFill>
                  <a:prstDash val="solid"/>
                  <a:miter lim="800000"/>
                  <a:headEnd type="none" w="sm" len="sm"/>
                  <a:tailEnd type="none" w="sm" len="sm"/>
                </a:ln>
              </p:spPr>
            </p:cxnSp>
            <p:cxnSp>
              <p:nvCxnSpPr>
                <p:cNvPr id="54" name="Google Shape;54;p28"/>
                <p:cNvCxnSpPr/>
                <p:nvPr/>
              </p:nvCxnSpPr>
              <p:spPr>
                <a:xfrm>
                  <a:off x="9982200" y="0"/>
                  <a:ext cx="2209800" cy="2226469"/>
                </a:xfrm>
                <a:prstGeom prst="straightConnector1">
                  <a:avLst/>
                </a:prstGeom>
                <a:noFill/>
                <a:ln w="9525" cap="flat" cmpd="sng">
                  <a:solidFill>
                    <a:srgbClr val="D8D8D8">
                      <a:alpha val="24313"/>
                    </a:srgbClr>
                  </a:solidFill>
                  <a:prstDash val="solid"/>
                  <a:miter lim="800000"/>
                  <a:headEnd type="none" w="sm" len="sm"/>
                  <a:tailEnd type="none" w="sm" len="sm"/>
                </a:ln>
              </p:spPr>
            </p:cxnSp>
            <p:cxnSp>
              <p:nvCxnSpPr>
                <p:cNvPr id="55" name="Google Shape;55;p28"/>
                <p:cNvCxnSpPr/>
                <p:nvPr/>
              </p:nvCxnSpPr>
              <p:spPr>
                <a:xfrm>
                  <a:off x="11199019" y="0"/>
                  <a:ext cx="992981" cy="1002506"/>
                </a:xfrm>
                <a:prstGeom prst="straightConnector1">
                  <a:avLst/>
                </a:prstGeom>
                <a:noFill/>
                <a:ln w="9525" cap="flat" cmpd="sng">
                  <a:solidFill>
                    <a:srgbClr val="D8D8D8">
                      <a:alpha val="24313"/>
                    </a:srgbClr>
                  </a:solidFill>
                  <a:prstDash val="solid"/>
                  <a:miter lim="800000"/>
                  <a:headEnd type="none" w="sm" len="sm"/>
                  <a:tailEnd type="none" w="sm" len="sm"/>
                </a:ln>
              </p:spPr>
            </p:cxnSp>
          </p:grpSp>
          <p:cxnSp>
            <p:nvCxnSpPr>
              <p:cNvPr id="56" name="Google Shape;56;p28"/>
              <p:cNvCxnSpPr/>
              <p:nvPr/>
            </p:nvCxnSpPr>
            <p:spPr>
              <a:xfrm rot="10800000">
                <a:off x="-1" y="1012053"/>
                <a:ext cx="5828811" cy="5845945"/>
              </a:xfrm>
              <a:prstGeom prst="straightConnector1">
                <a:avLst/>
              </a:prstGeom>
              <a:noFill/>
              <a:ln w="9525" cap="flat" cmpd="sng">
                <a:solidFill>
                  <a:srgbClr val="D8D8D8">
                    <a:alpha val="24313"/>
                  </a:srgbClr>
                </a:solidFill>
                <a:prstDash val="solid"/>
                <a:miter lim="800000"/>
                <a:headEnd type="none" w="sm" len="sm"/>
                <a:tailEnd type="none" w="sm" len="sm"/>
              </a:ln>
            </p:spPr>
          </p:cxnSp>
          <p:cxnSp>
            <p:nvCxnSpPr>
              <p:cNvPr id="57" name="Google Shape;57;p28"/>
              <p:cNvCxnSpPr/>
              <p:nvPr/>
            </p:nvCxnSpPr>
            <p:spPr>
              <a:xfrm rot="10800000">
                <a:off x="-1" y="2227340"/>
                <a:ext cx="4614781" cy="4630658"/>
              </a:xfrm>
              <a:prstGeom prst="straightConnector1">
                <a:avLst/>
              </a:prstGeom>
              <a:noFill/>
              <a:ln w="9525" cap="flat" cmpd="sng">
                <a:solidFill>
                  <a:srgbClr val="D8D8D8">
                    <a:alpha val="24313"/>
                  </a:srgbClr>
                </a:solidFill>
                <a:prstDash val="solid"/>
                <a:miter lim="800000"/>
                <a:headEnd type="none" w="sm" len="sm"/>
                <a:tailEnd type="none" w="sm" len="sm"/>
              </a:ln>
            </p:spPr>
          </p:cxnSp>
          <p:cxnSp>
            <p:nvCxnSpPr>
              <p:cNvPr id="58" name="Google Shape;58;p28"/>
              <p:cNvCxnSpPr/>
              <p:nvPr/>
            </p:nvCxnSpPr>
            <p:spPr>
              <a:xfrm rot="10800000">
                <a:off x="-1" y="3432149"/>
                <a:ext cx="3398419" cy="3425849"/>
              </a:xfrm>
              <a:prstGeom prst="straightConnector1">
                <a:avLst/>
              </a:prstGeom>
              <a:noFill/>
              <a:ln w="9525" cap="flat" cmpd="sng">
                <a:solidFill>
                  <a:srgbClr val="D8D8D8">
                    <a:alpha val="24313"/>
                  </a:srgbClr>
                </a:solidFill>
                <a:prstDash val="solid"/>
                <a:miter lim="800000"/>
                <a:headEnd type="none" w="sm" len="sm"/>
                <a:tailEnd type="none" w="sm" len="sm"/>
              </a:ln>
            </p:spPr>
          </p:cxnSp>
          <p:cxnSp>
            <p:nvCxnSpPr>
              <p:cNvPr id="59" name="Google Shape;59;p28"/>
              <p:cNvCxnSpPr/>
              <p:nvPr/>
            </p:nvCxnSpPr>
            <p:spPr>
              <a:xfrm rot="10800000">
                <a:off x="-1" y="4651431"/>
                <a:ext cx="2196496" cy="2206567"/>
              </a:xfrm>
              <a:prstGeom prst="straightConnector1">
                <a:avLst/>
              </a:prstGeom>
              <a:noFill/>
              <a:ln w="9525" cap="flat" cmpd="sng">
                <a:solidFill>
                  <a:srgbClr val="D8D8D8">
                    <a:alpha val="24313"/>
                  </a:srgbClr>
                </a:solidFill>
                <a:prstDash val="solid"/>
                <a:miter lim="800000"/>
                <a:headEnd type="none" w="sm" len="sm"/>
                <a:tailEnd type="none" w="sm" len="sm"/>
              </a:ln>
            </p:spPr>
          </p:cxnSp>
          <p:cxnSp>
            <p:nvCxnSpPr>
              <p:cNvPr id="60" name="Google Shape;60;p28"/>
              <p:cNvCxnSpPr/>
              <p:nvPr/>
            </p:nvCxnSpPr>
            <p:spPr>
              <a:xfrm rot="10800000">
                <a:off x="-1" y="5864453"/>
                <a:ext cx="987003" cy="993545"/>
              </a:xfrm>
              <a:prstGeom prst="straightConnector1">
                <a:avLst/>
              </a:prstGeom>
              <a:noFill/>
              <a:ln w="9525" cap="flat" cmpd="sng">
                <a:solidFill>
                  <a:srgbClr val="D8D8D8">
                    <a:alpha val="24313"/>
                  </a:srgbClr>
                </a:solidFill>
                <a:prstDash val="solid"/>
                <a:miter lim="800000"/>
                <a:headEnd type="none" w="sm" len="sm"/>
                <a:tailEnd type="none" w="sm" len="sm"/>
              </a:ln>
            </p:spPr>
          </p:cxnSp>
        </p:grpSp>
      </p:grpSp>
      <p:sp>
        <p:nvSpPr>
          <p:cNvPr id="61" name="Google Shape;61;p28"/>
          <p:cNvSpPr txBox="1">
            <a:spLocks noGrp="1"/>
          </p:cNvSpPr>
          <p:nvPr>
            <p:ph type="title"/>
          </p:nvPr>
        </p:nvSpPr>
        <p:spPr>
          <a:xfrm>
            <a:off x="1295400" y="503853"/>
            <a:ext cx="9601200" cy="1142385"/>
          </a:xfrm>
          <a:prstGeom prst="rect">
            <a:avLst/>
          </a:prstGeom>
          <a:noFill/>
          <a:ln>
            <a:noFill/>
          </a:ln>
        </p:spPr>
        <p:txBody>
          <a:bodyPr spcFirstLastPara="1" wrap="square" lIns="91425" tIns="45700" rIns="91425" bIns="45700" anchor="b" anchorCtr="0">
            <a:normAutofit/>
          </a:bodyPr>
          <a:lstStyle>
            <a:lvl1pPr marR="0" lvl="0" algn="l" rtl="0">
              <a:lnSpc>
                <a:spcPct val="90000"/>
              </a:lnSpc>
              <a:spcBef>
                <a:spcPts val="0"/>
              </a:spcBef>
              <a:spcAft>
                <a:spcPts val="0"/>
              </a:spcAft>
              <a:buClr>
                <a:srgbClr val="A43E27"/>
              </a:buClr>
              <a:buSzPts val="3200"/>
              <a:buFont typeface="Arial"/>
              <a:buNone/>
              <a:defRPr sz="3200" b="1" i="0" u="none" strike="noStrike" cap="none">
                <a:solidFill>
                  <a:srgbClr val="A43E27"/>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62" name="Google Shape;62;p28"/>
          <p:cNvSpPr txBox="1">
            <a:spLocks noGrp="1"/>
          </p:cNvSpPr>
          <p:nvPr>
            <p:ph type="body" idx="1"/>
          </p:nvPr>
        </p:nvSpPr>
        <p:spPr>
          <a:xfrm>
            <a:off x="1295400" y="1981201"/>
            <a:ext cx="9601200" cy="3809999"/>
          </a:xfrm>
          <a:prstGeom prst="rect">
            <a:avLst/>
          </a:prstGeom>
          <a:noFill/>
          <a:ln>
            <a:noFill/>
          </a:ln>
        </p:spPr>
        <p:txBody>
          <a:bodyPr spcFirstLastPara="1" wrap="square" lIns="91425" tIns="45700" rIns="91425" bIns="45700" anchor="t" anchorCtr="0">
            <a:normAutofit/>
          </a:bodyPr>
          <a:lstStyle>
            <a:lvl1pPr marL="457200" marR="0" lvl="0" indent="-355600" algn="l" rtl="0">
              <a:lnSpc>
                <a:spcPct val="90000"/>
              </a:lnSpc>
              <a:spcBef>
                <a:spcPts val="1800"/>
              </a:spcBef>
              <a:spcAft>
                <a:spcPts val="0"/>
              </a:spcAft>
              <a:buClr>
                <a:srgbClr val="A43E27"/>
              </a:buClr>
              <a:buSzPts val="2000"/>
              <a:buFont typeface="Arial"/>
              <a:buChar char="▪"/>
              <a:defRPr sz="2000" b="0" i="0" u="none" strike="noStrike" cap="none">
                <a:solidFill>
                  <a:schemeClr val="dk1"/>
                </a:solidFill>
                <a:latin typeface="Arial"/>
                <a:ea typeface="Arial"/>
                <a:cs typeface="Arial"/>
                <a:sym typeface="Arial"/>
              </a:defRPr>
            </a:lvl1pPr>
            <a:lvl2pPr marL="914400" marR="0" lvl="1" indent="-342900" algn="l" rtl="0">
              <a:lnSpc>
                <a:spcPct val="90000"/>
              </a:lnSpc>
              <a:spcBef>
                <a:spcPts val="1200"/>
              </a:spcBef>
              <a:spcAft>
                <a:spcPts val="0"/>
              </a:spcAft>
              <a:buClr>
                <a:srgbClr val="A43E27"/>
              </a:buClr>
              <a:buSzPts val="1800"/>
              <a:buFont typeface="Arial"/>
              <a:buChar char="▪"/>
              <a:defRPr sz="1800" b="0" i="0" u="none" strike="noStrike" cap="none">
                <a:solidFill>
                  <a:schemeClr val="dk1"/>
                </a:solidFill>
                <a:latin typeface="Arial"/>
                <a:ea typeface="Arial"/>
                <a:cs typeface="Arial"/>
                <a:sym typeface="Arial"/>
              </a:defRPr>
            </a:lvl2pPr>
            <a:lvl3pPr marL="1371600" marR="0" lvl="2" indent="-330200" algn="l" rtl="0">
              <a:lnSpc>
                <a:spcPct val="90000"/>
              </a:lnSpc>
              <a:spcBef>
                <a:spcPts val="800"/>
              </a:spcBef>
              <a:spcAft>
                <a:spcPts val="0"/>
              </a:spcAft>
              <a:buClr>
                <a:srgbClr val="A43E27"/>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17500" algn="l" rtl="0">
              <a:lnSpc>
                <a:spcPct val="90000"/>
              </a:lnSpc>
              <a:spcBef>
                <a:spcPts val="800"/>
              </a:spcBef>
              <a:spcAft>
                <a:spcPts val="0"/>
              </a:spcAft>
              <a:buClr>
                <a:srgbClr val="A43E27"/>
              </a:buClr>
              <a:buSzPts val="1400"/>
              <a:buFont typeface="Arial"/>
              <a:buChar char="▪"/>
              <a:defRPr sz="1400" b="0" i="0" u="none" strike="noStrike" cap="none">
                <a:solidFill>
                  <a:schemeClr val="dk1"/>
                </a:solidFill>
                <a:latin typeface="Arial"/>
                <a:ea typeface="Arial"/>
                <a:cs typeface="Arial"/>
                <a:sym typeface="Arial"/>
              </a:defRPr>
            </a:lvl4pPr>
            <a:lvl5pPr marL="2286000" marR="0" lvl="4" indent="-317500" algn="l" rtl="0">
              <a:lnSpc>
                <a:spcPct val="90000"/>
              </a:lnSpc>
              <a:spcBef>
                <a:spcPts val="600"/>
              </a:spcBef>
              <a:spcAft>
                <a:spcPts val="0"/>
              </a:spcAft>
              <a:buClr>
                <a:srgbClr val="A43E27"/>
              </a:buClr>
              <a:buSzPts val="1400"/>
              <a:buFont typeface="Arial"/>
              <a:buChar char="▪"/>
              <a:defRPr sz="1400" b="0" i="0" u="none" strike="noStrike" cap="none">
                <a:solidFill>
                  <a:schemeClr val="dk1"/>
                </a:solidFill>
                <a:latin typeface="Arial"/>
                <a:ea typeface="Arial"/>
                <a:cs typeface="Arial"/>
                <a:sym typeface="Arial"/>
              </a:defRPr>
            </a:lvl5pPr>
            <a:lvl6pPr marL="2743200" marR="0" lvl="5" indent="-317500" algn="l" rtl="0">
              <a:lnSpc>
                <a:spcPct val="90000"/>
              </a:lnSpc>
              <a:spcBef>
                <a:spcPts val="600"/>
              </a:spcBef>
              <a:spcAft>
                <a:spcPts val="0"/>
              </a:spcAft>
              <a:buClr>
                <a:srgbClr val="A43E27"/>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600"/>
              </a:spcBef>
              <a:spcAft>
                <a:spcPts val="0"/>
              </a:spcAft>
              <a:buClr>
                <a:srgbClr val="A43E27"/>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600"/>
              </a:spcBef>
              <a:spcAft>
                <a:spcPts val="0"/>
              </a:spcAft>
              <a:buClr>
                <a:srgbClr val="A43E27"/>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228600" algn="l" rtl="0">
              <a:lnSpc>
                <a:spcPct val="90000"/>
              </a:lnSpc>
              <a:spcBef>
                <a:spcPts val="600"/>
              </a:spcBef>
              <a:spcAft>
                <a:spcPts val="0"/>
              </a:spcAft>
              <a:buClr>
                <a:srgbClr val="A43E27"/>
              </a:buClr>
              <a:buSzPts val="1400"/>
              <a:buFont typeface="Arial"/>
              <a:buNone/>
              <a:defRPr sz="1400" b="0" i="0" u="none" strike="noStrike" cap="none">
                <a:solidFill>
                  <a:schemeClr val="dk1"/>
                </a:solidFill>
                <a:latin typeface="Arial"/>
                <a:ea typeface="Arial"/>
                <a:cs typeface="Arial"/>
                <a:sym typeface="Arial"/>
              </a:defRPr>
            </a:lvl9pPr>
          </a:lstStyle>
          <a:p>
            <a:endParaRPr/>
          </a:p>
        </p:txBody>
      </p:sp>
      <p:cxnSp>
        <p:nvCxnSpPr>
          <p:cNvPr id="63" name="Google Shape;63;p28"/>
          <p:cNvCxnSpPr/>
          <p:nvPr/>
        </p:nvCxnSpPr>
        <p:spPr>
          <a:xfrm>
            <a:off x="609600" y="6172200"/>
            <a:ext cx="10972800" cy="0"/>
          </a:xfrm>
          <a:prstGeom prst="straightConnector1">
            <a:avLst/>
          </a:prstGeom>
          <a:noFill/>
          <a:ln w="12700" cap="flat" cmpd="sng">
            <a:solidFill>
              <a:srgbClr val="A43E27"/>
            </a:solidFill>
            <a:prstDash val="solid"/>
            <a:miter lim="800000"/>
            <a:headEnd type="none" w="sm" len="sm"/>
            <a:tailEnd type="none" w="sm" len="sm"/>
          </a:ln>
        </p:spPr>
      </p:cxnSp>
      <p:sp>
        <p:nvSpPr>
          <p:cNvPr id="64" name="Google Shape;64;p28"/>
          <p:cNvSpPr txBox="1">
            <a:spLocks noGrp="1"/>
          </p:cNvSpPr>
          <p:nvPr>
            <p:ph type="ftr" idx="11"/>
          </p:nvPr>
        </p:nvSpPr>
        <p:spPr>
          <a:xfrm>
            <a:off x="609601" y="6289679"/>
            <a:ext cx="6128030" cy="222436"/>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100" b="0" i="0" u="none" strike="noStrike" cap="none">
                <a:solidFill>
                  <a:srgbClr val="41424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65" name="Google Shape;65;p28"/>
          <p:cNvSpPr txBox="1">
            <a:spLocks noGrp="1"/>
          </p:cNvSpPr>
          <p:nvPr>
            <p:ph type="dt" idx="10"/>
          </p:nvPr>
        </p:nvSpPr>
        <p:spPr>
          <a:xfrm>
            <a:off x="9294042" y="6289679"/>
            <a:ext cx="965946" cy="222436"/>
          </a:xfrm>
          <a:prstGeom prst="rect">
            <a:avLst/>
          </a:prstGeom>
          <a:noFill/>
          <a:ln>
            <a:noFill/>
          </a:ln>
        </p:spPr>
        <p:txBody>
          <a:bodyPr spcFirstLastPara="1" wrap="square" lIns="91425" tIns="45700" rIns="91425" bIns="45700" anchor="ctr" anchorCtr="0">
            <a:noAutofit/>
          </a:bodyPr>
          <a:lstStyle>
            <a:lvl1pPr marR="0" lvl="0" algn="r" rtl="0">
              <a:lnSpc>
                <a:spcPct val="100000"/>
              </a:lnSpc>
              <a:spcBef>
                <a:spcPts val="0"/>
              </a:spcBef>
              <a:spcAft>
                <a:spcPts val="0"/>
              </a:spcAft>
              <a:buClr>
                <a:srgbClr val="000000"/>
              </a:buClr>
              <a:buSzPts val="1400"/>
              <a:buFont typeface="Arial"/>
              <a:buNone/>
              <a:defRPr sz="1100" b="0" i="0" u="none" strike="noStrike" cap="none">
                <a:solidFill>
                  <a:srgbClr val="41424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66" name="Google Shape;66;p28"/>
          <p:cNvSpPr txBox="1">
            <a:spLocks noGrp="1"/>
          </p:cNvSpPr>
          <p:nvPr>
            <p:ph type="sldNum" idx="12"/>
          </p:nvPr>
        </p:nvSpPr>
        <p:spPr>
          <a:xfrm>
            <a:off x="10665311" y="6289679"/>
            <a:ext cx="918882" cy="222436"/>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IE"/>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p:transition spd="slow">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7.jpg"/></Relationships>
</file>

<file path=ppt/slides/_rels/slide1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7.jpg"/><Relationship Id="rId5" Type="http://schemas.openxmlformats.org/officeDocument/2006/relationships/hyperlink" Target="https://www.freepik.com/free-vector/school-children-attending-distance-class-monitors-desks-classroom-screen-view_13146643.htm#fromView=search&amp;page=1&amp;position=26&amp;uuid=26162b84-7b02-4a5e-900e-ba1b1e3597a5&amp;query=Digital+classroom" TargetMode="External"/><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7.jpg"/><Relationship Id="rId5" Type="http://schemas.openxmlformats.org/officeDocument/2006/relationships/hyperlink" Target="https://www.freepik.com/free-vector/businessmen-climb-growth-column-graph-career-personality-development-careerbuilder-career-planning-progress-concept_10780373.htm#fromView=search&amp;page=1&amp;position=6&amp;uuid=1190331d-0fcf-44c2-a930-c144f593a1fa&amp;query=digital+learning+success" TargetMode="External"/><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7.jpg"/><Relationship Id="rId5" Type="http://schemas.openxmlformats.org/officeDocument/2006/relationships/hyperlink" Target="https://www.freepik.com/free-vector/app-testing-optimization-ux-designer-developer-smartphone-interface-female-cartoon-character-programming-mobile-phone-application_12083132.htm" TargetMode="External"/><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7.jpg"/></Relationships>
</file>

<file path=ppt/slides/_rels/slide1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7.jpg"/></Relationships>
</file>

<file path=ppt/slides/_rels/slide1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7.jpg"/></Relationships>
</file>

<file path=ppt/slides/_rels/slide1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6.xml"/><Relationship Id="rId1" Type="http://schemas.openxmlformats.org/officeDocument/2006/relationships/slideLayout" Target="../slideLayouts/slideLayout3.xml"/><Relationship Id="rId4" Type="http://schemas.openxmlformats.org/officeDocument/2006/relationships/image" Target="../media/image7.jpg"/></Relationships>
</file>

<file path=ppt/slides/_rels/slide17.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8.jpg"/><Relationship Id="rId7" Type="http://schemas.openxmlformats.org/officeDocument/2006/relationships/hyperlink" Target="https://nationalcentreforai.jiscinvolve.org/wp/2025/08/12/ai-tools-blog-learning-tools/" TargetMode="External"/><Relationship Id="rId12" Type="http://schemas.openxmlformats.org/officeDocument/2006/relationships/image" Target="../media/image7.jp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hyperlink" Target="https://digitalpromise.org/2025/07/24/untapped-potential-boosting-adult-learning-with-artificial-intelligence-and-gamification/" TargetMode="External"/><Relationship Id="rId11" Type="http://schemas.openxmlformats.org/officeDocument/2006/relationships/image" Target="../media/image22.png"/><Relationship Id="rId5" Type="http://schemas.openxmlformats.org/officeDocument/2006/relationships/hyperlink" Target="https://www.youtube.com/watch?v=NvkGktUzBas" TargetMode="External"/><Relationship Id="rId10" Type="http://schemas.openxmlformats.org/officeDocument/2006/relationships/image" Target="../media/image21.png"/><Relationship Id="rId4" Type="http://schemas.openxmlformats.org/officeDocument/2006/relationships/hyperlink" Target="https://eaea.org/2025/09/04/making-technology-work-for-adult-learners-our-6-key-research-findings/" TargetMode="External"/><Relationship Id="rId9" Type="http://schemas.openxmlformats.org/officeDocument/2006/relationships/image" Target="../media/image20.png"/></Relationships>
</file>

<file path=ppt/slides/_rels/slide1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7.jpg"/></Relationships>
</file>

<file path=ppt/slides/_rels/slide1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7.jpg"/></Relationships>
</file>

<file path=ppt/slides/_rels/slide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7.jpg"/><Relationship Id="rId5" Type="http://schemas.openxmlformats.org/officeDocument/2006/relationships/image" Target="../media/image9.png"/><Relationship Id="rId4" Type="http://schemas.openxmlformats.org/officeDocument/2006/relationships/hyperlink" Target="https://www.freepik.com/free-vector/business-background-design_990706.htm#fromView=search&amp;page=1&amp;position=14&amp;uuid=3b0668b6-f2f2-4532-b50f-314a57b0c671&amp;query=learning+aim"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7.jpg"/></Relationships>
</file>

<file path=ppt/slides/_rels/slide2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7.jpg"/></Relationships>
</file>

<file path=ppt/slides/_rels/slide2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7.jpg"/></Relationships>
</file>

<file path=ppt/slides/_rels/slide2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7.jpg"/><Relationship Id="rId5" Type="http://schemas.openxmlformats.org/officeDocument/2006/relationships/hyperlink" Target="https://www.freepik.com/free-ai-image/illustration-depicting-corporate-job_390231541.htm" TargetMode="External"/><Relationship Id="rId4" Type="http://schemas.openxmlformats.org/officeDocument/2006/relationships/image" Target="../media/image23.jpg"/></Relationships>
</file>

<file path=ppt/slides/_rels/slide24.xml.rels><?xml version="1.0" encoding="UTF-8" standalone="yes"?>
<Relationships xmlns="http://schemas.openxmlformats.org/package/2006/relationships"><Relationship Id="rId8" Type="http://schemas.openxmlformats.org/officeDocument/2006/relationships/hyperlink" Target="https://www.freepik.com/free-vector/customer-service-guide-abstract-concept-vector-illustration-customer-service-tutorial-excellence-training-manual-employee-tips-implementation-guide-educational-information-abstract-metaphor_12083693.htm" TargetMode="External"/><Relationship Id="rId3" Type="http://schemas.openxmlformats.org/officeDocument/2006/relationships/image" Target="../media/image8.jpg"/><Relationship Id="rId7" Type="http://schemas.openxmlformats.org/officeDocument/2006/relationships/image" Target="../media/image24.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hyperlink" Target="https://doi.org/10.1080/02601370.2024.2367395" TargetMode="External"/><Relationship Id="rId5" Type="http://schemas.openxmlformats.org/officeDocument/2006/relationships/hyperlink" Target="https://doi.org/10.1787/c3f402ba-en" TargetMode="External"/><Relationship Id="rId4" Type="http://schemas.openxmlformats.org/officeDocument/2006/relationships/hyperlink" Target="https://data.europa.eu/doi/10.2766/153756" TargetMode="External"/><Relationship Id="rId9" Type="http://schemas.openxmlformats.org/officeDocument/2006/relationships/image" Target="../media/image7.jpg"/></Relationships>
</file>

<file path=ppt/slides/_rels/slide2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7.jpg"/></Relationships>
</file>

<file path=ppt/slides/_rels/slide2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7.jpg"/><Relationship Id="rId5" Type="http://schemas.openxmlformats.org/officeDocument/2006/relationships/hyperlink" Target="https://www.freepik.com/free-vector/tiny-people-standing-near-big-checkmark-team-male-female-characters-finishing-work-with-list-good-job-sign-flat-vector-illustration-done-job-checklist-time-management-concept_21683572.htm" TargetMode="External"/><Relationship Id="rId4" Type="http://schemas.openxmlformats.org/officeDocument/2006/relationships/image" Target="../media/image25.png"/></Relationships>
</file>

<file path=ppt/slides/_rels/slide27.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6.png"/><Relationship Id="rId7" Type="http://schemas.openxmlformats.org/officeDocument/2006/relationships/image" Target="../media/image29.jp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28.png"/><Relationship Id="rId11" Type="http://schemas.openxmlformats.org/officeDocument/2006/relationships/image" Target="../media/image7.jpg"/><Relationship Id="rId5" Type="http://schemas.openxmlformats.org/officeDocument/2006/relationships/image" Target="../media/image27.jpg"/><Relationship Id="rId10" Type="http://schemas.openxmlformats.org/officeDocument/2006/relationships/image" Target="../media/image32.png"/><Relationship Id="rId4" Type="http://schemas.openxmlformats.org/officeDocument/2006/relationships/image" Target="../media/image1.png"/><Relationship Id="rId9" Type="http://schemas.openxmlformats.org/officeDocument/2006/relationships/image" Target="../media/image31.png"/></Relationships>
</file>

<file path=ppt/slides/_rels/slide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7.jpg"/><Relationship Id="rId5" Type="http://schemas.openxmlformats.org/officeDocument/2006/relationships/hyperlink" Target="https://www.freepik.com/free-vector/illustration-light-bulb-ideas_2807773.htm#fromView=search&amp;page=1&amp;position=2&amp;uuid=0e0bf519-100d-4c8f-af1c-5f0d3eb16557&amp;query=learning+outcomes" TargetMode="External"/><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7.jpg"/></Relationships>
</file>

<file path=ppt/slides/_rels/slide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7.jpg"/><Relationship Id="rId5" Type="http://schemas.openxmlformats.org/officeDocument/2006/relationships/image" Target="../media/image11.png"/><Relationship Id="rId4" Type="http://schemas.openxmlformats.org/officeDocument/2006/relationships/hyperlink" Target="https://www.freepik.com/free-vector/laptop-computer-isolated-white-background_18542988.htm#fromView=search&amp;page=1&amp;position=2&amp;uuid=40bbaddd-cd99-4917-8de8-a2deb2a47118&amp;query=content+knowledge"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7.jpg"/><Relationship Id="rId5" Type="http://schemas.openxmlformats.org/officeDocument/2006/relationships/image" Target="../media/image12.png"/><Relationship Id="rId4" Type="http://schemas.openxmlformats.org/officeDocument/2006/relationships/hyperlink" Target="https://www.freepik.com/free-vector/sketches-user-experience_848044.htm#fromView=search&amp;page=1&amp;position=5&amp;uuid=ebd88f4d-bc62-4aee-8cb9-22e7f2ac6432&amp;query=Technology+to+Support+Content"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7.jpg"/><Relationship Id="rId5" Type="http://schemas.openxmlformats.org/officeDocument/2006/relationships/image" Target="../media/image13.png"/><Relationship Id="rId4" Type="http://schemas.openxmlformats.org/officeDocument/2006/relationships/hyperlink" Target="https://www.freepik.com/free-vector/books-laptops-with-education-icons_26353483.htm#fromView=search&amp;page=1&amp;position=3&amp;uuid=8a5022d3-7c0e-4540-8417-a4c3a64812f7&amp;query=Digital+Resources"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7.jpg"/><Relationship Id="rId5" Type="http://schemas.openxmlformats.org/officeDocument/2006/relationships/image" Target="../media/image14.png"/><Relationship Id="rId4" Type="http://schemas.openxmlformats.org/officeDocument/2006/relationships/hyperlink" Target="https://www.freepik.com/free-vector/chatbot-technical-support-artificial-intelligence-software-flat-composition-with-robot-answering-customer-questions-illustration_15481385.htm#fromView=search&amp;page=1&amp;position=10&amp;uuid=b59b3670-7f6d-4dbd-95bc-11633071c034&amp;query=AI+to+Support+Learning+Design"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7.jpg"/><Relationship Id="rId5" Type="http://schemas.openxmlformats.org/officeDocument/2006/relationships/hyperlink" Target="https://www.freepik.com/free-vector/online-education-background_4398921.htm#fromView=search&amp;page=1&amp;position=13&amp;uuid=c5b1ae29-589d-4a7a-8211-ac94abf49d42&amp;query=Digital+classroom" TargetMode="External"/><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lt1"/>
            </a:gs>
            <a:gs pos="24000">
              <a:schemeClr val="lt1"/>
            </a:gs>
            <a:gs pos="100000">
              <a:srgbClr val="F2F2F2">
                <a:alpha val="64313"/>
              </a:srgbClr>
            </a:gs>
          </a:gsLst>
          <a:lin ang="5400000" scaled="0"/>
        </a:gradFill>
        <a:effectLst/>
      </p:bgPr>
    </p:bg>
    <p:spTree>
      <p:nvGrpSpPr>
        <p:cNvPr id="1" name="Shape 392"/>
        <p:cNvGrpSpPr/>
        <p:nvPr/>
      </p:nvGrpSpPr>
      <p:grpSpPr>
        <a:xfrm>
          <a:off x="0" y="0"/>
          <a:ext cx="0" cy="0"/>
          <a:chOff x="0" y="0"/>
          <a:chExt cx="0" cy="0"/>
        </a:xfrm>
      </p:grpSpPr>
      <p:sp>
        <p:nvSpPr>
          <p:cNvPr id="393" name="Google Shape;393;p1"/>
          <p:cNvSpPr txBox="1">
            <a:spLocks noGrp="1"/>
          </p:cNvSpPr>
          <p:nvPr>
            <p:ph type="subTitle" idx="1"/>
          </p:nvPr>
        </p:nvSpPr>
        <p:spPr>
          <a:xfrm>
            <a:off x="1232885" y="5432563"/>
            <a:ext cx="9604310" cy="4572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1100"/>
              <a:buNone/>
            </a:pPr>
            <a:r>
              <a:rPr lang="en-IE" sz="1100">
                <a:solidFill>
                  <a:srgbClr val="0070C0"/>
                </a:solidFill>
                <a:latin typeface="Calibri"/>
                <a:ea typeface="Calibri"/>
                <a:cs typeface="Calibri"/>
                <a:sym typeface="Calibri"/>
              </a:rPr>
              <a:t>Projekt št.</a:t>
            </a:r>
            <a:r>
              <a:rPr lang="en-IE" sz="1100" b="1">
                <a:solidFill>
                  <a:srgbClr val="0070C0"/>
                </a:solidFill>
                <a:latin typeface="Calibri"/>
                <a:ea typeface="Calibri"/>
                <a:cs typeface="Calibri"/>
                <a:sym typeface="Calibri"/>
              </a:rPr>
              <a:t> 2024-1-AT01-KA220-ADU-000254167</a:t>
            </a:r>
            <a:endParaRPr sz="1100">
              <a:solidFill>
                <a:srgbClr val="0070C0"/>
              </a:solidFill>
              <a:latin typeface="Calibri"/>
              <a:ea typeface="Calibri"/>
              <a:cs typeface="Calibri"/>
              <a:sym typeface="Calibri"/>
            </a:endParaRPr>
          </a:p>
        </p:txBody>
      </p:sp>
      <p:pic>
        <p:nvPicPr>
          <p:cNvPr id="394" name="Google Shape;394;p1"/>
          <p:cNvPicPr preferRelativeResize="0"/>
          <p:nvPr/>
        </p:nvPicPr>
        <p:blipFill rotWithShape="1">
          <a:blip r:embed="rId3">
            <a:alphaModFix/>
          </a:blip>
          <a:srcRect t="21235" b="39429"/>
          <a:stretch/>
        </p:blipFill>
        <p:spPr>
          <a:xfrm>
            <a:off x="982197" y="850354"/>
            <a:ext cx="3576552" cy="1406846"/>
          </a:xfrm>
          <a:prstGeom prst="rect">
            <a:avLst/>
          </a:prstGeom>
          <a:noFill/>
          <a:ln>
            <a:noFill/>
          </a:ln>
        </p:spPr>
      </p:pic>
      <p:pic>
        <p:nvPicPr>
          <p:cNvPr id="395" name="Google Shape;395;p1" descr="Slika:Flag of Austria.svg - Wikipedija, prosta enciklopedija"/>
          <p:cNvPicPr preferRelativeResize="0"/>
          <p:nvPr/>
        </p:nvPicPr>
        <p:blipFill rotWithShape="1">
          <a:blip r:embed="rId4">
            <a:alphaModFix/>
          </a:blip>
          <a:srcRect/>
          <a:stretch/>
        </p:blipFill>
        <p:spPr>
          <a:xfrm>
            <a:off x="10149087" y="2193125"/>
            <a:ext cx="674955" cy="450533"/>
          </a:xfrm>
          <a:prstGeom prst="rect">
            <a:avLst/>
          </a:prstGeom>
          <a:noFill/>
          <a:ln>
            <a:noFill/>
          </a:ln>
        </p:spPr>
      </p:pic>
      <p:pic>
        <p:nvPicPr>
          <p:cNvPr id="396" name="Google Shape;396;p1" descr="Slika:Flag of Greece.svg - Wikipedija, prosta enciklopedija"/>
          <p:cNvPicPr preferRelativeResize="0"/>
          <p:nvPr/>
        </p:nvPicPr>
        <p:blipFill rotWithShape="1">
          <a:blip r:embed="rId5">
            <a:alphaModFix/>
          </a:blip>
          <a:srcRect/>
          <a:stretch/>
        </p:blipFill>
        <p:spPr>
          <a:xfrm>
            <a:off x="10154546" y="3447756"/>
            <a:ext cx="675060" cy="450040"/>
          </a:xfrm>
          <a:prstGeom prst="rect">
            <a:avLst/>
          </a:prstGeom>
          <a:noFill/>
          <a:ln>
            <a:noFill/>
          </a:ln>
        </p:spPr>
      </p:pic>
      <p:pic>
        <p:nvPicPr>
          <p:cNvPr id="397" name="Google Shape;397;p1" descr="Slika:Flag of Ireland.svg - Wikipedija, prosta enciklopedija"/>
          <p:cNvPicPr preferRelativeResize="0"/>
          <p:nvPr/>
        </p:nvPicPr>
        <p:blipFill rotWithShape="1">
          <a:blip r:embed="rId6">
            <a:alphaModFix/>
          </a:blip>
          <a:srcRect/>
          <a:stretch/>
        </p:blipFill>
        <p:spPr>
          <a:xfrm>
            <a:off x="10154546" y="4074825"/>
            <a:ext cx="669496" cy="334748"/>
          </a:xfrm>
          <a:prstGeom prst="rect">
            <a:avLst/>
          </a:prstGeom>
          <a:noFill/>
          <a:ln>
            <a:noFill/>
          </a:ln>
        </p:spPr>
      </p:pic>
      <p:pic>
        <p:nvPicPr>
          <p:cNvPr id="398" name="Google Shape;398;p1" descr="Slika:Flag of Cyprus.svg - Wikipedija, prosta enciklopedija"/>
          <p:cNvPicPr preferRelativeResize="0"/>
          <p:nvPr/>
        </p:nvPicPr>
        <p:blipFill rotWithShape="1">
          <a:blip r:embed="rId7">
            <a:alphaModFix/>
          </a:blip>
          <a:srcRect/>
          <a:stretch/>
        </p:blipFill>
        <p:spPr>
          <a:xfrm>
            <a:off x="10149087" y="2820687"/>
            <a:ext cx="674955" cy="450040"/>
          </a:xfrm>
          <a:prstGeom prst="rect">
            <a:avLst/>
          </a:prstGeom>
          <a:noFill/>
          <a:ln>
            <a:noFill/>
          </a:ln>
        </p:spPr>
      </p:pic>
      <p:pic>
        <p:nvPicPr>
          <p:cNvPr id="399" name="Google Shape;399;p1" descr="Flag of Slovenia - Wikipedia"/>
          <p:cNvPicPr preferRelativeResize="0"/>
          <p:nvPr/>
        </p:nvPicPr>
        <p:blipFill rotWithShape="1">
          <a:blip r:embed="rId8">
            <a:alphaModFix/>
          </a:blip>
          <a:srcRect/>
          <a:stretch/>
        </p:blipFill>
        <p:spPr>
          <a:xfrm>
            <a:off x="10154547" y="4586602"/>
            <a:ext cx="669495" cy="334748"/>
          </a:xfrm>
          <a:prstGeom prst="rect">
            <a:avLst/>
          </a:prstGeom>
          <a:noFill/>
          <a:ln>
            <a:noFill/>
          </a:ln>
        </p:spPr>
      </p:pic>
      <p:sp>
        <p:nvSpPr>
          <p:cNvPr id="401" name="Google Shape;401;p1"/>
          <p:cNvSpPr txBox="1"/>
          <p:nvPr/>
        </p:nvSpPr>
        <p:spPr>
          <a:xfrm>
            <a:off x="2602992" y="2713029"/>
            <a:ext cx="6180598" cy="1282070"/>
          </a:xfrm>
          <a:prstGeom prst="rect">
            <a:avLst/>
          </a:prstGeom>
          <a:noFill/>
          <a:ln>
            <a:noFill/>
          </a:ln>
        </p:spPr>
        <p:txBody>
          <a:bodyPr spcFirstLastPara="1" wrap="square" lIns="91425" tIns="45700" rIns="91425" bIns="45700" anchor="b" anchorCtr="0">
            <a:normAutofit/>
          </a:bodyPr>
          <a:lstStyle/>
          <a:p>
            <a:pPr marL="0" marR="0" lvl="0" indent="0" algn="ctr" rtl="0">
              <a:lnSpc>
                <a:spcPct val="76000"/>
              </a:lnSpc>
              <a:spcBef>
                <a:spcPts val="0"/>
              </a:spcBef>
              <a:spcAft>
                <a:spcPts val="0"/>
              </a:spcAft>
              <a:buNone/>
            </a:pPr>
            <a:r>
              <a:rPr lang="en-IE" sz="4000" b="1" i="0" u="none" strike="noStrike" cap="none">
                <a:solidFill>
                  <a:srgbClr val="C52B87"/>
                </a:solidFill>
                <a:latin typeface="Calibri"/>
                <a:ea typeface="Calibri"/>
                <a:cs typeface="Calibri"/>
                <a:sym typeface="Calibri"/>
              </a:rPr>
              <a:t>Oblikovanje digitalnih učnih izkušenj </a:t>
            </a:r>
            <a:endParaRPr sz="1400" b="0" i="0" u="none" strike="noStrike" cap="none">
              <a:solidFill>
                <a:srgbClr val="000000"/>
              </a:solidFill>
              <a:latin typeface="Arial"/>
              <a:ea typeface="Arial"/>
              <a:cs typeface="Arial"/>
              <a:sym typeface="Arial"/>
            </a:endParaRPr>
          </a:p>
        </p:txBody>
      </p:sp>
      <p:sp>
        <p:nvSpPr>
          <p:cNvPr id="402" name="Google Shape;402;p1"/>
          <p:cNvSpPr txBox="1"/>
          <p:nvPr/>
        </p:nvSpPr>
        <p:spPr>
          <a:xfrm>
            <a:off x="2830858" y="4092789"/>
            <a:ext cx="6180598" cy="667163"/>
          </a:xfrm>
          <a:prstGeom prst="rect">
            <a:avLst/>
          </a:prstGeom>
          <a:noFill/>
          <a:ln>
            <a:noFill/>
          </a:ln>
        </p:spPr>
        <p:txBody>
          <a:bodyPr spcFirstLastPara="1" wrap="square" lIns="91425" tIns="45700" rIns="91425" bIns="45700" anchor="b" anchorCtr="0">
            <a:normAutofit lnSpcReduction="10000"/>
          </a:bodyPr>
          <a:lstStyle/>
          <a:p>
            <a:pPr marL="0" marR="0" lvl="0" indent="0" algn="ctr" rtl="0">
              <a:lnSpc>
                <a:spcPct val="76000"/>
              </a:lnSpc>
              <a:spcBef>
                <a:spcPts val="0"/>
              </a:spcBef>
              <a:spcAft>
                <a:spcPts val="0"/>
              </a:spcAft>
              <a:buClr>
                <a:srgbClr val="C52B87"/>
              </a:buClr>
              <a:buSzPts val="2800"/>
              <a:buFont typeface="Calibri"/>
              <a:buNone/>
            </a:pPr>
            <a:r>
              <a:rPr lang="en-IE" sz="2800" b="1" i="0" u="none" strike="noStrike" cap="none" dirty="0" err="1">
                <a:solidFill>
                  <a:srgbClr val="C52B87"/>
                </a:solidFill>
                <a:latin typeface="Calibri"/>
                <a:ea typeface="Calibri"/>
                <a:cs typeface="Calibri"/>
                <a:sym typeface="Calibri"/>
              </a:rPr>
              <a:t>Uporaba</a:t>
            </a:r>
            <a:r>
              <a:rPr lang="en-IE" sz="2800" b="1" i="0" u="none" strike="noStrike" cap="none" dirty="0">
                <a:solidFill>
                  <a:srgbClr val="C52B87"/>
                </a:solidFill>
                <a:latin typeface="Calibri"/>
                <a:ea typeface="Calibri"/>
                <a:cs typeface="Calibri"/>
                <a:sym typeface="Calibri"/>
              </a:rPr>
              <a:t> CK in TCK za </a:t>
            </a:r>
            <a:r>
              <a:rPr lang="en-IE" sz="2800" b="1" i="0" u="none" strike="noStrike" cap="none" dirty="0" err="1">
                <a:solidFill>
                  <a:srgbClr val="C52B87"/>
                </a:solidFill>
                <a:latin typeface="Calibri"/>
                <a:ea typeface="Calibri"/>
                <a:cs typeface="Calibri"/>
                <a:sym typeface="Calibri"/>
              </a:rPr>
              <a:t>digitalne</a:t>
            </a:r>
            <a:r>
              <a:rPr lang="en-IE" sz="2800" b="1" i="0" u="none" strike="noStrike" cap="none" dirty="0">
                <a:solidFill>
                  <a:srgbClr val="C52B87"/>
                </a:solidFill>
                <a:latin typeface="Calibri"/>
                <a:ea typeface="Calibri"/>
                <a:cs typeface="Calibri"/>
                <a:sym typeface="Calibri"/>
              </a:rPr>
              <a:t> </a:t>
            </a:r>
            <a:r>
              <a:rPr lang="en-IE" sz="2800" b="1" i="0" u="none" strike="noStrike" cap="none" dirty="0" err="1">
                <a:solidFill>
                  <a:srgbClr val="C52B87"/>
                </a:solidFill>
                <a:latin typeface="Calibri"/>
                <a:ea typeface="Calibri"/>
                <a:cs typeface="Calibri"/>
                <a:sym typeface="Calibri"/>
              </a:rPr>
              <a:t>vsebine</a:t>
            </a:r>
            <a:r>
              <a:rPr lang="en-IE" sz="2800" b="1" i="0" u="none" strike="noStrike" cap="none" dirty="0">
                <a:solidFill>
                  <a:srgbClr val="C52B87"/>
                </a:solidFill>
                <a:latin typeface="Calibri"/>
                <a:ea typeface="Calibri"/>
                <a:cs typeface="Calibri"/>
                <a:sym typeface="Calibri"/>
              </a:rPr>
              <a:t>, </a:t>
            </a:r>
            <a:r>
              <a:rPr lang="en-IE" sz="2800" b="1" i="0" u="none" strike="noStrike" cap="none" dirty="0" err="1">
                <a:solidFill>
                  <a:srgbClr val="C52B87"/>
                </a:solidFill>
                <a:latin typeface="Calibri"/>
                <a:ea typeface="Calibri"/>
                <a:cs typeface="Calibri"/>
                <a:sym typeface="Calibri"/>
              </a:rPr>
              <a:t>usmerjene</a:t>
            </a:r>
            <a:r>
              <a:rPr lang="en-IE" sz="2800" b="1" i="0" u="none" strike="noStrike" cap="none" dirty="0">
                <a:solidFill>
                  <a:srgbClr val="C52B87"/>
                </a:solidFill>
                <a:latin typeface="Calibri"/>
                <a:ea typeface="Calibri"/>
                <a:cs typeface="Calibri"/>
                <a:sym typeface="Calibri"/>
              </a:rPr>
              <a:t> v </a:t>
            </a:r>
            <a:r>
              <a:rPr lang="sl-SI" sz="2800" b="1" i="0" u="none" strike="noStrike" cap="none" dirty="0">
                <a:solidFill>
                  <a:srgbClr val="C52B87"/>
                </a:solidFill>
                <a:latin typeface="Calibri"/>
                <a:ea typeface="Calibri"/>
                <a:cs typeface="Calibri"/>
                <a:sym typeface="Calibri"/>
              </a:rPr>
              <a:t>udeleženca</a:t>
            </a:r>
            <a:endParaRPr sz="1400" b="0" i="0" u="none" strike="noStrike" cap="none" dirty="0">
              <a:solidFill>
                <a:srgbClr val="000000"/>
              </a:solidFill>
              <a:latin typeface="Arial"/>
              <a:ea typeface="Arial"/>
              <a:cs typeface="Arial"/>
              <a:sym typeface="Arial"/>
            </a:endParaRPr>
          </a:p>
        </p:txBody>
      </p:sp>
      <p:pic>
        <p:nvPicPr>
          <p:cNvPr id="12" name="Slika 11">
            <a:extLst>
              <a:ext uri="{FF2B5EF4-FFF2-40B4-BE49-F238E27FC236}">
                <a16:creationId xmlns:a16="http://schemas.microsoft.com/office/drawing/2014/main" id="{0A504D93-E271-447B-83A6-020F6F88BD23}"/>
              </a:ext>
            </a:extLst>
          </p:cNvPr>
          <p:cNvPicPr>
            <a:picLocks noChangeAspect="1"/>
          </p:cNvPicPr>
          <p:nvPr/>
        </p:nvPicPr>
        <p:blipFill>
          <a:blip r:embed="rId9"/>
          <a:stretch>
            <a:fillRect/>
          </a:stretch>
        </p:blipFill>
        <p:spPr>
          <a:xfrm>
            <a:off x="8301518" y="5516955"/>
            <a:ext cx="2535677" cy="531973"/>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472"/>
        <p:cNvGrpSpPr/>
        <p:nvPr/>
      </p:nvGrpSpPr>
      <p:grpSpPr>
        <a:xfrm>
          <a:off x="0" y="0"/>
          <a:ext cx="0" cy="0"/>
          <a:chOff x="0" y="0"/>
          <a:chExt cx="0" cy="0"/>
        </a:xfrm>
      </p:grpSpPr>
      <p:sp>
        <p:nvSpPr>
          <p:cNvPr id="473" name="Google Shape;473;p10"/>
          <p:cNvSpPr/>
          <p:nvPr/>
        </p:nvSpPr>
        <p:spPr>
          <a:xfrm>
            <a:off x="406880" y="1123175"/>
            <a:ext cx="6484808" cy="4493497"/>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1600"/>
              <a:buFont typeface="Arial"/>
              <a:buNone/>
            </a:pPr>
            <a:r>
              <a:rPr lang="en-IE" sz="1600" b="0" i="0" u="none" strike="noStrike" cap="none" dirty="0" err="1">
                <a:solidFill>
                  <a:srgbClr val="5F625F"/>
                </a:solidFill>
                <a:latin typeface="Calibri"/>
                <a:ea typeface="Calibri"/>
                <a:cs typeface="Calibri"/>
                <a:sym typeface="Calibri"/>
              </a:rPr>
              <a:t>Sprejeti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ukrepi</a:t>
            </a:r>
            <a:r>
              <a:rPr lang="en-IE" sz="1600" b="0" i="0" u="none" strike="noStrike" cap="none" dirty="0">
                <a:solidFill>
                  <a:srgbClr val="5F625F"/>
                </a:solidFill>
                <a:latin typeface="Calibri"/>
                <a:ea typeface="Calibri"/>
                <a:cs typeface="Calibri"/>
                <a:sym typeface="Calibri"/>
              </a:rPr>
              <a:t>:</a:t>
            </a:r>
            <a:endParaRPr dirty="0"/>
          </a:p>
          <a:p>
            <a:pPr marL="0" marR="0" lvl="0" indent="0" algn="just"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a:p>
            <a:pPr marL="285750" marR="0" lvl="0" indent="-285750" algn="just" rtl="0">
              <a:lnSpc>
                <a:spcPct val="100000"/>
              </a:lnSpc>
              <a:spcBef>
                <a:spcPts val="0"/>
              </a:spcBef>
              <a:spcAft>
                <a:spcPts val="0"/>
              </a:spcAft>
              <a:buClr>
                <a:srgbClr val="5F625F"/>
              </a:buClr>
              <a:buSzPts val="1600"/>
              <a:buFont typeface="Arial"/>
              <a:buChar char="•"/>
            </a:pPr>
            <a:r>
              <a:rPr lang="en-IE" sz="1600" b="0" i="0" u="none" strike="noStrike" cap="none" dirty="0" err="1">
                <a:solidFill>
                  <a:srgbClr val="5F625F"/>
                </a:solidFill>
                <a:latin typeface="Calibri"/>
                <a:ea typeface="Calibri"/>
                <a:cs typeface="Calibri"/>
                <a:sym typeface="Calibri"/>
              </a:rPr>
              <a:t>Pred</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izbiro</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digitalnih</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orodij</a:t>
            </a:r>
            <a:r>
              <a:rPr lang="en-IE" sz="1600" b="0" i="0" u="none" strike="noStrike" cap="none" dirty="0">
                <a:solidFill>
                  <a:srgbClr val="5F625F"/>
                </a:solidFill>
                <a:latin typeface="Calibri"/>
                <a:ea typeface="Calibri"/>
                <a:cs typeface="Calibri"/>
                <a:sym typeface="Calibri"/>
              </a:rPr>
              <a:t> so </a:t>
            </a:r>
            <a:r>
              <a:rPr lang="en-IE" sz="1600" b="0" i="0" u="none" strike="noStrike" cap="none" dirty="0" err="1">
                <a:solidFill>
                  <a:srgbClr val="5F625F"/>
                </a:solidFill>
                <a:latin typeface="Calibri"/>
                <a:ea typeface="Calibri"/>
                <a:cs typeface="Calibri"/>
                <a:sym typeface="Calibri"/>
              </a:rPr>
              <a:t>bili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jasno</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opredeljeni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učni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cilji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temeljnih</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predmetov</a:t>
            </a:r>
            <a:r>
              <a:rPr lang="sl-SI" sz="1600" b="0" i="0" u="none" strike="noStrike" cap="none" dirty="0">
                <a:solidFill>
                  <a:srgbClr val="5F625F"/>
                </a:solidFill>
                <a:latin typeface="Calibri"/>
                <a:ea typeface="Calibri"/>
                <a:cs typeface="Calibri"/>
                <a:sym typeface="Calibri"/>
              </a:rPr>
              <a:t>.</a:t>
            </a:r>
            <a:endParaRPr dirty="0"/>
          </a:p>
          <a:p>
            <a:pPr marL="285750" marR="0" lvl="0" indent="-285750" algn="just" rtl="0">
              <a:lnSpc>
                <a:spcPct val="100000"/>
              </a:lnSpc>
              <a:spcBef>
                <a:spcPts val="0"/>
              </a:spcBef>
              <a:spcAft>
                <a:spcPts val="0"/>
              </a:spcAft>
              <a:buClr>
                <a:srgbClr val="5F625F"/>
              </a:buClr>
              <a:buSzPts val="1600"/>
              <a:buFont typeface="Arial"/>
              <a:buChar char="•"/>
            </a:pPr>
            <a:r>
              <a:rPr lang="en-IE" sz="1600" b="0" i="0" u="none" strike="noStrike" cap="none" dirty="0" err="1">
                <a:solidFill>
                  <a:srgbClr val="5F625F"/>
                </a:solidFill>
                <a:latin typeface="Calibri"/>
                <a:ea typeface="Calibri"/>
                <a:cs typeface="Calibri"/>
                <a:sym typeface="Calibri"/>
              </a:rPr>
              <a:t>Obstoječe</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učno</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gradivo</a:t>
            </a:r>
            <a:r>
              <a:rPr lang="en-IE" sz="1600" b="0" i="0" u="none" strike="noStrike" cap="none" dirty="0">
                <a:solidFill>
                  <a:srgbClr val="5F625F"/>
                </a:solidFill>
                <a:latin typeface="Calibri"/>
                <a:ea typeface="Calibri"/>
                <a:cs typeface="Calibri"/>
                <a:sym typeface="Calibri"/>
              </a:rPr>
              <a:t> je </a:t>
            </a:r>
            <a:r>
              <a:rPr lang="en-IE" sz="1600" b="0" i="0" u="none" strike="noStrike" cap="none" dirty="0" err="1">
                <a:solidFill>
                  <a:srgbClr val="5F625F"/>
                </a:solidFill>
                <a:latin typeface="Calibri"/>
                <a:ea typeface="Calibri"/>
                <a:cs typeface="Calibri"/>
                <a:sym typeface="Calibri"/>
              </a:rPr>
              <a:t>bilo</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prilagojeno</a:t>
            </a:r>
            <a:r>
              <a:rPr lang="en-IE" sz="1600" b="0" i="0" u="none" strike="noStrike" cap="none" dirty="0">
                <a:solidFill>
                  <a:srgbClr val="5F625F"/>
                </a:solidFill>
                <a:latin typeface="Calibri"/>
                <a:ea typeface="Calibri"/>
                <a:cs typeface="Calibri"/>
                <a:sym typeface="Calibri"/>
              </a:rPr>
              <a:t> v </a:t>
            </a:r>
            <a:r>
              <a:rPr lang="en-IE" sz="1600" b="0" i="0" u="none" strike="noStrike" cap="none" dirty="0" err="1">
                <a:solidFill>
                  <a:srgbClr val="5F625F"/>
                </a:solidFill>
                <a:latin typeface="Calibri"/>
                <a:ea typeface="Calibri"/>
                <a:cs typeface="Calibri"/>
                <a:sym typeface="Calibri"/>
              </a:rPr>
              <a:t>digitalne</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oblike</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namesto</a:t>
            </a:r>
            <a:r>
              <a:rPr lang="en-IE" sz="1600" b="0" i="0" u="none" strike="noStrike" cap="none" dirty="0">
                <a:solidFill>
                  <a:srgbClr val="5F625F"/>
                </a:solidFill>
                <a:latin typeface="Calibri"/>
                <a:ea typeface="Calibri"/>
                <a:cs typeface="Calibri"/>
                <a:sym typeface="Calibri"/>
              </a:rPr>
              <a:t> da bi </a:t>
            </a:r>
            <a:r>
              <a:rPr lang="en-IE" sz="1600" b="0" i="0" u="none" strike="noStrike" cap="none" dirty="0" err="1">
                <a:solidFill>
                  <a:srgbClr val="5F625F"/>
                </a:solidFill>
                <a:latin typeface="Calibri"/>
                <a:ea typeface="Calibri"/>
                <a:cs typeface="Calibri"/>
                <a:sym typeface="Calibri"/>
              </a:rPr>
              <a:t>ga</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ustvarili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na</a:t>
            </a:r>
            <a:r>
              <a:rPr lang="en-IE" sz="1600" b="0" i="0" u="none" strike="noStrike" cap="none" dirty="0">
                <a:solidFill>
                  <a:srgbClr val="5F625F"/>
                </a:solidFill>
                <a:latin typeface="Calibri"/>
                <a:ea typeface="Calibri"/>
                <a:cs typeface="Calibri"/>
                <a:sym typeface="Calibri"/>
              </a:rPr>
              <a:t> novo</a:t>
            </a:r>
            <a:r>
              <a:rPr lang="sl-SI" sz="1600" b="0" i="0" u="none" strike="noStrike" cap="none" dirty="0">
                <a:solidFill>
                  <a:srgbClr val="5F625F"/>
                </a:solidFill>
                <a:latin typeface="Calibri"/>
                <a:ea typeface="Calibri"/>
                <a:cs typeface="Calibri"/>
                <a:sym typeface="Calibri"/>
              </a:rPr>
              <a:t>.</a:t>
            </a:r>
            <a:endParaRPr dirty="0"/>
          </a:p>
          <a:p>
            <a:pPr marL="285750" marR="0" lvl="0" indent="-285750" algn="just" rtl="0">
              <a:lnSpc>
                <a:spcPct val="100000"/>
              </a:lnSpc>
              <a:spcBef>
                <a:spcPts val="0"/>
              </a:spcBef>
              <a:spcAft>
                <a:spcPts val="0"/>
              </a:spcAft>
              <a:buClr>
                <a:srgbClr val="5F625F"/>
              </a:buClr>
              <a:buSzPts val="1600"/>
              <a:buFont typeface="Arial"/>
              <a:buChar char="•"/>
            </a:pPr>
            <a:r>
              <a:rPr lang="en-IE" sz="1600" b="0" i="0" u="none" strike="noStrike" cap="none" dirty="0">
                <a:solidFill>
                  <a:srgbClr val="5F625F"/>
                </a:solidFill>
                <a:latin typeface="Calibri"/>
                <a:ea typeface="Calibri"/>
                <a:cs typeface="Calibri"/>
                <a:sym typeface="Calibri"/>
              </a:rPr>
              <a:t>Za </a:t>
            </a:r>
            <a:r>
              <a:rPr lang="en-IE" sz="1600" b="0" i="0" u="none" strike="noStrike" cap="none" dirty="0" err="1">
                <a:solidFill>
                  <a:srgbClr val="5F625F"/>
                </a:solidFill>
                <a:latin typeface="Calibri"/>
                <a:ea typeface="Calibri"/>
                <a:cs typeface="Calibri"/>
                <a:sym typeface="Calibri"/>
              </a:rPr>
              <a:t>pojasnjevanje</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ključnih</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pojmov</a:t>
            </a:r>
            <a:r>
              <a:rPr lang="en-IE" sz="1600" b="0" i="0" u="none" strike="noStrike" cap="none" dirty="0">
                <a:solidFill>
                  <a:srgbClr val="5F625F"/>
                </a:solidFill>
                <a:latin typeface="Calibri"/>
                <a:ea typeface="Calibri"/>
                <a:cs typeface="Calibri"/>
                <a:sym typeface="Calibri"/>
              </a:rPr>
              <a:t> so </a:t>
            </a:r>
            <a:r>
              <a:rPr lang="en-IE" sz="1600" b="0" i="0" u="none" strike="noStrike" cap="none" dirty="0" err="1">
                <a:solidFill>
                  <a:srgbClr val="5F625F"/>
                </a:solidFill>
                <a:latin typeface="Calibri"/>
                <a:ea typeface="Calibri"/>
                <a:cs typeface="Calibri"/>
                <a:sym typeface="Calibri"/>
              </a:rPr>
              <a:t>bili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uporabljeni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kratki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poučni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videoposnetki</a:t>
            </a:r>
            <a:r>
              <a:rPr lang="sl-SI" sz="1600" b="0" i="0" u="none" strike="noStrike" cap="none" dirty="0">
                <a:solidFill>
                  <a:srgbClr val="5F625F"/>
                </a:solidFill>
                <a:latin typeface="Calibri"/>
                <a:ea typeface="Calibri"/>
                <a:cs typeface="Calibri"/>
                <a:sym typeface="Calibri"/>
              </a:rPr>
              <a:t>.</a:t>
            </a:r>
            <a:endParaRPr dirty="0"/>
          </a:p>
          <a:p>
            <a:pPr marL="285750" marR="0" lvl="0" indent="-285750" algn="just" rtl="0">
              <a:lnSpc>
                <a:spcPct val="100000"/>
              </a:lnSpc>
              <a:spcBef>
                <a:spcPts val="0"/>
              </a:spcBef>
              <a:spcAft>
                <a:spcPts val="0"/>
              </a:spcAft>
              <a:buClr>
                <a:srgbClr val="5F625F"/>
              </a:buClr>
              <a:buSzPts val="1600"/>
              <a:buFont typeface="Arial"/>
              <a:buChar char="•"/>
            </a:pPr>
            <a:r>
              <a:rPr lang="en-IE" sz="1600" b="0" i="0" u="none" strike="noStrike" cap="none" dirty="0" err="1">
                <a:solidFill>
                  <a:srgbClr val="5F625F"/>
                </a:solidFill>
                <a:latin typeface="Calibri"/>
                <a:ea typeface="Calibri"/>
                <a:cs typeface="Calibri"/>
                <a:sym typeface="Calibri"/>
              </a:rPr>
              <a:t>Učni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materiali</a:t>
            </a:r>
            <a:r>
              <a:rPr lang="en-IE" sz="1600" b="0" i="0" u="none" strike="noStrike" cap="none" dirty="0">
                <a:solidFill>
                  <a:srgbClr val="5F625F"/>
                </a:solidFill>
                <a:latin typeface="Calibri"/>
                <a:ea typeface="Calibri"/>
                <a:cs typeface="Calibri"/>
                <a:sym typeface="Calibri"/>
              </a:rPr>
              <a:t> so </a:t>
            </a:r>
            <a:r>
              <a:rPr lang="en-IE" sz="1600" b="0" i="0" u="none" strike="noStrike" cap="none" dirty="0" err="1">
                <a:solidFill>
                  <a:srgbClr val="5F625F"/>
                </a:solidFill>
                <a:latin typeface="Calibri"/>
                <a:ea typeface="Calibri"/>
                <a:cs typeface="Calibri"/>
                <a:sym typeface="Calibri"/>
              </a:rPr>
              <a:t>bili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organizirani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na</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učni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platformi</a:t>
            </a:r>
            <a:r>
              <a:rPr lang="en-IE" sz="1600" b="0" i="0" u="none" strike="noStrike" cap="none" dirty="0">
                <a:solidFill>
                  <a:srgbClr val="5F625F"/>
                </a:solidFill>
                <a:latin typeface="Calibri"/>
                <a:ea typeface="Calibri"/>
                <a:cs typeface="Calibri"/>
                <a:sym typeface="Calibri"/>
              </a:rPr>
              <a:t> VHS, da so </a:t>
            </a:r>
            <a:r>
              <a:rPr lang="en-IE" sz="1600" b="0" i="0" u="none" strike="noStrike" cap="none" dirty="0" err="1">
                <a:solidFill>
                  <a:srgbClr val="5F625F"/>
                </a:solidFill>
                <a:latin typeface="Calibri"/>
                <a:ea typeface="Calibri"/>
                <a:cs typeface="Calibri"/>
                <a:sym typeface="Calibri"/>
              </a:rPr>
              <a:t>bili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dostopni</a:t>
            </a:r>
            <a:r>
              <a:rPr lang="en-IE" sz="1600" b="0" i="0" u="none" strike="noStrike" cap="none" dirty="0">
                <a:solidFill>
                  <a:srgbClr val="5F625F"/>
                </a:solidFill>
                <a:latin typeface="Calibri"/>
                <a:ea typeface="Calibri"/>
                <a:cs typeface="Calibri"/>
                <a:sym typeface="Calibri"/>
              </a:rPr>
              <a:t> za </a:t>
            </a:r>
            <a:r>
              <a:rPr lang="en-IE" sz="1600" b="0" i="0" u="none" strike="noStrike" cap="none" dirty="0" err="1">
                <a:solidFill>
                  <a:srgbClr val="5F625F"/>
                </a:solidFill>
                <a:latin typeface="Calibri"/>
                <a:ea typeface="Calibri"/>
                <a:cs typeface="Calibri"/>
                <a:sym typeface="Calibri"/>
              </a:rPr>
              <a:t>samostojno</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učenje</a:t>
            </a:r>
            <a:r>
              <a:rPr lang="sl-SI" sz="1600" b="0" i="0" u="none" strike="noStrike" cap="none" dirty="0">
                <a:solidFill>
                  <a:srgbClr val="5F625F"/>
                </a:solidFill>
                <a:latin typeface="Calibri"/>
                <a:ea typeface="Calibri"/>
                <a:cs typeface="Calibri"/>
                <a:sym typeface="Calibri"/>
              </a:rPr>
              <a:t>.</a:t>
            </a:r>
            <a:endParaRPr dirty="0"/>
          </a:p>
          <a:p>
            <a:pPr marL="285750" marR="0" lvl="0" indent="-285750" algn="just" rtl="0">
              <a:lnSpc>
                <a:spcPct val="100000"/>
              </a:lnSpc>
              <a:spcBef>
                <a:spcPts val="0"/>
              </a:spcBef>
              <a:spcAft>
                <a:spcPts val="0"/>
              </a:spcAft>
              <a:buClr>
                <a:srgbClr val="5F625F"/>
              </a:buClr>
              <a:buSzPts val="1600"/>
              <a:buFont typeface="Arial"/>
              <a:buChar char="•"/>
            </a:pPr>
            <a:r>
              <a:rPr lang="en-IE" sz="1600" b="0" i="0" u="none" strike="noStrike" cap="none" dirty="0" err="1">
                <a:solidFill>
                  <a:srgbClr val="5F625F"/>
                </a:solidFill>
                <a:latin typeface="Calibri"/>
                <a:ea typeface="Calibri"/>
                <a:cs typeface="Calibri"/>
                <a:sym typeface="Calibri"/>
              </a:rPr>
              <a:t>Skupinski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dokumenti</a:t>
            </a:r>
            <a:r>
              <a:rPr lang="en-IE" sz="1600" b="0" i="0" u="none" strike="noStrike" cap="none" dirty="0">
                <a:solidFill>
                  <a:srgbClr val="5F625F"/>
                </a:solidFill>
                <a:latin typeface="Calibri"/>
                <a:ea typeface="Calibri"/>
                <a:cs typeface="Calibri"/>
                <a:sym typeface="Calibri"/>
              </a:rPr>
              <a:t> so </a:t>
            </a:r>
            <a:r>
              <a:rPr lang="en-IE" sz="1600" b="0" i="0" u="none" strike="noStrike" cap="none" dirty="0" err="1">
                <a:solidFill>
                  <a:srgbClr val="5F625F"/>
                </a:solidFill>
                <a:latin typeface="Calibri"/>
                <a:ea typeface="Calibri"/>
                <a:cs typeface="Calibri"/>
                <a:sym typeface="Calibri"/>
              </a:rPr>
              <a:t>podpirali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skupinske</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vaje</a:t>
            </a:r>
            <a:r>
              <a:rPr lang="en-IE" sz="1600" b="0" i="0" u="none" strike="noStrike" cap="none" dirty="0">
                <a:solidFill>
                  <a:srgbClr val="5F625F"/>
                </a:solidFill>
                <a:latin typeface="Calibri"/>
                <a:ea typeface="Calibri"/>
                <a:cs typeface="Calibri"/>
                <a:sym typeface="Calibri"/>
              </a:rPr>
              <a:t> in </a:t>
            </a:r>
            <a:r>
              <a:rPr lang="en-IE" sz="1600" b="0" i="0" u="none" strike="noStrike" cap="none" dirty="0" err="1">
                <a:solidFill>
                  <a:srgbClr val="5F625F"/>
                </a:solidFill>
                <a:latin typeface="Calibri"/>
                <a:ea typeface="Calibri"/>
                <a:cs typeface="Calibri"/>
                <a:sym typeface="Calibri"/>
              </a:rPr>
              <a:t>izmenjavo</a:t>
            </a:r>
            <a:r>
              <a:rPr lang="en-IE" sz="1600" b="0" i="0" u="none" strike="noStrike" cap="none" dirty="0">
                <a:solidFill>
                  <a:srgbClr val="5F625F"/>
                </a:solidFill>
                <a:latin typeface="Calibri"/>
                <a:ea typeface="Calibri"/>
                <a:cs typeface="Calibri"/>
                <a:sym typeface="Calibri"/>
              </a:rPr>
              <a:t> med </a:t>
            </a:r>
            <a:r>
              <a:rPr lang="en-IE" sz="1600" b="0" i="0" u="none" strike="noStrike" cap="none" dirty="0" err="1">
                <a:solidFill>
                  <a:srgbClr val="5F625F"/>
                </a:solidFill>
                <a:latin typeface="Calibri"/>
                <a:ea typeface="Calibri"/>
                <a:cs typeface="Calibri"/>
                <a:sym typeface="Calibri"/>
              </a:rPr>
              <a:t>vrstniki</a:t>
            </a:r>
            <a:r>
              <a:rPr lang="sl-SI" sz="1600" b="0" i="0" u="none" strike="noStrike" cap="none" dirty="0">
                <a:solidFill>
                  <a:srgbClr val="5F625F"/>
                </a:solidFill>
                <a:latin typeface="Calibri"/>
                <a:ea typeface="Calibri"/>
                <a:cs typeface="Calibri"/>
                <a:sym typeface="Calibri"/>
              </a:rPr>
              <a:t>.</a:t>
            </a:r>
            <a:endParaRPr dirty="0"/>
          </a:p>
          <a:p>
            <a:pPr marL="285750" marR="0" lvl="0" indent="-285750" algn="just" rtl="0">
              <a:lnSpc>
                <a:spcPct val="100000"/>
              </a:lnSpc>
              <a:spcBef>
                <a:spcPts val="0"/>
              </a:spcBef>
              <a:spcAft>
                <a:spcPts val="0"/>
              </a:spcAft>
              <a:buClr>
                <a:srgbClr val="5F625F"/>
              </a:buClr>
              <a:buSzPts val="1600"/>
              <a:buFont typeface="Arial"/>
              <a:buChar char="•"/>
            </a:pPr>
            <a:r>
              <a:rPr lang="en-IE" sz="1600" b="0" i="0" u="none" strike="noStrike" cap="none" dirty="0" err="1">
                <a:solidFill>
                  <a:srgbClr val="5F625F"/>
                </a:solidFill>
                <a:latin typeface="Calibri"/>
                <a:ea typeface="Calibri"/>
                <a:cs typeface="Calibri"/>
                <a:sym typeface="Calibri"/>
              </a:rPr>
              <a:t>Odprti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izobraževalni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viri</a:t>
            </a:r>
            <a:r>
              <a:rPr lang="en-IE" sz="1600" b="0" i="0" u="none" strike="noStrike" cap="none" dirty="0">
                <a:solidFill>
                  <a:srgbClr val="5F625F"/>
                </a:solidFill>
                <a:latin typeface="Calibri"/>
                <a:ea typeface="Calibri"/>
                <a:cs typeface="Calibri"/>
                <a:sym typeface="Calibri"/>
              </a:rPr>
              <a:t> (OER) so </a:t>
            </a:r>
            <a:r>
              <a:rPr lang="en-IE" sz="1600" b="0" i="0" u="none" strike="noStrike" cap="none" dirty="0" err="1">
                <a:solidFill>
                  <a:srgbClr val="5F625F"/>
                </a:solidFill>
                <a:latin typeface="Calibri"/>
                <a:ea typeface="Calibri"/>
                <a:cs typeface="Calibri"/>
                <a:sym typeface="Calibri"/>
              </a:rPr>
              <a:t>bili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prilagojeni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lokalnemu</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jeziku</a:t>
            </a:r>
            <a:r>
              <a:rPr lang="en-IE" sz="1600" b="0" i="0" u="none" strike="noStrike" cap="none" dirty="0">
                <a:solidFill>
                  <a:srgbClr val="5F625F"/>
                </a:solidFill>
                <a:latin typeface="Calibri"/>
                <a:ea typeface="Calibri"/>
                <a:cs typeface="Calibri"/>
                <a:sym typeface="Calibri"/>
              </a:rPr>
              <a:t> in </a:t>
            </a:r>
            <a:r>
              <a:rPr lang="en-IE" sz="1600" b="0" i="0" u="none" strike="noStrike" cap="none" dirty="0" err="1">
                <a:solidFill>
                  <a:srgbClr val="5F625F"/>
                </a:solidFill>
                <a:latin typeface="Calibri"/>
                <a:ea typeface="Calibri"/>
                <a:cs typeface="Calibri"/>
                <a:sym typeface="Calibri"/>
              </a:rPr>
              <a:t>kontekstu</a:t>
            </a:r>
            <a:r>
              <a:rPr lang="sl-SI" sz="1600" b="0" i="0" u="none" strike="noStrike" cap="none" dirty="0">
                <a:solidFill>
                  <a:srgbClr val="5F625F"/>
                </a:solidFill>
                <a:latin typeface="Calibri"/>
                <a:ea typeface="Calibri"/>
                <a:cs typeface="Calibri"/>
                <a:sym typeface="Calibri"/>
              </a:rPr>
              <a:t>.</a:t>
            </a:r>
            <a:endParaRPr dirty="0"/>
          </a:p>
          <a:p>
            <a:pPr marL="285750" marR="0" lvl="0" indent="-285750" algn="just" rtl="0">
              <a:lnSpc>
                <a:spcPct val="100000"/>
              </a:lnSpc>
              <a:spcBef>
                <a:spcPts val="0"/>
              </a:spcBef>
              <a:spcAft>
                <a:spcPts val="0"/>
              </a:spcAft>
              <a:buClr>
                <a:srgbClr val="5F625F"/>
              </a:buClr>
              <a:buSzPts val="1600"/>
              <a:buFont typeface="Arial"/>
              <a:buChar char="•"/>
            </a:pPr>
            <a:r>
              <a:rPr lang="en-IE" sz="1600" b="0" i="0" u="none" strike="noStrike" cap="none" dirty="0" err="1">
                <a:solidFill>
                  <a:srgbClr val="5F625F"/>
                </a:solidFill>
                <a:latin typeface="Calibri"/>
                <a:ea typeface="Calibri"/>
                <a:cs typeface="Calibri"/>
                <a:sym typeface="Calibri"/>
              </a:rPr>
              <a:t>Uporabljeni</a:t>
            </a:r>
            <a:r>
              <a:rPr lang="en-IE" sz="1600" b="0" i="0" u="none" strike="noStrike" cap="none" dirty="0">
                <a:solidFill>
                  <a:srgbClr val="5F625F"/>
                </a:solidFill>
                <a:latin typeface="Calibri"/>
                <a:ea typeface="Calibri"/>
                <a:cs typeface="Calibri"/>
                <a:sym typeface="Calibri"/>
              </a:rPr>
              <a:t> so </a:t>
            </a:r>
            <a:r>
              <a:rPr lang="en-IE" sz="1600" b="0" i="0" u="none" strike="noStrike" cap="none" dirty="0" err="1">
                <a:solidFill>
                  <a:srgbClr val="5F625F"/>
                </a:solidFill>
                <a:latin typeface="Calibri"/>
                <a:ea typeface="Calibri"/>
                <a:cs typeface="Calibri"/>
                <a:sym typeface="Calibri"/>
              </a:rPr>
              <a:t>bili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ukrepi</a:t>
            </a:r>
            <a:r>
              <a:rPr lang="en-IE" sz="1600" b="0" i="0" u="none" strike="noStrike" cap="none" dirty="0">
                <a:solidFill>
                  <a:srgbClr val="5F625F"/>
                </a:solidFill>
                <a:latin typeface="Calibri"/>
                <a:ea typeface="Calibri"/>
                <a:cs typeface="Calibri"/>
                <a:sym typeface="Calibri"/>
              </a:rPr>
              <a:t> za </a:t>
            </a:r>
            <a:r>
              <a:rPr lang="en-IE" sz="1600" b="0" i="0" u="none" strike="noStrike" cap="none" dirty="0" err="1">
                <a:solidFill>
                  <a:srgbClr val="5F625F"/>
                </a:solidFill>
                <a:latin typeface="Calibri"/>
                <a:ea typeface="Calibri"/>
                <a:cs typeface="Calibri"/>
                <a:sym typeface="Calibri"/>
              </a:rPr>
              <a:t>dostopnost</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jasna</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struktura</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preprost</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jezik</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podnapisi</a:t>
            </a:r>
            <a:r>
              <a:rPr lang="en-IE" sz="1600" b="0" i="0" u="none" strike="noStrike" cap="none" dirty="0">
                <a:solidFill>
                  <a:srgbClr val="5F625F"/>
                </a:solidFill>
                <a:latin typeface="Calibri"/>
                <a:ea typeface="Calibri"/>
                <a:cs typeface="Calibri"/>
                <a:sym typeface="Calibri"/>
              </a:rPr>
              <a:t>)</a:t>
            </a:r>
            <a:r>
              <a:rPr lang="sl-SI" sz="1600" b="0" i="0" u="none" strike="noStrike" cap="none" dirty="0">
                <a:solidFill>
                  <a:srgbClr val="5F625F"/>
                </a:solidFill>
                <a:latin typeface="Calibri"/>
                <a:ea typeface="Calibri"/>
                <a:cs typeface="Calibri"/>
                <a:sym typeface="Calibri"/>
              </a:rPr>
              <a:t>.</a:t>
            </a:r>
            <a:endParaRPr dirty="0"/>
          </a:p>
          <a:p>
            <a:pPr marL="285750" marR="0" lvl="0" indent="-285750" algn="just" rtl="0">
              <a:lnSpc>
                <a:spcPct val="100000"/>
              </a:lnSpc>
              <a:spcBef>
                <a:spcPts val="0"/>
              </a:spcBef>
              <a:spcAft>
                <a:spcPts val="0"/>
              </a:spcAft>
              <a:buClr>
                <a:srgbClr val="5F625F"/>
              </a:buClr>
              <a:buSzPts val="1600"/>
              <a:buFont typeface="Arial"/>
              <a:buChar char="•"/>
            </a:pPr>
            <a:r>
              <a:rPr lang="en-IE" sz="1600" b="0" i="0" u="none" strike="noStrike" cap="none" dirty="0" err="1">
                <a:solidFill>
                  <a:srgbClr val="5F625F"/>
                </a:solidFill>
                <a:latin typeface="Calibri"/>
                <a:ea typeface="Calibri"/>
                <a:cs typeface="Calibri"/>
                <a:sym typeface="Calibri"/>
              </a:rPr>
              <a:t>Izobraževalci</a:t>
            </a:r>
            <a:r>
              <a:rPr lang="en-IE" sz="1600" b="0" i="0" u="none" strike="noStrike" cap="none" dirty="0">
                <a:solidFill>
                  <a:srgbClr val="5F625F"/>
                </a:solidFill>
                <a:latin typeface="Calibri"/>
                <a:ea typeface="Calibri"/>
                <a:cs typeface="Calibri"/>
                <a:sym typeface="Calibri"/>
              </a:rPr>
              <a:t> so </a:t>
            </a:r>
            <a:r>
              <a:rPr lang="en-IE" sz="1600" b="0" i="0" u="none" strike="noStrike" cap="none" dirty="0" err="1">
                <a:solidFill>
                  <a:srgbClr val="5F625F"/>
                </a:solidFill>
                <a:latin typeface="Calibri"/>
                <a:ea typeface="Calibri"/>
                <a:cs typeface="Calibri"/>
                <a:sym typeface="Calibri"/>
              </a:rPr>
              <a:t>digitalna</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orodja</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uporabljali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selektivno</a:t>
            </a:r>
            <a:r>
              <a:rPr lang="en-IE" sz="1600" b="0" i="0" u="none" strike="noStrike" cap="none" dirty="0">
                <a:solidFill>
                  <a:srgbClr val="5F625F"/>
                </a:solidFill>
                <a:latin typeface="Calibri"/>
                <a:ea typeface="Calibri"/>
                <a:cs typeface="Calibri"/>
                <a:sym typeface="Calibri"/>
              </a:rPr>
              <a:t> za </a:t>
            </a:r>
            <a:r>
              <a:rPr lang="en-IE" sz="1600" b="0" i="0" u="none" strike="noStrike" cap="none" dirty="0" err="1">
                <a:solidFill>
                  <a:srgbClr val="5F625F"/>
                </a:solidFill>
                <a:latin typeface="Calibri"/>
                <a:ea typeface="Calibri"/>
                <a:cs typeface="Calibri"/>
                <a:sym typeface="Calibri"/>
              </a:rPr>
              <a:t>podporo</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razumevanju</a:t>
            </a:r>
            <a:r>
              <a:rPr lang="en-IE" sz="1600" b="0" i="0" u="none" strike="noStrike" cap="none" dirty="0">
                <a:solidFill>
                  <a:srgbClr val="5F625F"/>
                </a:solidFill>
                <a:latin typeface="Calibri"/>
                <a:ea typeface="Calibri"/>
                <a:cs typeface="Calibri"/>
                <a:sym typeface="Calibri"/>
              </a:rPr>
              <a:t>, ne pa za </a:t>
            </a:r>
            <a:r>
              <a:rPr lang="en-IE" sz="1600" b="0" i="0" u="none" strike="noStrike" cap="none" dirty="0" err="1">
                <a:solidFill>
                  <a:srgbClr val="5F625F"/>
                </a:solidFill>
                <a:latin typeface="Calibri"/>
                <a:ea typeface="Calibri"/>
                <a:cs typeface="Calibri"/>
                <a:sym typeface="Calibri"/>
              </a:rPr>
              <a:t>nadomestitev</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poučevanja</a:t>
            </a:r>
            <a:r>
              <a:rPr lang="sl-SI" sz="1600" b="0" i="0" u="none" strike="noStrike" cap="none" dirty="0">
                <a:solidFill>
                  <a:srgbClr val="5F625F"/>
                </a:solidFill>
                <a:latin typeface="Calibri"/>
                <a:ea typeface="Calibri"/>
                <a:cs typeface="Calibri"/>
                <a:sym typeface="Calibri"/>
              </a:rPr>
              <a:t>.</a:t>
            </a:r>
            <a:endParaRPr sz="1600" b="0" i="0" u="none" strike="noStrike" cap="none" dirty="0">
              <a:solidFill>
                <a:srgbClr val="5F625F"/>
              </a:solidFill>
              <a:latin typeface="Calibri"/>
              <a:ea typeface="Calibri"/>
              <a:cs typeface="Calibri"/>
              <a:sym typeface="Calibri"/>
            </a:endParaRPr>
          </a:p>
        </p:txBody>
      </p:sp>
      <p:pic>
        <p:nvPicPr>
          <p:cNvPr id="474" name="Google Shape;474;p10"/>
          <p:cNvPicPr preferRelativeResize="0"/>
          <p:nvPr/>
        </p:nvPicPr>
        <p:blipFill rotWithShape="1">
          <a:blip r:embed="rId4">
            <a:alphaModFix/>
          </a:blip>
          <a:srcRect/>
          <a:stretch/>
        </p:blipFill>
        <p:spPr>
          <a:xfrm>
            <a:off x="7110436" y="1678708"/>
            <a:ext cx="4991175" cy="2342732"/>
          </a:xfrm>
          <a:prstGeom prst="rect">
            <a:avLst/>
          </a:prstGeom>
          <a:noFill/>
          <a:ln>
            <a:noFill/>
          </a:ln>
        </p:spPr>
      </p:pic>
      <p:sp>
        <p:nvSpPr>
          <p:cNvPr id="475" name="Google Shape;475;p10"/>
          <p:cNvSpPr txBox="1"/>
          <p:nvPr/>
        </p:nvSpPr>
        <p:spPr>
          <a:xfrm>
            <a:off x="7110436" y="4258765"/>
            <a:ext cx="4968788" cy="2616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IE" sz="1100" b="0" i="0" u="none" strike="noStrike" cap="none">
                <a:solidFill>
                  <a:srgbClr val="5F625F"/>
                </a:solidFill>
                <a:latin typeface="Calibri"/>
                <a:ea typeface="Calibri"/>
                <a:cs typeface="Calibri"/>
                <a:sym typeface="Calibri"/>
              </a:rPr>
              <a:t>Slika: pch.vector na </a:t>
            </a:r>
            <a:r>
              <a:rPr lang="en-IE" sz="1100" b="0" i="0" u="sng" strike="noStrike" cap="none">
                <a:solidFill>
                  <a:srgbClr val="5F625F"/>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Freepik</a:t>
            </a:r>
            <a:endParaRPr sz="1100" b="0" i="0" u="none" strike="noStrike" cap="none">
              <a:solidFill>
                <a:srgbClr val="5F625F"/>
              </a:solidFill>
              <a:latin typeface="Calibri"/>
              <a:ea typeface="Calibri"/>
              <a:cs typeface="Calibri"/>
              <a:sym typeface="Calibri"/>
            </a:endParaRPr>
          </a:p>
        </p:txBody>
      </p:sp>
      <p:sp>
        <p:nvSpPr>
          <p:cNvPr id="476" name="Google Shape;476;p10"/>
          <p:cNvSpPr txBox="1"/>
          <p:nvPr/>
        </p:nvSpPr>
        <p:spPr>
          <a:xfrm>
            <a:off x="568482" y="-100869"/>
            <a:ext cx="10834086" cy="1142385"/>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rgbClr val="C52B87"/>
              </a:buClr>
              <a:buSzPts val="2600"/>
              <a:buFont typeface="Calibri"/>
              <a:buNone/>
            </a:pPr>
            <a:r>
              <a:rPr lang="en-IE" sz="2600" b="1" i="0" u="none" strike="noStrike" cap="none">
                <a:solidFill>
                  <a:srgbClr val="C52B87"/>
                </a:solidFill>
                <a:latin typeface="Calibri"/>
                <a:ea typeface="Calibri"/>
                <a:cs typeface="Calibri"/>
                <a:sym typeface="Calibri"/>
              </a:rPr>
              <a:t>Primer iz prakse – Preoblikovanje digitalnega tečaja na VHS Wien</a:t>
            </a:r>
            <a:endParaRPr sz="1400" b="0" i="0" u="none" strike="noStrike" cap="none">
              <a:solidFill>
                <a:srgbClr val="000000"/>
              </a:solidFill>
              <a:latin typeface="Arial"/>
              <a:ea typeface="Arial"/>
              <a:cs typeface="Arial"/>
              <a:sym typeface="Arial"/>
            </a:endParaRPr>
          </a:p>
        </p:txBody>
      </p:sp>
      <p:pic>
        <p:nvPicPr>
          <p:cNvPr id="6" name="Slika 5">
            <a:extLst>
              <a:ext uri="{FF2B5EF4-FFF2-40B4-BE49-F238E27FC236}">
                <a16:creationId xmlns:a16="http://schemas.microsoft.com/office/drawing/2014/main" id="{9D373EBB-F006-4E6F-AB42-01BBF8F44D1D}"/>
              </a:ext>
            </a:extLst>
          </p:cNvPr>
          <p:cNvPicPr>
            <a:picLocks noChangeAspect="1"/>
          </p:cNvPicPr>
          <p:nvPr/>
        </p:nvPicPr>
        <p:blipFill>
          <a:blip r:embed="rId6"/>
          <a:stretch>
            <a:fillRect/>
          </a:stretch>
        </p:blipFill>
        <p:spPr>
          <a:xfrm>
            <a:off x="597212" y="6315296"/>
            <a:ext cx="1551289" cy="325453"/>
          </a:xfrm>
          <a:prstGeom prst="rect">
            <a:avLst/>
          </a:prstGeom>
        </p:spPr>
      </p:pic>
      <p:sp>
        <p:nvSpPr>
          <p:cNvPr id="7" name="Pravokotnik 6">
            <a:extLst>
              <a:ext uri="{FF2B5EF4-FFF2-40B4-BE49-F238E27FC236}">
                <a16:creationId xmlns:a16="http://schemas.microsoft.com/office/drawing/2014/main" id="{5CB3470D-7900-4EC2-AD09-B76BB1A73F9B}"/>
              </a:ext>
            </a:extLst>
          </p:cNvPr>
          <p:cNvSpPr/>
          <p:nvPr/>
        </p:nvSpPr>
        <p:spPr>
          <a:xfrm>
            <a:off x="3128021" y="6315296"/>
            <a:ext cx="5309101" cy="461665"/>
          </a:xfrm>
          <a:prstGeom prst="rect">
            <a:avLst/>
          </a:prstGeom>
          <a:solidFill>
            <a:srgbClr val="F5F5F5"/>
          </a:solidFill>
        </p:spPr>
        <p:txBody>
          <a:bodyPr wrap="square">
            <a:spAutoFit/>
          </a:bodyPr>
          <a:lstStyle/>
          <a:p>
            <a:pPr algn="just"/>
            <a:r>
              <a:rPr lang="sl-SI" sz="800" dirty="0">
                <a:latin typeface="Calibri" panose="020F0502020204030204" pitchFamily="34" charset="0"/>
                <a:ea typeface="Calibri" panose="020F0502020204030204" pitchFamily="34" charset="0"/>
                <a:cs typeface="Calibri" panose="020F0502020204030204" pitchFamily="34" charset="0"/>
              </a:rPr>
              <a:t>„Financirano s strani Evropske unije. Izražena stališča in mnenja so zgolj stališča in mnenja avtorja(-</a:t>
            </a:r>
            <a:r>
              <a:rPr lang="sl-SI" sz="800" dirty="0" err="1">
                <a:latin typeface="Calibri" panose="020F0502020204030204" pitchFamily="34" charset="0"/>
                <a:ea typeface="Calibri" panose="020F0502020204030204" pitchFamily="34" charset="0"/>
                <a:cs typeface="Calibri" panose="020F0502020204030204" pitchFamily="34" charset="0"/>
              </a:rPr>
              <a:t>ev</a:t>
            </a:r>
            <a:r>
              <a:rPr lang="sl-SI" sz="800" dirty="0">
                <a:latin typeface="Calibri" panose="020F0502020204030204" pitchFamily="34" charset="0"/>
                <a:ea typeface="Calibri" panose="020F0502020204030204" pitchFamily="34" charset="0"/>
                <a:cs typeface="Calibri" panose="020F0502020204030204" pitchFamily="34" charset="0"/>
              </a:rPr>
              <a:t>) in ne odražajo nujno stališč in mnenj Evropske unije ali </a:t>
            </a:r>
            <a:r>
              <a:rPr lang="sl-SI" sz="800" dirty="0" err="1">
                <a:latin typeface="Calibri" panose="020F0502020204030204" pitchFamily="34" charset="0"/>
                <a:ea typeface="Calibri" panose="020F0502020204030204" pitchFamily="34" charset="0"/>
                <a:cs typeface="Calibri" panose="020F0502020204030204" pitchFamily="34" charset="0"/>
              </a:rPr>
              <a:t>OeAD-GmbH</a:t>
            </a:r>
            <a:r>
              <a:rPr lang="sl-SI" sz="800" dirty="0">
                <a:latin typeface="Calibri" panose="020F0502020204030204" pitchFamily="34" charset="0"/>
                <a:ea typeface="Calibri" panose="020F0502020204030204" pitchFamily="34" charset="0"/>
                <a:cs typeface="Calibri" panose="020F0502020204030204" pitchFamily="34" charset="0"/>
              </a:rPr>
              <a:t>. Niti Evropska unija niti organ, ki je dodelil sredstva, ne odgovarjata zanje.“</a:t>
            </a:r>
            <a:br>
              <a:rPr lang="de-DE" sz="800" dirty="0">
                <a:latin typeface="Calibri" panose="020F0502020204030204" pitchFamily="34" charset="0"/>
                <a:ea typeface="Calibri" panose="020F0502020204030204" pitchFamily="34" charset="0"/>
                <a:cs typeface="Calibri" panose="020F0502020204030204" pitchFamily="34" charset="0"/>
              </a:rPr>
            </a:br>
            <a:endParaRPr lang="sl-SI"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480"/>
        <p:cNvGrpSpPr/>
        <p:nvPr/>
      </p:nvGrpSpPr>
      <p:grpSpPr>
        <a:xfrm>
          <a:off x="0" y="0"/>
          <a:ext cx="0" cy="0"/>
          <a:chOff x="0" y="0"/>
          <a:chExt cx="0" cy="0"/>
        </a:xfrm>
      </p:grpSpPr>
      <p:pic>
        <p:nvPicPr>
          <p:cNvPr id="481" name="Google Shape;481;p11"/>
          <p:cNvPicPr preferRelativeResize="0">
            <a:picLocks noGrp="1"/>
          </p:cNvPicPr>
          <p:nvPr>
            <p:ph type="pic" idx="2"/>
          </p:nvPr>
        </p:nvPicPr>
        <p:blipFill rotWithShape="1">
          <a:blip r:embed="rId4">
            <a:alphaModFix/>
          </a:blip>
          <a:srcRect l="21719" r="21719"/>
          <a:stretch/>
        </p:blipFill>
        <p:spPr>
          <a:xfrm>
            <a:off x="7534655" y="987122"/>
            <a:ext cx="3750691" cy="4421600"/>
          </a:xfrm>
          <a:prstGeom prst="rect">
            <a:avLst/>
          </a:prstGeom>
          <a:noFill/>
          <a:ln>
            <a:noFill/>
          </a:ln>
        </p:spPr>
      </p:pic>
      <p:sp>
        <p:nvSpPr>
          <p:cNvPr id="482" name="Google Shape;482;p11"/>
          <p:cNvSpPr txBox="1"/>
          <p:nvPr/>
        </p:nvSpPr>
        <p:spPr>
          <a:xfrm>
            <a:off x="504317" y="641412"/>
            <a:ext cx="11623675" cy="452432"/>
          </a:xfrm>
          <a:prstGeom prst="rect">
            <a:avLst/>
          </a:prstGeom>
          <a:noFill/>
          <a:ln>
            <a:noFill/>
          </a:ln>
        </p:spPr>
        <p:txBody>
          <a:bodyPr spcFirstLastPara="1" wrap="square" lIns="91425" tIns="45700" rIns="91425" bIns="45700" anchor="t" anchorCtr="0">
            <a:spAutoFit/>
          </a:bodyPr>
          <a:lstStyle/>
          <a:p>
            <a:pPr marL="0" marR="0" lvl="0" indent="0" algn="l" rtl="0">
              <a:lnSpc>
                <a:spcPct val="90000"/>
              </a:lnSpc>
              <a:spcBef>
                <a:spcPts val="0"/>
              </a:spcBef>
              <a:spcAft>
                <a:spcPts val="0"/>
              </a:spcAft>
              <a:buClr>
                <a:srgbClr val="C52B87"/>
              </a:buClr>
              <a:buSzPts val="2600"/>
              <a:buFont typeface="Calibri"/>
              <a:buNone/>
            </a:pPr>
            <a:r>
              <a:rPr lang="en-IE" sz="2600" b="1" i="0" u="none" strike="noStrike" cap="none">
                <a:solidFill>
                  <a:srgbClr val="C52B87"/>
                </a:solidFill>
                <a:latin typeface="Calibri"/>
                <a:ea typeface="Calibri"/>
                <a:cs typeface="Calibri"/>
                <a:sym typeface="Calibri"/>
              </a:rPr>
              <a:t>Primer iz prakse – Preoblikovanje digitalnih tečajev na VHS Wien</a:t>
            </a:r>
            <a:endParaRPr sz="2800" b="0" i="0" u="none" strike="noStrike" cap="none">
              <a:solidFill>
                <a:srgbClr val="000000"/>
              </a:solidFill>
              <a:latin typeface="Arial"/>
              <a:ea typeface="Arial"/>
              <a:cs typeface="Arial"/>
              <a:sym typeface="Arial"/>
            </a:endParaRPr>
          </a:p>
        </p:txBody>
      </p:sp>
      <p:sp>
        <p:nvSpPr>
          <p:cNvPr id="483" name="Google Shape;483;p11"/>
          <p:cNvSpPr/>
          <p:nvPr/>
        </p:nvSpPr>
        <p:spPr>
          <a:xfrm>
            <a:off x="568481" y="1438099"/>
            <a:ext cx="6306771" cy="477049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IE" sz="1600" b="0" i="0" u="none" strike="noStrike" cap="none" dirty="0" err="1">
                <a:solidFill>
                  <a:srgbClr val="5F625F"/>
                </a:solidFill>
                <a:latin typeface="Calibri"/>
                <a:ea typeface="Calibri"/>
                <a:cs typeface="Calibri"/>
                <a:sym typeface="Calibri"/>
              </a:rPr>
              <a:t>Učinek</a:t>
            </a:r>
            <a:endParaRPr dirty="0"/>
          </a:p>
          <a:p>
            <a:pPr marL="285750" marR="0" lvl="0" indent="-285750" algn="l" rtl="0">
              <a:lnSpc>
                <a:spcPct val="100000"/>
              </a:lnSpc>
              <a:spcBef>
                <a:spcPts val="0"/>
              </a:spcBef>
              <a:spcAft>
                <a:spcPts val="0"/>
              </a:spcAft>
              <a:buClr>
                <a:srgbClr val="000000"/>
              </a:buClr>
              <a:buSzPts val="1600"/>
              <a:buFont typeface="Arial"/>
              <a:buChar char="•"/>
            </a:pPr>
            <a:r>
              <a:rPr lang="en-IE" sz="1600" b="0" i="0" u="none" strike="noStrike" cap="none" dirty="0" err="1">
                <a:solidFill>
                  <a:srgbClr val="5F625F"/>
                </a:solidFill>
                <a:latin typeface="Calibri"/>
                <a:ea typeface="Calibri"/>
                <a:cs typeface="Calibri"/>
                <a:sym typeface="Calibri"/>
              </a:rPr>
              <a:t>Večja</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prilagodljivost</a:t>
            </a:r>
            <a:r>
              <a:rPr lang="en-IE" sz="1600" b="0" i="0" u="none" strike="noStrike" cap="none" dirty="0">
                <a:solidFill>
                  <a:srgbClr val="5F625F"/>
                </a:solidFill>
                <a:latin typeface="Calibri"/>
                <a:ea typeface="Calibri"/>
                <a:cs typeface="Calibri"/>
                <a:sym typeface="Calibri"/>
              </a:rPr>
              <a:t> za </a:t>
            </a:r>
            <a:r>
              <a:rPr lang="en-IE" sz="1600" b="0" i="0" u="none" strike="noStrike" cap="none" dirty="0" err="1">
                <a:solidFill>
                  <a:srgbClr val="5F625F"/>
                </a:solidFill>
                <a:latin typeface="Calibri"/>
                <a:ea typeface="Calibri"/>
                <a:cs typeface="Calibri"/>
                <a:sym typeface="Calibri"/>
              </a:rPr>
              <a:t>odrasle</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udeležence</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ki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usklajujejo</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delovne</a:t>
            </a:r>
            <a:r>
              <a:rPr lang="en-IE" sz="1600" b="0" i="0" u="none" strike="noStrike" cap="none" dirty="0">
                <a:solidFill>
                  <a:srgbClr val="5F625F"/>
                </a:solidFill>
                <a:latin typeface="Calibri"/>
                <a:ea typeface="Calibri"/>
                <a:cs typeface="Calibri"/>
                <a:sym typeface="Calibri"/>
              </a:rPr>
              <a:t> in </a:t>
            </a:r>
            <a:r>
              <a:rPr lang="en-IE" sz="1600" b="0" i="0" u="none" strike="noStrike" cap="none" dirty="0" err="1">
                <a:solidFill>
                  <a:srgbClr val="5F625F"/>
                </a:solidFill>
                <a:latin typeface="Calibri"/>
                <a:ea typeface="Calibri"/>
                <a:cs typeface="Calibri"/>
                <a:sym typeface="Calibri"/>
              </a:rPr>
              <a:t>družinske</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obveznosti</a:t>
            </a:r>
            <a:r>
              <a:rPr lang="sl-SI" sz="1600" b="0" i="0" u="none" strike="noStrike" cap="none" dirty="0">
                <a:solidFill>
                  <a:srgbClr val="5F625F"/>
                </a:solidFill>
                <a:latin typeface="Calibri"/>
                <a:ea typeface="Calibri"/>
                <a:cs typeface="Calibri"/>
                <a:sym typeface="Calibri"/>
              </a:rPr>
              <a:t>.</a:t>
            </a:r>
            <a:endParaRPr dirty="0"/>
          </a:p>
          <a:p>
            <a:pPr marL="285750" marR="0" lvl="0" indent="-285750" algn="l" rtl="0">
              <a:lnSpc>
                <a:spcPct val="100000"/>
              </a:lnSpc>
              <a:spcBef>
                <a:spcPts val="0"/>
              </a:spcBef>
              <a:spcAft>
                <a:spcPts val="0"/>
              </a:spcAft>
              <a:buClr>
                <a:srgbClr val="000000"/>
              </a:buClr>
              <a:buSzPts val="1600"/>
              <a:buFont typeface="Arial"/>
              <a:buChar char="•"/>
            </a:pPr>
            <a:r>
              <a:rPr lang="en-IE" sz="1600" b="0" i="0" u="none" strike="noStrike" cap="none" dirty="0" err="1">
                <a:solidFill>
                  <a:srgbClr val="5F625F"/>
                </a:solidFill>
                <a:latin typeface="Calibri"/>
                <a:ea typeface="Calibri"/>
                <a:cs typeface="Calibri"/>
                <a:sym typeface="Calibri"/>
              </a:rPr>
              <a:t>Jasnejša</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struktura</a:t>
            </a:r>
            <a:r>
              <a:rPr lang="en-IE" sz="1600" b="0" i="0" u="none" strike="noStrike" cap="none" dirty="0">
                <a:solidFill>
                  <a:srgbClr val="5F625F"/>
                </a:solidFill>
                <a:latin typeface="Calibri"/>
                <a:ea typeface="Calibri"/>
                <a:cs typeface="Calibri"/>
                <a:sym typeface="Calibri"/>
              </a:rPr>
              <a:t> in </a:t>
            </a:r>
            <a:r>
              <a:rPr lang="en-IE" sz="1600" b="0" i="0" u="none" strike="noStrike" cap="none" dirty="0" err="1">
                <a:solidFill>
                  <a:srgbClr val="5F625F"/>
                </a:solidFill>
                <a:latin typeface="Calibri"/>
                <a:ea typeface="Calibri"/>
                <a:cs typeface="Calibri"/>
                <a:sym typeface="Calibri"/>
              </a:rPr>
              <a:t>boljši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dostop</a:t>
            </a:r>
            <a:r>
              <a:rPr lang="en-IE" sz="1600" b="0" i="0" u="none" strike="noStrike" cap="none" dirty="0">
                <a:solidFill>
                  <a:srgbClr val="5F625F"/>
                </a:solidFill>
                <a:latin typeface="Calibri"/>
                <a:ea typeface="Calibri"/>
                <a:cs typeface="Calibri"/>
                <a:sym typeface="Calibri"/>
              </a:rPr>
              <a:t> do </a:t>
            </a:r>
            <a:r>
              <a:rPr lang="en-IE" sz="1600" b="0" i="0" u="none" strike="noStrike" cap="none" dirty="0" err="1">
                <a:solidFill>
                  <a:srgbClr val="5F625F"/>
                </a:solidFill>
                <a:latin typeface="Calibri"/>
                <a:ea typeface="Calibri"/>
                <a:cs typeface="Calibri"/>
                <a:sym typeface="Calibri"/>
              </a:rPr>
              <a:t>učnih</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gradiv</a:t>
            </a:r>
            <a:r>
              <a:rPr lang="sl-SI" sz="1600" b="0" i="0" u="none" strike="noStrike" cap="none" dirty="0">
                <a:solidFill>
                  <a:srgbClr val="5F625F"/>
                </a:solidFill>
                <a:latin typeface="Calibri"/>
                <a:ea typeface="Calibri"/>
                <a:cs typeface="Calibri"/>
                <a:sym typeface="Calibri"/>
              </a:rPr>
              <a:t>.</a:t>
            </a:r>
            <a:endParaRPr dirty="0"/>
          </a:p>
          <a:p>
            <a:pPr marL="285750" marR="0" lvl="0" indent="-285750" algn="l" rtl="0">
              <a:lnSpc>
                <a:spcPct val="100000"/>
              </a:lnSpc>
              <a:spcBef>
                <a:spcPts val="0"/>
              </a:spcBef>
              <a:spcAft>
                <a:spcPts val="0"/>
              </a:spcAft>
              <a:buClr>
                <a:srgbClr val="000000"/>
              </a:buClr>
              <a:buSzPts val="1600"/>
              <a:buFont typeface="Arial"/>
              <a:buChar char="•"/>
            </a:pPr>
            <a:r>
              <a:rPr lang="en-IE" sz="1600" b="0" i="0" u="none" strike="noStrike" cap="none" dirty="0" err="1">
                <a:solidFill>
                  <a:srgbClr val="5F625F"/>
                </a:solidFill>
                <a:latin typeface="Calibri"/>
                <a:ea typeface="Calibri"/>
                <a:cs typeface="Calibri"/>
                <a:sym typeface="Calibri"/>
              </a:rPr>
              <a:t>Večje</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zaupanje</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udeležencev</a:t>
            </a:r>
            <a:r>
              <a:rPr lang="en-IE" sz="1600" b="0" i="0" u="none" strike="noStrike" cap="none" dirty="0">
                <a:solidFill>
                  <a:srgbClr val="5F625F"/>
                </a:solidFill>
                <a:latin typeface="Calibri"/>
                <a:ea typeface="Calibri"/>
                <a:cs typeface="Calibri"/>
                <a:sym typeface="Calibri"/>
              </a:rPr>
              <a:t> v </a:t>
            </a:r>
            <a:r>
              <a:rPr lang="en-IE" sz="1600" b="0" i="0" u="none" strike="noStrike" cap="none" dirty="0" err="1">
                <a:solidFill>
                  <a:srgbClr val="5F625F"/>
                </a:solidFill>
                <a:latin typeface="Calibri"/>
                <a:ea typeface="Calibri"/>
                <a:cs typeface="Calibri"/>
                <a:sym typeface="Calibri"/>
              </a:rPr>
              <a:t>uporabo</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digitalnih</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virov</a:t>
            </a:r>
            <a:r>
              <a:rPr lang="sl-SI" sz="1600" b="0" i="0" u="none" strike="noStrike" cap="none" dirty="0">
                <a:solidFill>
                  <a:srgbClr val="5F625F"/>
                </a:solidFill>
                <a:latin typeface="Calibri"/>
                <a:ea typeface="Calibri"/>
                <a:cs typeface="Calibri"/>
                <a:sym typeface="Calibri"/>
              </a:rPr>
              <a:t>.</a:t>
            </a:r>
            <a:endParaRPr dirty="0"/>
          </a:p>
          <a:p>
            <a:pPr marL="285750" marR="0" lvl="0" indent="-285750" algn="l" rtl="0">
              <a:lnSpc>
                <a:spcPct val="100000"/>
              </a:lnSpc>
              <a:spcBef>
                <a:spcPts val="0"/>
              </a:spcBef>
              <a:spcAft>
                <a:spcPts val="0"/>
              </a:spcAft>
              <a:buClr>
                <a:srgbClr val="000000"/>
              </a:buClr>
              <a:buSzPts val="1600"/>
              <a:buFont typeface="Arial"/>
              <a:buChar char="•"/>
            </a:pPr>
            <a:r>
              <a:rPr lang="en-IE" sz="1600" b="0" i="0" u="none" strike="noStrike" cap="none" dirty="0" err="1">
                <a:solidFill>
                  <a:srgbClr val="5F625F"/>
                </a:solidFill>
                <a:latin typeface="Calibri"/>
                <a:ea typeface="Calibri"/>
                <a:cs typeface="Calibri"/>
                <a:sym typeface="Calibri"/>
              </a:rPr>
              <a:t>Izobraževalci</a:t>
            </a:r>
            <a:r>
              <a:rPr lang="en-IE" sz="1600" b="0" i="0" u="none" strike="noStrike" cap="none" dirty="0">
                <a:solidFill>
                  <a:srgbClr val="5F625F"/>
                </a:solidFill>
                <a:latin typeface="Calibri"/>
                <a:ea typeface="Calibri"/>
                <a:cs typeface="Calibri"/>
                <a:sym typeface="Calibri"/>
              </a:rPr>
              <a:t> so </a:t>
            </a:r>
            <a:r>
              <a:rPr lang="en-IE" sz="1600" b="0" i="0" u="none" strike="noStrike" cap="none" dirty="0" err="1">
                <a:solidFill>
                  <a:srgbClr val="5F625F"/>
                </a:solidFill>
                <a:latin typeface="Calibri"/>
                <a:ea typeface="Calibri"/>
                <a:cs typeface="Calibri"/>
                <a:sym typeface="Calibri"/>
              </a:rPr>
              <a:t>poročali</a:t>
            </a:r>
            <a:r>
              <a:rPr lang="en-IE" sz="1600" b="0" i="0" u="none" strike="noStrike" cap="none" dirty="0">
                <a:solidFill>
                  <a:srgbClr val="5F625F"/>
                </a:solidFill>
                <a:latin typeface="Calibri"/>
                <a:ea typeface="Calibri"/>
                <a:cs typeface="Calibri"/>
                <a:sym typeface="Calibri"/>
              </a:rPr>
              <a:t> o </a:t>
            </a:r>
            <a:r>
              <a:rPr lang="en-IE" sz="1600" b="0" i="0" u="none" strike="noStrike" cap="none" dirty="0" err="1">
                <a:solidFill>
                  <a:srgbClr val="5F625F"/>
                </a:solidFill>
                <a:latin typeface="Calibri"/>
                <a:ea typeface="Calibri"/>
                <a:cs typeface="Calibri"/>
                <a:sym typeface="Calibri"/>
              </a:rPr>
              <a:t>večji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samozavesti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pri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digitalnem</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prilagajanju</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vsebin</a:t>
            </a:r>
            <a:r>
              <a:rPr lang="sl-SI" sz="1600" b="0" i="0" u="none" strike="noStrike" cap="none" dirty="0">
                <a:solidFill>
                  <a:srgbClr val="5F625F"/>
                </a:solidFill>
                <a:latin typeface="Calibri"/>
                <a:ea typeface="Calibri"/>
                <a:cs typeface="Calibri"/>
                <a:sym typeface="Calibri"/>
              </a:rPr>
              <a:t>.</a:t>
            </a:r>
            <a:endParaRPr dirty="0"/>
          </a:p>
          <a:p>
            <a:pPr marL="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5F625F"/>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r>
              <a:rPr lang="en-IE" sz="1600" b="0" i="0" u="none" strike="noStrike" cap="none" dirty="0" err="1">
                <a:solidFill>
                  <a:srgbClr val="5F625F"/>
                </a:solidFill>
                <a:latin typeface="Calibri"/>
                <a:ea typeface="Calibri"/>
                <a:cs typeface="Calibri"/>
                <a:sym typeface="Calibri"/>
              </a:rPr>
              <a:t>Nasveti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izobraževalcev</a:t>
            </a:r>
            <a:r>
              <a:rPr lang="en-IE" sz="1600" b="0" i="0" u="none" strike="noStrike" cap="none" dirty="0">
                <a:solidFill>
                  <a:srgbClr val="5F625F"/>
                </a:solidFill>
                <a:latin typeface="Calibri"/>
                <a:ea typeface="Calibri"/>
                <a:cs typeface="Calibri"/>
                <a:sym typeface="Calibri"/>
              </a:rPr>
              <a:t> VHS</a:t>
            </a:r>
            <a:endParaRPr dirty="0"/>
          </a:p>
          <a:p>
            <a:pPr marL="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5F625F"/>
              </a:solidFill>
              <a:latin typeface="Calibri"/>
              <a:ea typeface="Calibri"/>
              <a:cs typeface="Calibri"/>
              <a:sym typeface="Calibri"/>
            </a:endParaRPr>
          </a:p>
          <a:p>
            <a:pPr marL="285750" marR="0" lvl="0" indent="-285750" algn="l" rtl="0">
              <a:lnSpc>
                <a:spcPct val="100000"/>
              </a:lnSpc>
              <a:spcBef>
                <a:spcPts val="0"/>
              </a:spcBef>
              <a:spcAft>
                <a:spcPts val="0"/>
              </a:spcAft>
              <a:buClr>
                <a:srgbClr val="000000"/>
              </a:buClr>
              <a:buSzPts val="1600"/>
              <a:buFont typeface="Arial"/>
              <a:buChar char="•"/>
            </a:pPr>
            <a:r>
              <a:rPr lang="en-IE" sz="1600" b="0" i="0" u="none" strike="noStrike" cap="none" dirty="0" err="1">
                <a:solidFill>
                  <a:srgbClr val="5F625F"/>
                </a:solidFill>
                <a:latin typeface="Calibri"/>
                <a:ea typeface="Calibri"/>
                <a:cs typeface="Calibri"/>
                <a:sym typeface="Calibri"/>
              </a:rPr>
              <a:t>Začnite</a:t>
            </a:r>
            <a:r>
              <a:rPr lang="en-IE" sz="1600" b="0" i="0" u="none" strike="noStrike" cap="none" dirty="0">
                <a:solidFill>
                  <a:srgbClr val="5F625F"/>
                </a:solidFill>
                <a:latin typeface="Calibri"/>
                <a:ea typeface="Calibri"/>
                <a:cs typeface="Calibri"/>
                <a:sym typeface="Calibri"/>
              </a:rPr>
              <a:t> z </a:t>
            </a:r>
            <a:r>
              <a:rPr lang="en-IE" sz="1600" b="0" i="0" u="none" strike="noStrike" cap="none" dirty="0" err="1">
                <a:solidFill>
                  <a:srgbClr val="5F625F"/>
                </a:solidFill>
                <a:latin typeface="Calibri"/>
                <a:ea typeface="Calibri"/>
                <a:cs typeface="Calibri"/>
                <a:sym typeface="Calibri"/>
              </a:rPr>
              <a:t>cilji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vsebine</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nato</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izberite</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digitalna</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orodja</a:t>
            </a:r>
            <a:r>
              <a:rPr lang="sl-SI" sz="1600" b="0" i="0" u="none" strike="noStrike" cap="none" dirty="0">
                <a:solidFill>
                  <a:srgbClr val="5F625F"/>
                </a:solidFill>
                <a:latin typeface="Calibri"/>
                <a:ea typeface="Calibri"/>
                <a:cs typeface="Calibri"/>
                <a:sym typeface="Calibri"/>
              </a:rPr>
              <a:t>.</a:t>
            </a:r>
            <a:endParaRPr dirty="0"/>
          </a:p>
          <a:p>
            <a:pPr marL="285750" marR="0" lvl="0" indent="-285750" algn="l" rtl="0">
              <a:lnSpc>
                <a:spcPct val="100000"/>
              </a:lnSpc>
              <a:spcBef>
                <a:spcPts val="0"/>
              </a:spcBef>
              <a:spcAft>
                <a:spcPts val="0"/>
              </a:spcAft>
              <a:buClr>
                <a:srgbClr val="000000"/>
              </a:buClr>
              <a:buSzPts val="1600"/>
              <a:buFont typeface="Arial"/>
              <a:buChar char="•"/>
            </a:pPr>
            <a:r>
              <a:rPr lang="en-IE" sz="1600" b="0" i="0" u="none" strike="noStrike" cap="none" dirty="0" err="1">
                <a:solidFill>
                  <a:srgbClr val="5F625F"/>
                </a:solidFill>
                <a:latin typeface="Calibri"/>
                <a:ea typeface="Calibri"/>
                <a:cs typeface="Calibri"/>
                <a:sym typeface="Calibri"/>
              </a:rPr>
              <a:t>Prilagodite</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obstoječe</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vire</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namesto</a:t>
            </a:r>
            <a:r>
              <a:rPr lang="en-IE" sz="1600" b="0" i="0" u="none" strike="noStrike" cap="none" dirty="0">
                <a:solidFill>
                  <a:srgbClr val="5F625F"/>
                </a:solidFill>
                <a:latin typeface="Calibri"/>
                <a:ea typeface="Calibri"/>
                <a:cs typeface="Calibri"/>
                <a:sym typeface="Calibri"/>
              </a:rPr>
              <a:t> da </a:t>
            </a:r>
            <a:r>
              <a:rPr lang="en-IE" sz="1600" b="0" i="0" u="none" strike="noStrike" cap="none" dirty="0" err="1">
                <a:solidFill>
                  <a:srgbClr val="5F625F"/>
                </a:solidFill>
                <a:latin typeface="Calibri"/>
                <a:ea typeface="Calibri"/>
                <a:cs typeface="Calibri"/>
                <a:sym typeface="Calibri"/>
              </a:rPr>
              <a:t>vse</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ustvarjate</a:t>
            </a:r>
            <a:r>
              <a:rPr lang="en-IE" sz="1600" b="0" i="0" u="none" strike="noStrike" cap="none" dirty="0">
                <a:solidFill>
                  <a:srgbClr val="5F625F"/>
                </a:solidFill>
                <a:latin typeface="Calibri"/>
                <a:ea typeface="Calibri"/>
                <a:cs typeface="Calibri"/>
                <a:sym typeface="Calibri"/>
              </a:rPr>
              <a:t> od </a:t>
            </a:r>
            <a:r>
              <a:rPr lang="en-IE" sz="1600" b="0" i="0" u="none" strike="noStrike" cap="none" dirty="0" err="1">
                <a:solidFill>
                  <a:srgbClr val="5F625F"/>
                </a:solidFill>
                <a:latin typeface="Calibri"/>
                <a:ea typeface="Calibri"/>
                <a:cs typeface="Calibri"/>
                <a:sym typeface="Calibri"/>
              </a:rPr>
              <a:t>začetka</a:t>
            </a:r>
            <a:r>
              <a:rPr lang="sl-SI" sz="1600" b="0" i="0" u="none" strike="noStrike" cap="none" dirty="0">
                <a:solidFill>
                  <a:srgbClr val="5F625F"/>
                </a:solidFill>
                <a:latin typeface="Calibri"/>
                <a:ea typeface="Calibri"/>
                <a:cs typeface="Calibri"/>
                <a:sym typeface="Calibri"/>
              </a:rPr>
              <a:t>.</a:t>
            </a:r>
            <a:endParaRPr dirty="0"/>
          </a:p>
          <a:p>
            <a:pPr marL="285750" marR="0" lvl="0" indent="-285750" algn="l" rtl="0">
              <a:lnSpc>
                <a:spcPct val="100000"/>
              </a:lnSpc>
              <a:spcBef>
                <a:spcPts val="0"/>
              </a:spcBef>
              <a:spcAft>
                <a:spcPts val="0"/>
              </a:spcAft>
              <a:buClr>
                <a:srgbClr val="000000"/>
              </a:buClr>
              <a:buSzPts val="1600"/>
              <a:buFont typeface="Arial"/>
              <a:buChar char="•"/>
            </a:pPr>
            <a:r>
              <a:rPr lang="en-IE" sz="1600" b="0" i="0" u="none" strike="noStrike" cap="none" dirty="0" err="1">
                <a:solidFill>
                  <a:srgbClr val="5F625F"/>
                </a:solidFill>
                <a:latin typeface="Calibri"/>
                <a:ea typeface="Calibri"/>
                <a:cs typeface="Calibri"/>
                <a:sym typeface="Calibri"/>
              </a:rPr>
              <a:t>Poskrbite</a:t>
            </a:r>
            <a:r>
              <a:rPr lang="en-IE" sz="1600" b="0" i="0" u="none" strike="noStrike" cap="none" dirty="0">
                <a:solidFill>
                  <a:srgbClr val="5F625F"/>
                </a:solidFill>
                <a:latin typeface="Calibri"/>
                <a:ea typeface="Calibri"/>
                <a:cs typeface="Calibri"/>
                <a:sym typeface="Calibri"/>
              </a:rPr>
              <a:t>, da so </a:t>
            </a:r>
            <a:r>
              <a:rPr lang="en-IE" sz="1600" b="0" i="0" u="none" strike="noStrike" cap="none" dirty="0" err="1">
                <a:solidFill>
                  <a:srgbClr val="5F625F"/>
                </a:solidFill>
                <a:latin typeface="Calibri"/>
                <a:ea typeface="Calibri"/>
                <a:cs typeface="Calibri"/>
                <a:sym typeface="Calibri"/>
              </a:rPr>
              <a:t>digitalni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materiali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preprosti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strukturirani</a:t>
            </a:r>
            <a:r>
              <a:rPr lang="en-IE" sz="1600" b="0" i="0" u="none" strike="noStrike" cap="none" dirty="0">
                <a:solidFill>
                  <a:srgbClr val="5F625F"/>
                </a:solidFill>
                <a:latin typeface="Calibri"/>
                <a:ea typeface="Calibri"/>
                <a:cs typeface="Calibri"/>
                <a:sym typeface="Calibri"/>
              </a:rPr>
              <a:t> in </a:t>
            </a:r>
            <a:r>
              <a:rPr lang="en-IE" sz="1600" b="0" i="0" u="none" strike="noStrike" cap="none" dirty="0" err="1">
                <a:solidFill>
                  <a:srgbClr val="5F625F"/>
                </a:solidFill>
                <a:latin typeface="Calibri"/>
                <a:ea typeface="Calibri"/>
                <a:cs typeface="Calibri"/>
                <a:sym typeface="Calibri"/>
              </a:rPr>
              <a:t>dostopni</a:t>
            </a:r>
            <a:r>
              <a:rPr lang="sl-SI" sz="1600" b="0" i="0" u="none" strike="noStrike" cap="none" dirty="0">
                <a:solidFill>
                  <a:srgbClr val="5F625F"/>
                </a:solidFill>
                <a:latin typeface="Calibri"/>
                <a:ea typeface="Calibri"/>
                <a:cs typeface="Calibri"/>
                <a:sym typeface="Calibri"/>
              </a:rPr>
              <a:t>.</a:t>
            </a:r>
            <a:endParaRPr dirty="0"/>
          </a:p>
          <a:p>
            <a:pPr marL="285750" marR="0" lvl="0" indent="-285750" algn="l" rtl="0">
              <a:lnSpc>
                <a:spcPct val="100000"/>
              </a:lnSpc>
              <a:spcBef>
                <a:spcPts val="0"/>
              </a:spcBef>
              <a:spcAft>
                <a:spcPts val="0"/>
              </a:spcAft>
              <a:buClr>
                <a:srgbClr val="000000"/>
              </a:buClr>
              <a:buSzPts val="1600"/>
              <a:buFont typeface="Arial"/>
              <a:buChar char="•"/>
            </a:pPr>
            <a:r>
              <a:rPr lang="en-IE" sz="1600" b="0" i="0" u="none" strike="noStrike" cap="none" dirty="0" err="1">
                <a:solidFill>
                  <a:srgbClr val="5F625F"/>
                </a:solidFill>
                <a:latin typeface="Calibri"/>
                <a:ea typeface="Calibri"/>
                <a:cs typeface="Calibri"/>
                <a:sym typeface="Calibri"/>
              </a:rPr>
              <a:t>Oblikujte</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vire</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ki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upoštevajo</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izkušnje</a:t>
            </a:r>
            <a:r>
              <a:rPr lang="en-IE" sz="1600" b="0" i="0" u="none" strike="noStrike" cap="none" dirty="0">
                <a:solidFill>
                  <a:srgbClr val="5F625F"/>
                </a:solidFill>
                <a:latin typeface="Calibri"/>
                <a:ea typeface="Calibri"/>
                <a:cs typeface="Calibri"/>
                <a:sym typeface="Calibri"/>
              </a:rPr>
              <a:t> in tempo </a:t>
            </a:r>
            <a:r>
              <a:rPr lang="en-IE" sz="1600" b="0" i="0" u="none" strike="noStrike" cap="none" dirty="0" err="1">
                <a:solidFill>
                  <a:srgbClr val="5F625F"/>
                </a:solidFill>
                <a:latin typeface="Calibri"/>
                <a:ea typeface="Calibri"/>
                <a:cs typeface="Calibri"/>
                <a:sym typeface="Calibri"/>
              </a:rPr>
              <a:t>odraslih</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udeležencev</a:t>
            </a:r>
            <a:r>
              <a:rPr lang="sl-SI" sz="1600" b="0" i="0" u="none" strike="noStrike" cap="none" dirty="0">
                <a:solidFill>
                  <a:srgbClr val="5F625F"/>
                </a:solidFill>
                <a:latin typeface="Calibri"/>
                <a:ea typeface="Calibri"/>
                <a:cs typeface="Calibri"/>
                <a:sym typeface="Calibri"/>
              </a:rPr>
              <a:t>.</a:t>
            </a:r>
            <a:endParaRPr dirty="0"/>
          </a:p>
          <a:p>
            <a:pPr marL="285750" marR="0" lvl="0" indent="-184150" algn="l" rtl="0">
              <a:lnSpc>
                <a:spcPct val="100000"/>
              </a:lnSpc>
              <a:spcBef>
                <a:spcPts val="0"/>
              </a:spcBef>
              <a:spcAft>
                <a:spcPts val="0"/>
              </a:spcAft>
              <a:buClr>
                <a:srgbClr val="000000"/>
              </a:buClr>
              <a:buSzPts val="1600"/>
              <a:buFont typeface="Arial"/>
              <a:buNone/>
            </a:pPr>
            <a:endParaRPr sz="1600" b="0" i="0" u="none" strike="noStrike" cap="none" dirty="0">
              <a:solidFill>
                <a:srgbClr val="5F625F"/>
              </a:solidFill>
              <a:latin typeface="Calibri"/>
              <a:ea typeface="Calibri"/>
              <a:cs typeface="Calibri"/>
              <a:sym typeface="Calibri"/>
            </a:endParaRPr>
          </a:p>
          <a:p>
            <a:pPr marL="0" marR="0" lvl="0" indent="0" algn="l" rtl="0">
              <a:lnSpc>
                <a:spcPct val="100000"/>
              </a:lnSpc>
              <a:spcBef>
                <a:spcPts val="0"/>
              </a:spcBef>
              <a:spcAft>
                <a:spcPts val="0"/>
              </a:spcAft>
              <a:buNone/>
            </a:pPr>
            <a:r>
              <a:rPr lang="en-IE" sz="1600" b="0" i="0" u="none" strike="noStrike" cap="none" dirty="0" err="1">
                <a:solidFill>
                  <a:srgbClr val="5F625F"/>
                </a:solidFill>
                <a:latin typeface="Calibri"/>
                <a:ea typeface="Calibri"/>
                <a:cs typeface="Calibri"/>
                <a:sym typeface="Calibri"/>
              </a:rPr>
              <a:t>Vir</a:t>
            </a:r>
            <a:r>
              <a:rPr lang="en-IE" sz="1600" b="0" i="0" u="none" strike="noStrike" cap="none" dirty="0">
                <a:solidFill>
                  <a:srgbClr val="5F625F"/>
                </a:solidFill>
                <a:latin typeface="Calibri"/>
                <a:ea typeface="Calibri"/>
                <a:cs typeface="Calibri"/>
                <a:sym typeface="Calibri"/>
              </a:rPr>
              <a:t>:</a:t>
            </a:r>
            <a:endParaRPr dirty="0"/>
          </a:p>
          <a:p>
            <a:pPr marL="0" marR="0" lvl="0" indent="0" algn="l" rtl="0">
              <a:lnSpc>
                <a:spcPct val="100000"/>
              </a:lnSpc>
              <a:spcBef>
                <a:spcPts val="0"/>
              </a:spcBef>
              <a:spcAft>
                <a:spcPts val="0"/>
              </a:spcAft>
              <a:buNone/>
            </a:pPr>
            <a:r>
              <a:rPr lang="en-IE" sz="1600" b="0" i="1" u="none" strike="noStrike" cap="none" dirty="0">
                <a:solidFill>
                  <a:srgbClr val="5F625F"/>
                </a:solidFill>
                <a:latin typeface="Calibri"/>
                <a:ea typeface="Calibri"/>
                <a:cs typeface="Calibri"/>
                <a:sym typeface="Calibri"/>
              </a:rPr>
              <a:t>Ta </a:t>
            </a:r>
            <a:r>
              <a:rPr lang="en-IE" sz="1600" b="0" i="1" u="none" strike="noStrike" cap="none" dirty="0" err="1">
                <a:solidFill>
                  <a:srgbClr val="5F625F"/>
                </a:solidFill>
                <a:latin typeface="Calibri"/>
                <a:ea typeface="Calibri"/>
                <a:cs typeface="Calibri"/>
                <a:sym typeface="Calibri"/>
              </a:rPr>
              <a:t>študija</a:t>
            </a:r>
            <a:r>
              <a:rPr lang="en-IE" sz="1600" b="0" i="1" u="none" strike="noStrike" cap="none" dirty="0">
                <a:solidFill>
                  <a:srgbClr val="5F625F"/>
                </a:solidFill>
                <a:latin typeface="Calibri"/>
                <a:ea typeface="Calibri"/>
                <a:cs typeface="Calibri"/>
                <a:sym typeface="Calibri"/>
              </a:rPr>
              <a:t> </a:t>
            </a:r>
            <a:r>
              <a:rPr lang="en-IE" sz="1600" b="0" i="1" u="none" strike="noStrike" cap="none" dirty="0" err="1">
                <a:solidFill>
                  <a:srgbClr val="5F625F"/>
                </a:solidFill>
                <a:latin typeface="Calibri"/>
                <a:ea typeface="Calibri"/>
                <a:cs typeface="Calibri"/>
                <a:sym typeface="Calibri"/>
              </a:rPr>
              <a:t>primera</a:t>
            </a:r>
            <a:r>
              <a:rPr lang="en-IE" sz="1600" b="0" i="1" u="none" strike="noStrike" cap="none" dirty="0">
                <a:solidFill>
                  <a:srgbClr val="5F625F"/>
                </a:solidFill>
                <a:latin typeface="Calibri"/>
                <a:ea typeface="Calibri"/>
                <a:cs typeface="Calibri"/>
                <a:sym typeface="Calibri"/>
              </a:rPr>
              <a:t> </a:t>
            </a:r>
            <a:r>
              <a:rPr lang="en-IE" sz="1600" b="0" i="1" u="none" strike="noStrike" cap="none" dirty="0" err="1">
                <a:solidFill>
                  <a:srgbClr val="5F625F"/>
                </a:solidFill>
                <a:latin typeface="Calibri"/>
                <a:ea typeface="Calibri"/>
                <a:cs typeface="Calibri"/>
                <a:sym typeface="Calibri"/>
              </a:rPr>
              <a:t>temelji</a:t>
            </a:r>
            <a:r>
              <a:rPr lang="en-IE" sz="1600" b="0" i="1" u="none" strike="noStrike" cap="none" dirty="0">
                <a:solidFill>
                  <a:srgbClr val="5F625F"/>
                </a:solidFill>
                <a:latin typeface="Calibri"/>
                <a:ea typeface="Calibri"/>
                <a:cs typeface="Calibri"/>
                <a:sym typeface="Calibri"/>
              </a:rPr>
              <a:t> </a:t>
            </a:r>
            <a:r>
              <a:rPr lang="en-IE" sz="1600" b="0" i="1" u="none" strike="noStrike" cap="none" dirty="0" err="1">
                <a:solidFill>
                  <a:srgbClr val="5F625F"/>
                </a:solidFill>
                <a:latin typeface="Calibri"/>
                <a:ea typeface="Calibri"/>
                <a:cs typeface="Calibri"/>
                <a:sym typeface="Calibri"/>
              </a:rPr>
              <a:t>na</a:t>
            </a:r>
            <a:r>
              <a:rPr lang="en-IE" sz="1600" b="0" i="1" u="none" strike="noStrike" cap="none" dirty="0">
                <a:solidFill>
                  <a:srgbClr val="5F625F"/>
                </a:solidFill>
                <a:latin typeface="Calibri"/>
                <a:ea typeface="Calibri"/>
                <a:cs typeface="Calibri"/>
                <a:sym typeface="Calibri"/>
              </a:rPr>
              <a:t> </a:t>
            </a:r>
            <a:r>
              <a:rPr lang="en-IE" sz="1600" b="0" i="1" u="none" strike="noStrike" cap="none" dirty="0" err="1">
                <a:solidFill>
                  <a:srgbClr val="5F625F"/>
                </a:solidFill>
                <a:latin typeface="Calibri"/>
                <a:ea typeface="Calibri"/>
                <a:cs typeface="Calibri"/>
                <a:sym typeface="Calibri"/>
              </a:rPr>
              <a:t>javno</a:t>
            </a:r>
            <a:r>
              <a:rPr lang="en-IE" sz="1600" b="0" i="1" u="none" strike="noStrike" cap="none" dirty="0">
                <a:solidFill>
                  <a:srgbClr val="5F625F"/>
                </a:solidFill>
                <a:latin typeface="Calibri"/>
                <a:ea typeface="Calibri"/>
                <a:cs typeface="Calibri"/>
                <a:sym typeface="Calibri"/>
              </a:rPr>
              <a:t> </a:t>
            </a:r>
            <a:r>
              <a:rPr lang="en-IE" sz="1600" b="0" i="1" u="none" strike="noStrike" cap="none" dirty="0" err="1">
                <a:solidFill>
                  <a:srgbClr val="5F625F"/>
                </a:solidFill>
                <a:latin typeface="Calibri"/>
                <a:ea typeface="Calibri"/>
                <a:cs typeface="Calibri"/>
                <a:sym typeface="Calibri"/>
              </a:rPr>
              <a:t>dostopnih</a:t>
            </a:r>
            <a:r>
              <a:rPr lang="en-IE" sz="1600" b="0" i="1" u="none" strike="noStrike" cap="none" dirty="0">
                <a:solidFill>
                  <a:srgbClr val="5F625F"/>
                </a:solidFill>
                <a:latin typeface="Calibri"/>
                <a:ea typeface="Calibri"/>
                <a:cs typeface="Calibri"/>
                <a:sym typeface="Calibri"/>
              </a:rPr>
              <a:t> </a:t>
            </a:r>
            <a:r>
              <a:rPr lang="en-IE" sz="1600" b="0" i="1" u="none" strike="noStrike" cap="none" dirty="0" err="1">
                <a:solidFill>
                  <a:srgbClr val="5F625F"/>
                </a:solidFill>
                <a:latin typeface="Calibri"/>
                <a:ea typeface="Calibri"/>
                <a:cs typeface="Calibri"/>
                <a:sym typeface="Calibri"/>
              </a:rPr>
              <a:t>informacijah</a:t>
            </a:r>
            <a:r>
              <a:rPr lang="en-IE" sz="1600" b="0" i="1" u="none" strike="noStrike" cap="none" dirty="0">
                <a:solidFill>
                  <a:srgbClr val="5F625F"/>
                </a:solidFill>
                <a:latin typeface="Calibri"/>
                <a:ea typeface="Calibri"/>
                <a:cs typeface="Calibri"/>
                <a:sym typeface="Calibri"/>
              </a:rPr>
              <a:t> in </a:t>
            </a:r>
            <a:r>
              <a:rPr lang="en-IE" sz="1600" b="0" i="1" u="none" strike="noStrike" cap="none" dirty="0" err="1">
                <a:solidFill>
                  <a:srgbClr val="5F625F"/>
                </a:solidFill>
                <a:latin typeface="Calibri"/>
                <a:ea typeface="Calibri"/>
                <a:cs typeface="Calibri"/>
                <a:sym typeface="Calibri"/>
              </a:rPr>
              <a:t>dokumentiranih</a:t>
            </a:r>
            <a:r>
              <a:rPr lang="en-IE" sz="1600" b="0" i="1" u="none" strike="noStrike" cap="none" dirty="0">
                <a:solidFill>
                  <a:srgbClr val="5F625F"/>
                </a:solidFill>
                <a:latin typeface="Calibri"/>
                <a:ea typeface="Calibri"/>
                <a:cs typeface="Calibri"/>
                <a:sym typeface="Calibri"/>
              </a:rPr>
              <a:t> </a:t>
            </a:r>
            <a:r>
              <a:rPr lang="en-IE" sz="1600" b="0" i="1" u="none" strike="noStrike" cap="none" dirty="0" err="1">
                <a:solidFill>
                  <a:srgbClr val="5F625F"/>
                </a:solidFill>
                <a:latin typeface="Calibri"/>
                <a:ea typeface="Calibri"/>
                <a:cs typeface="Calibri"/>
                <a:sym typeface="Calibri"/>
              </a:rPr>
              <a:t>praksah</a:t>
            </a:r>
            <a:r>
              <a:rPr lang="en-IE" sz="1600" b="0" i="1" u="none" strike="noStrike" cap="none" dirty="0">
                <a:solidFill>
                  <a:srgbClr val="5F625F"/>
                </a:solidFill>
                <a:latin typeface="Calibri"/>
                <a:ea typeface="Calibri"/>
                <a:cs typeface="Calibri"/>
                <a:sym typeface="Calibri"/>
              </a:rPr>
              <a:t>, </a:t>
            </a:r>
            <a:r>
              <a:rPr lang="en-IE" sz="1600" b="0" i="1" u="none" strike="noStrike" cap="none" dirty="0" err="1">
                <a:solidFill>
                  <a:srgbClr val="5F625F"/>
                </a:solidFill>
                <a:latin typeface="Calibri"/>
                <a:ea typeface="Calibri"/>
                <a:cs typeface="Calibri"/>
                <a:sym typeface="Calibri"/>
              </a:rPr>
              <a:t>ki</a:t>
            </a:r>
            <a:r>
              <a:rPr lang="en-IE" sz="1600" b="0" i="1" u="none" strike="noStrike" cap="none" dirty="0">
                <a:solidFill>
                  <a:srgbClr val="5F625F"/>
                </a:solidFill>
                <a:latin typeface="Calibri"/>
                <a:ea typeface="Calibri"/>
                <a:cs typeface="Calibri"/>
                <a:sym typeface="Calibri"/>
              </a:rPr>
              <a:t> </a:t>
            </a:r>
            <a:r>
              <a:rPr lang="en-IE" sz="1600" b="0" i="1" u="none" strike="noStrike" cap="none" dirty="0" err="1">
                <a:solidFill>
                  <a:srgbClr val="5F625F"/>
                </a:solidFill>
                <a:latin typeface="Calibri"/>
                <a:ea typeface="Calibri"/>
                <a:cs typeface="Calibri"/>
                <a:sym typeface="Calibri"/>
              </a:rPr>
              <a:t>jih</a:t>
            </a:r>
            <a:r>
              <a:rPr lang="en-IE" sz="1600" b="0" i="1" u="none" strike="noStrike" cap="none" dirty="0">
                <a:solidFill>
                  <a:srgbClr val="5F625F"/>
                </a:solidFill>
                <a:latin typeface="Calibri"/>
                <a:ea typeface="Calibri"/>
                <a:cs typeface="Calibri"/>
                <a:sym typeface="Calibri"/>
              </a:rPr>
              <a:t> je </a:t>
            </a:r>
            <a:r>
              <a:rPr lang="en-IE" sz="1600" b="0" i="1" u="none" strike="noStrike" cap="none" dirty="0" err="1">
                <a:solidFill>
                  <a:srgbClr val="5F625F"/>
                </a:solidFill>
                <a:latin typeface="Calibri"/>
                <a:ea typeface="Calibri"/>
                <a:cs typeface="Calibri"/>
                <a:sym typeface="Calibri"/>
              </a:rPr>
              <a:t>zbral</a:t>
            </a:r>
            <a:r>
              <a:rPr lang="en-IE" sz="1600" b="0" i="1" u="none" strike="noStrike" cap="none" dirty="0">
                <a:solidFill>
                  <a:srgbClr val="5F625F"/>
                </a:solidFill>
                <a:latin typeface="Calibri"/>
                <a:ea typeface="Calibri"/>
                <a:cs typeface="Calibri"/>
                <a:sym typeface="Calibri"/>
              </a:rPr>
              <a:t> VHS Wien, www.vhs.at: </a:t>
            </a:r>
            <a:r>
              <a:rPr lang="en-IE" sz="1600" b="0" i="1" u="none" strike="noStrike" cap="none" dirty="0" err="1">
                <a:solidFill>
                  <a:srgbClr val="5F625F"/>
                </a:solidFill>
                <a:latin typeface="Calibri"/>
                <a:ea typeface="Calibri"/>
                <a:cs typeface="Calibri"/>
                <a:sym typeface="Calibri"/>
              </a:rPr>
              <a:t>Digitalno</a:t>
            </a:r>
            <a:r>
              <a:rPr lang="en-IE" sz="1600" b="0" i="1" u="none" strike="noStrike" cap="none" dirty="0">
                <a:solidFill>
                  <a:srgbClr val="5F625F"/>
                </a:solidFill>
                <a:latin typeface="Calibri"/>
                <a:ea typeface="Calibri"/>
                <a:cs typeface="Calibri"/>
                <a:sym typeface="Calibri"/>
              </a:rPr>
              <a:t> </a:t>
            </a:r>
            <a:r>
              <a:rPr lang="en-IE" sz="1600" b="0" i="1" u="none" strike="noStrike" cap="none" dirty="0" err="1">
                <a:solidFill>
                  <a:srgbClr val="5F625F"/>
                </a:solidFill>
                <a:latin typeface="Calibri"/>
                <a:ea typeface="Calibri"/>
                <a:cs typeface="Calibri"/>
                <a:sym typeface="Calibri"/>
              </a:rPr>
              <a:t>učenje</a:t>
            </a:r>
            <a:r>
              <a:rPr lang="en-IE" sz="1600" b="0" i="1" u="none" strike="noStrike" cap="none" dirty="0">
                <a:solidFill>
                  <a:srgbClr val="5F625F"/>
                </a:solidFill>
                <a:latin typeface="Calibri"/>
                <a:ea typeface="Calibri"/>
                <a:cs typeface="Calibri"/>
                <a:sym typeface="Calibri"/>
              </a:rPr>
              <a:t> in </a:t>
            </a:r>
            <a:r>
              <a:rPr lang="en-IE" sz="1600" b="0" i="1" u="none" strike="noStrike" cap="none" dirty="0" err="1">
                <a:solidFill>
                  <a:srgbClr val="5F625F"/>
                </a:solidFill>
                <a:latin typeface="Calibri"/>
                <a:ea typeface="Calibri"/>
                <a:cs typeface="Calibri"/>
                <a:sym typeface="Calibri"/>
              </a:rPr>
              <a:t>razvoj</a:t>
            </a:r>
            <a:r>
              <a:rPr lang="en-IE" sz="1600" b="0" i="1" u="none" strike="noStrike" cap="none" dirty="0">
                <a:solidFill>
                  <a:srgbClr val="5F625F"/>
                </a:solidFill>
                <a:latin typeface="Calibri"/>
                <a:ea typeface="Calibri"/>
                <a:cs typeface="Calibri"/>
                <a:sym typeface="Calibri"/>
              </a:rPr>
              <a:t> </a:t>
            </a:r>
            <a:r>
              <a:rPr lang="en-IE" sz="1600" b="0" i="1" u="none" strike="noStrike" cap="none" dirty="0" err="1">
                <a:solidFill>
                  <a:srgbClr val="5F625F"/>
                </a:solidFill>
                <a:latin typeface="Calibri"/>
                <a:ea typeface="Calibri"/>
                <a:cs typeface="Calibri"/>
                <a:sym typeface="Calibri"/>
              </a:rPr>
              <a:t>mešanih</a:t>
            </a:r>
            <a:r>
              <a:rPr lang="en-IE" sz="1600" b="0" i="1" u="none" strike="noStrike" cap="none" dirty="0">
                <a:solidFill>
                  <a:srgbClr val="5F625F"/>
                </a:solidFill>
                <a:latin typeface="Calibri"/>
                <a:ea typeface="Calibri"/>
                <a:cs typeface="Calibri"/>
                <a:sym typeface="Calibri"/>
              </a:rPr>
              <a:t> </a:t>
            </a:r>
            <a:r>
              <a:rPr lang="en-IE" sz="1600" b="0" i="1" u="none" strike="noStrike" cap="none" dirty="0" err="1">
                <a:solidFill>
                  <a:srgbClr val="5F625F"/>
                </a:solidFill>
                <a:latin typeface="Calibri"/>
                <a:ea typeface="Calibri"/>
                <a:cs typeface="Calibri"/>
                <a:sym typeface="Calibri"/>
              </a:rPr>
              <a:t>tečajev</a:t>
            </a:r>
            <a:r>
              <a:rPr lang="en-IE" sz="1600" b="0" i="1" u="none" strike="noStrike" cap="none" dirty="0">
                <a:solidFill>
                  <a:srgbClr val="5F625F"/>
                </a:solidFill>
                <a:latin typeface="Calibri"/>
                <a:ea typeface="Calibri"/>
                <a:cs typeface="Calibri"/>
                <a:sym typeface="Calibri"/>
              </a:rPr>
              <a:t>. </a:t>
            </a:r>
            <a:endParaRPr dirty="0"/>
          </a:p>
        </p:txBody>
      </p:sp>
      <p:sp>
        <p:nvSpPr>
          <p:cNvPr id="484" name="Google Shape;484;p11"/>
          <p:cNvSpPr txBox="1"/>
          <p:nvPr/>
        </p:nvSpPr>
        <p:spPr>
          <a:xfrm>
            <a:off x="7607806" y="5152690"/>
            <a:ext cx="3785617" cy="2616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IE" sz="1100" b="0" i="0" u="none" strike="noStrike" cap="none">
                <a:solidFill>
                  <a:srgbClr val="5F625F"/>
                </a:solidFill>
                <a:latin typeface="Calibri"/>
                <a:ea typeface="Calibri"/>
                <a:cs typeface="Calibri"/>
                <a:sym typeface="Calibri"/>
              </a:rPr>
              <a:t>Slika: vectorjuice na </a:t>
            </a:r>
            <a:r>
              <a:rPr lang="en-IE" sz="1100" b="0" i="0" u="sng" strike="noStrike" cap="none">
                <a:solidFill>
                  <a:srgbClr val="5F625F"/>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Freepik</a:t>
            </a:r>
            <a:endParaRPr sz="1100" b="0" i="0" u="none" strike="noStrike" cap="none">
              <a:solidFill>
                <a:srgbClr val="5F625F"/>
              </a:solidFill>
              <a:latin typeface="Calibri"/>
              <a:ea typeface="Calibri"/>
              <a:cs typeface="Calibri"/>
              <a:sym typeface="Calibri"/>
            </a:endParaRPr>
          </a:p>
        </p:txBody>
      </p:sp>
      <p:pic>
        <p:nvPicPr>
          <p:cNvPr id="6" name="Slika 5">
            <a:extLst>
              <a:ext uri="{FF2B5EF4-FFF2-40B4-BE49-F238E27FC236}">
                <a16:creationId xmlns:a16="http://schemas.microsoft.com/office/drawing/2014/main" id="{03495C05-AF06-45FE-A5BF-C81F698323C3}"/>
              </a:ext>
            </a:extLst>
          </p:cNvPr>
          <p:cNvPicPr>
            <a:picLocks noChangeAspect="1"/>
          </p:cNvPicPr>
          <p:nvPr/>
        </p:nvPicPr>
        <p:blipFill>
          <a:blip r:embed="rId6"/>
          <a:stretch>
            <a:fillRect/>
          </a:stretch>
        </p:blipFill>
        <p:spPr>
          <a:xfrm>
            <a:off x="597212" y="6315296"/>
            <a:ext cx="1551289" cy="325453"/>
          </a:xfrm>
          <a:prstGeom prst="rect">
            <a:avLst/>
          </a:prstGeom>
        </p:spPr>
      </p:pic>
      <p:sp>
        <p:nvSpPr>
          <p:cNvPr id="7" name="Pravokotnik 6">
            <a:extLst>
              <a:ext uri="{FF2B5EF4-FFF2-40B4-BE49-F238E27FC236}">
                <a16:creationId xmlns:a16="http://schemas.microsoft.com/office/drawing/2014/main" id="{A390D77F-E5D0-4A04-891F-4E8D2016CFDF}"/>
              </a:ext>
            </a:extLst>
          </p:cNvPr>
          <p:cNvSpPr/>
          <p:nvPr/>
        </p:nvSpPr>
        <p:spPr>
          <a:xfrm>
            <a:off x="3128021" y="6315296"/>
            <a:ext cx="5309101" cy="461665"/>
          </a:xfrm>
          <a:prstGeom prst="rect">
            <a:avLst/>
          </a:prstGeom>
          <a:solidFill>
            <a:srgbClr val="F5F5F5"/>
          </a:solidFill>
        </p:spPr>
        <p:txBody>
          <a:bodyPr wrap="square">
            <a:spAutoFit/>
          </a:bodyPr>
          <a:lstStyle/>
          <a:p>
            <a:pPr algn="just"/>
            <a:r>
              <a:rPr lang="sl-SI" sz="800" dirty="0">
                <a:latin typeface="Calibri" panose="020F0502020204030204" pitchFamily="34" charset="0"/>
                <a:ea typeface="Calibri" panose="020F0502020204030204" pitchFamily="34" charset="0"/>
                <a:cs typeface="Calibri" panose="020F0502020204030204" pitchFamily="34" charset="0"/>
              </a:rPr>
              <a:t>„Financirano s strani Evropske unije. Izražena stališča in mnenja so zgolj stališča in mnenja avtorja(-</a:t>
            </a:r>
            <a:r>
              <a:rPr lang="sl-SI" sz="800" dirty="0" err="1">
                <a:latin typeface="Calibri" panose="020F0502020204030204" pitchFamily="34" charset="0"/>
                <a:ea typeface="Calibri" panose="020F0502020204030204" pitchFamily="34" charset="0"/>
                <a:cs typeface="Calibri" panose="020F0502020204030204" pitchFamily="34" charset="0"/>
              </a:rPr>
              <a:t>ev</a:t>
            </a:r>
            <a:r>
              <a:rPr lang="sl-SI" sz="800" dirty="0">
                <a:latin typeface="Calibri" panose="020F0502020204030204" pitchFamily="34" charset="0"/>
                <a:ea typeface="Calibri" panose="020F0502020204030204" pitchFamily="34" charset="0"/>
                <a:cs typeface="Calibri" panose="020F0502020204030204" pitchFamily="34" charset="0"/>
              </a:rPr>
              <a:t>) in ne odražajo nujno stališč in mnenj Evropske unije ali </a:t>
            </a:r>
            <a:r>
              <a:rPr lang="sl-SI" sz="800" dirty="0" err="1">
                <a:latin typeface="Calibri" panose="020F0502020204030204" pitchFamily="34" charset="0"/>
                <a:ea typeface="Calibri" panose="020F0502020204030204" pitchFamily="34" charset="0"/>
                <a:cs typeface="Calibri" panose="020F0502020204030204" pitchFamily="34" charset="0"/>
              </a:rPr>
              <a:t>OeAD-GmbH</a:t>
            </a:r>
            <a:r>
              <a:rPr lang="sl-SI" sz="800" dirty="0">
                <a:latin typeface="Calibri" panose="020F0502020204030204" pitchFamily="34" charset="0"/>
                <a:ea typeface="Calibri" panose="020F0502020204030204" pitchFamily="34" charset="0"/>
                <a:cs typeface="Calibri" panose="020F0502020204030204" pitchFamily="34" charset="0"/>
              </a:rPr>
              <a:t>. Niti Evropska unija niti organ, ki je dodelil sredstva, ne odgovarjata zanje.“</a:t>
            </a:r>
            <a:br>
              <a:rPr lang="de-DE" sz="800" dirty="0">
                <a:latin typeface="Calibri" panose="020F0502020204030204" pitchFamily="34" charset="0"/>
                <a:ea typeface="Calibri" panose="020F0502020204030204" pitchFamily="34" charset="0"/>
                <a:cs typeface="Calibri" panose="020F0502020204030204" pitchFamily="34" charset="0"/>
              </a:rPr>
            </a:br>
            <a:endParaRPr lang="sl-SI"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488"/>
        <p:cNvGrpSpPr/>
        <p:nvPr/>
      </p:nvGrpSpPr>
      <p:grpSpPr>
        <a:xfrm>
          <a:off x="0" y="0"/>
          <a:ext cx="0" cy="0"/>
          <a:chOff x="0" y="0"/>
          <a:chExt cx="0" cy="0"/>
        </a:xfrm>
      </p:grpSpPr>
      <p:sp>
        <p:nvSpPr>
          <p:cNvPr id="489" name="Google Shape;489;p12"/>
          <p:cNvSpPr txBox="1"/>
          <p:nvPr/>
        </p:nvSpPr>
        <p:spPr>
          <a:xfrm>
            <a:off x="576072" y="587728"/>
            <a:ext cx="11283696" cy="46162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IE" sz="2400" b="1" i="0" u="none" strike="noStrike" cap="none">
                <a:solidFill>
                  <a:srgbClr val="C52B87"/>
                </a:solidFill>
                <a:latin typeface="Calibri"/>
                <a:ea typeface="Calibri"/>
                <a:cs typeface="Calibri"/>
                <a:sym typeface="Calibri"/>
              </a:rPr>
              <a:t>Naloga 1. Analiza vašega trenutnega načrta digitalnega učenja</a:t>
            </a:r>
            <a:r>
              <a:rPr lang="en-IE" sz="2000" b="1" i="0" u="none" strike="noStrike" cap="none">
                <a:solidFill>
                  <a:srgbClr val="C52B87"/>
                </a:solidFill>
                <a:latin typeface="Calibri"/>
                <a:ea typeface="Calibri"/>
                <a:cs typeface="Calibri"/>
                <a:sym typeface="Calibri"/>
              </a:rPr>
              <a:t> </a:t>
            </a:r>
            <a:endParaRPr sz="2000" b="1" i="0" u="none" strike="noStrike" cap="none">
              <a:solidFill>
                <a:srgbClr val="C52B87"/>
              </a:solidFill>
              <a:latin typeface="Calibri"/>
              <a:ea typeface="Calibri"/>
              <a:cs typeface="Calibri"/>
              <a:sym typeface="Calibri"/>
            </a:endParaRPr>
          </a:p>
        </p:txBody>
      </p:sp>
      <p:sp>
        <p:nvSpPr>
          <p:cNvPr id="490" name="Google Shape;490;p12"/>
          <p:cNvSpPr/>
          <p:nvPr/>
        </p:nvSpPr>
        <p:spPr>
          <a:xfrm>
            <a:off x="6096000" y="1277289"/>
            <a:ext cx="5779698" cy="384716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IE" sz="2000" b="1" i="0" u="none" strike="noStrike" cap="none" dirty="0" err="1">
                <a:solidFill>
                  <a:srgbClr val="0070C0"/>
                </a:solidFill>
                <a:latin typeface="Calibri"/>
                <a:ea typeface="Calibri"/>
                <a:cs typeface="Calibri"/>
                <a:sym typeface="Calibri"/>
              </a:rPr>
              <a:t>Pregled</a:t>
            </a:r>
            <a:r>
              <a:rPr lang="en-IE" sz="2000" b="1" i="0" u="none" strike="noStrike" cap="none" dirty="0">
                <a:solidFill>
                  <a:srgbClr val="0070C0"/>
                </a:solidFill>
                <a:latin typeface="Calibri"/>
                <a:ea typeface="Calibri"/>
                <a:cs typeface="Calibri"/>
                <a:sym typeface="Calibri"/>
              </a:rPr>
              <a:t> </a:t>
            </a:r>
            <a:r>
              <a:rPr lang="en-IE" sz="2000" b="1" i="0" u="none" strike="noStrike" cap="none" dirty="0" err="1">
                <a:solidFill>
                  <a:srgbClr val="0070C0"/>
                </a:solidFill>
                <a:latin typeface="Calibri"/>
                <a:ea typeface="Calibri"/>
                <a:cs typeface="Calibri"/>
                <a:sym typeface="Calibri"/>
              </a:rPr>
              <a:t>vsebine</a:t>
            </a:r>
            <a:r>
              <a:rPr lang="en-IE" sz="2000" b="1" i="0" u="none" strike="noStrike" cap="none" dirty="0">
                <a:solidFill>
                  <a:srgbClr val="0070C0"/>
                </a:solidFill>
                <a:latin typeface="Calibri"/>
                <a:ea typeface="Calibri"/>
                <a:cs typeface="Calibri"/>
                <a:sym typeface="Calibri"/>
              </a:rPr>
              <a:t> in </a:t>
            </a:r>
            <a:r>
              <a:rPr lang="en-IE" sz="2000" b="1" i="0" u="none" strike="noStrike" cap="none" dirty="0" err="1">
                <a:solidFill>
                  <a:srgbClr val="0070C0"/>
                </a:solidFill>
                <a:latin typeface="Calibri"/>
                <a:ea typeface="Calibri"/>
                <a:cs typeface="Calibri"/>
                <a:sym typeface="Calibri"/>
              </a:rPr>
              <a:t>uporabe</a:t>
            </a:r>
            <a:r>
              <a:rPr lang="en-IE" sz="2000" b="1" i="0" u="none" strike="noStrike" cap="none" dirty="0">
                <a:solidFill>
                  <a:srgbClr val="0070C0"/>
                </a:solidFill>
                <a:latin typeface="Calibri"/>
                <a:ea typeface="Calibri"/>
                <a:cs typeface="Calibri"/>
                <a:sym typeface="Calibri"/>
              </a:rPr>
              <a:t> </a:t>
            </a:r>
            <a:r>
              <a:rPr lang="en-IE" sz="2000" b="1" i="0" u="none" strike="noStrike" cap="none" dirty="0" err="1">
                <a:solidFill>
                  <a:srgbClr val="0070C0"/>
                </a:solidFill>
                <a:latin typeface="Calibri"/>
                <a:ea typeface="Calibri"/>
                <a:cs typeface="Calibri"/>
                <a:sym typeface="Calibri"/>
              </a:rPr>
              <a:t>digitalnih</a:t>
            </a:r>
            <a:r>
              <a:rPr lang="en-IE" sz="2000" b="1" i="0" u="none" strike="noStrike" cap="none" dirty="0">
                <a:solidFill>
                  <a:srgbClr val="0070C0"/>
                </a:solidFill>
                <a:latin typeface="Calibri"/>
                <a:ea typeface="Calibri"/>
                <a:cs typeface="Calibri"/>
                <a:sym typeface="Calibri"/>
              </a:rPr>
              <a:t> </a:t>
            </a:r>
            <a:r>
              <a:rPr lang="en-IE" sz="2000" b="1" i="0" u="none" strike="noStrike" cap="none" dirty="0" err="1">
                <a:solidFill>
                  <a:srgbClr val="0070C0"/>
                </a:solidFill>
                <a:latin typeface="Calibri"/>
                <a:ea typeface="Calibri"/>
                <a:cs typeface="Calibri"/>
                <a:sym typeface="Calibri"/>
              </a:rPr>
              <a:t>virov</a:t>
            </a:r>
            <a:endParaRPr sz="2000" b="1" i="0" u="none" strike="noStrike" cap="none" dirty="0">
              <a:solidFill>
                <a:srgbClr val="C52B87"/>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600"/>
              <a:buFont typeface="Arial"/>
              <a:buNone/>
            </a:pPr>
            <a:endParaRPr sz="1600" b="0" i="0" u="none" strike="noStrike" cap="none" dirty="0">
              <a:solidFill>
                <a:srgbClr val="5F625F"/>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600"/>
              <a:buFont typeface="Arial"/>
              <a:buNone/>
            </a:pPr>
            <a:r>
              <a:rPr lang="en-IE" sz="1600" b="0" i="0" u="none" strike="noStrike" cap="none" dirty="0">
                <a:solidFill>
                  <a:srgbClr val="5F625F"/>
                </a:solidFill>
                <a:latin typeface="Calibri"/>
                <a:ea typeface="Calibri"/>
                <a:cs typeface="Calibri"/>
                <a:sym typeface="Calibri"/>
              </a:rPr>
              <a:t>Ta </a:t>
            </a:r>
            <a:r>
              <a:rPr lang="en-IE" sz="1600" b="0" i="0" u="none" strike="noStrike" cap="none" dirty="0" err="1">
                <a:solidFill>
                  <a:srgbClr val="5F625F"/>
                </a:solidFill>
                <a:latin typeface="Calibri"/>
                <a:ea typeface="Calibri"/>
                <a:cs typeface="Calibri"/>
                <a:sym typeface="Calibri"/>
              </a:rPr>
              <a:t>dejavnost</a:t>
            </a:r>
            <a:r>
              <a:rPr lang="en-IE" sz="1600" b="0" i="0" u="none" strike="noStrike" cap="none" dirty="0">
                <a:solidFill>
                  <a:srgbClr val="5F625F"/>
                </a:solidFill>
                <a:latin typeface="Calibri"/>
                <a:ea typeface="Calibri"/>
                <a:cs typeface="Calibri"/>
                <a:sym typeface="Calibri"/>
              </a:rPr>
              <a:t> vas </a:t>
            </a:r>
            <a:r>
              <a:rPr lang="en-IE" sz="1600" b="0" i="0" u="none" strike="noStrike" cap="none" dirty="0" err="1">
                <a:solidFill>
                  <a:srgbClr val="5F625F"/>
                </a:solidFill>
                <a:latin typeface="Calibri"/>
                <a:ea typeface="Calibri"/>
                <a:cs typeface="Calibri"/>
                <a:sym typeface="Calibri"/>
              </a:rPr>
              <a:t>vabi</a:t>
            </a:r>
            <a:r>
              <a:rPr lang="en-IE" sz="1600" b="0" i="0" u="none" strike="noStrike" cap="none" dirty="0">
                <a:solidFill>
                  <a:srgbClr val="5F625F"/>
                </a:solidFill>
                <a:latin typeface="Calibri"/>
                <a:ea typeface="Calibri"/>
                <a:cs typeface="Calibri"/>
                <a:sym typeface="Calibri"/>
              </a:rPr>
              <a:t> k </a:t>
            </a:r>
            <a:r>
              <a:rPr lang="en-IE" sz="1600" b="0" i="0" u="none" strike="noStrike" cap="none" dirty="0" err="1">
                <a:solidFill>
                  <a:srgbClr val="5F625F"/>
                </a:solidFill>
                <a:latin typeface="Calibri"/>
                <a:ea typeface="Calibri"/>
                <a:cs typeface="Calibri"/>
                <a:sym typeface="Calibri"/>
              </a:rPr>
              <a:t>razmisleku</a:t>
            </a:r>
            <a:r>
              <a:rPr lang="en-IE" sz="1600" b="0" i="0" u="none" strike="noStrike" cap="none" dirty="0">
                <a:solidFill>
                  <a:srgbClr val="5F625F"/>
                </a:solidFill>
                <a:latin typeface="Calibri"/>
                <a:ea typeface="Calibri"/>
                <a:cs typeface="Calibri"/>
                <a:sym typeface="Calibri"/>
              </a:rPr>
              <a:t> o </a:t>
            </a:r>
            <a:r>
              <a:rPr lang="en-IE" sz="1600" b="0" i="0" u="none" strike="noStrike" cap="none" dirty="0" err="1">
                <a:solidFill>
                  <a:srgbClr val="5F625F"/>
                </a:solidFill>
                <a:latin typeface="Calibri"/>
                <a:ea typeface="Calibri"/>
                <a:cs typeface="Calibri"/>
                <a:sym typeface="Calibri"/>
              </a:rPr>
              <a:t>tem</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kako</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trenutno</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oblikujete</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digitalne</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učne</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izkušnje</a:t>
            </a:r>
            <a:r>
              <a:rPr lang="en-IE" sz="1600" b="0" i="0" u="none" strike="noStrike" cap="none" dirty="0">
                <a:solidFill>
                  <a:srgbClr val="5F625F"/>
                </a:solidFill>
                <a:latin typeface="Calibri"/>
                <a:ea typeface="Calibri"/>
                <a:cs typeface="Calibri"/>
                <a:sym typeface="Calibri"/>
              </a:rPr>
              <a:t> v </a:t>
            </a:r>
            <a:r>
              <a:rPr lang="en-IE" sz="1600" b="0" i="0" u="none" strike="noStrike" cap="none" dirty="0" err="1">
                <a:solidFill>
                  <a:srgbClr val="5F625F"/>
                </a:solidFill>
                <a:latin typeface="Calibri"/>
                <a:ea typeface="Calibri"/>
                <a:cs typeface="Calibri"/>
                <a:sym typeface="Calibri"/>
              </a:rPr>
              <a:t>svoji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pedagoški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ali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izobraževalni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praksi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Analizirali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boste</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eno</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obstoječo</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lekcijo</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modul</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ali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učno</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dejavnost</a:t>
            </a:r>
            <a:r>
              <a:rPr lang="en-IE" sz="1600" b="0" i="0" u="none" strike="noStrike" cap="none" dirty="0">
                <a:solidFill>
                  <a:srgbClr val="5F625F"/>
                </a:solidFill>
                <a:latin typeface="Calibri"/>
                <a:ea typeface="Calibri"/>
                <a:cs typeface="Calibri"/>
                <a:sym typeface="Calibri"/>
              </a:rPr>
              <a:t>, da </a:t>
            </a:r>
            <a:r>
              <a:rPr lang="en-IE" sz="1600" b="0" i="0" u="none" strike="noStrike" cap="none" dirty="0" err="1">
                <a:solidFill>
                  <a:srgbClr val="5F625F"/>
                </a:solidFill>
                <a:latin typeface="Calibri"/>
                <a:ea typeface="Calibri"/>
                <a:cs typeface="Calibri"/>
                <a:sym typeface="Calibri"/>
              </a:rPr>
              <a:t>boste</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razumeli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kako</a:t>
            </a:r>
            <a:r>
              <a:rPr lang="en-IE" sz="1600" b="0" i="0" u="none" strike="noStrike" cap="none" dirty="0">
                <a:solidFill>
                  <a:srgbClr val="5F625F"/>
                </a:solidFill>
                <a:latin typeface="Calibri"/>
                <a:ea typeface="Calibri"/>
                <a:cs typeface="Calibri"/>
                <a:sym typeface="Calibri"/>
              </a:rPr>
              <a:t> dobro so </a:t>
            </a:r>
            <a:r>
              <a:rPr lang="en-IE" sz="1600" b="0" i="0" u="none" strike="noStrike" cap="none" dirty="0" err="1">
                <a:solidFill>
                  <a:srgbClr val="5F625F"/>
                </a:solidFill>
                <a:latin typeface="Calibri"/>
                <a:ea typeface="Calibri"/>
                <a:cs typeface="Calibri"/>
                <a:sym typeface="Calibri"/>
              </a:rPr>
              <a:t>usklajene</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vaše</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vsebine</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pedagogika</a:t>
            </a:r>
            <a:r>
              <a:rPr lang="en-IE" sz="1600" b="0" i="0" u="none" strike="noStrike" cap="none" dirty="0">
                <a:solidFill>
                  <a:srgbClr val="5F625F"/>
                </a:solidFill>
                <a:latin typeface="Calibri"/>
                <a:ea typeface="Calibri"/>
                <a:cs typeface="Calibri"/>
                <a:sym typeface="Calibri"/>
              </a:rPr>
              <a:t> in </a:t>
            </a:r>
            <a:r>
              <a:rPr lang="en-IE" sz="1600" b="0" i="0" u="none" strike="noStrike" cap="none" dirty="0" err="1">
                <a:solidFill>
                  <a:srgbClr val="5F625F"/>
                </a:solidFill>
                <a:latin typeface="Calibri"/>
                <a:ea typeface="Calibri"/>
                <a:cs typeface="Calibri"/>
                <a:sym typeface="Calibri"/>
              </a:rPr>
              <a:t>digitalni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viri</a:t>
            </a:r>
            <a:r>
              <a:rPr lang="en-IE" sz="1600" b="0" i="0" u="none" strike="noStrike" cap="none" dirty="0">
                <a:solidFill>
                  <a:srgbClr val="5F625F"/>
                </a:solidFill>
                <a:latin typeface="Calibri"/>
                <a:ea typeface="Calibri"/>
                <a:cs typeface="Calibri"/>
                <a:sym typeface="Calibri"/>
              </a:rPr>
              <a:t>.</a:t>
            </a:r>
            <a:endParaRPr dirty="0"/>
          </a:p>
          <a:p>
            <a:pPr marL="0" marR="0" lvl="0" indent="0" algn="just" rtl="0">
              <a:lnSpc>
                <a:spcPct val="100000"/>
              </a:lnSpc>
              <a:spcBef>
                <a:spcPts val="0"/>
              </a:spcBef>
              <a:spcAft>
                <a:spcPts val="0"/>
              </a:spcAft>
              <a:buClr>
                <a:srgbClr val="000000"/>
              </a:buClr>
              <a:buSzPts val="1600"/>
              <a:buFont typeface="Arial"/>
              <a:buNone/>
            </a:pPr>
            <a:r>
              <a:rPr lang="en-IE" sz="1600" b="0" i="0" u="none" strike="noStrike" cap="none" dirty="0" err="1">
                <a:solidFill>
                  <a:srgbClr val="5F625F"/>
                </a:solidFill>
                <a:latin typeface="Calibri"/>
                <a:ea typeface="Calibri"/>
                <a:cs typeface="Calibri"/>
                <a:sym typeface="Calibri"/>
              </a:rPr>
              <a:t>Poudarek</a:t>
            </a:r>
            <a:r>
              <a:rPr lang="en-IE" sz="1600" b="0" i="0" u="none" strike="noStrike" cap="none" dirty="0">
                <a:solidFill>
                  <a:srgbClr val="5F625F"/>
                </a:solidFill>
                <a:latin typeface="Calibri"/>
                <a:ea typeface="Calibri"/>
                <a:cs typeface="Calibri"/>
                <a:sym typeface="Calibri"/>
              </a:rPr>
              <a:t> je </a:t>
            </a:r>
            <a:r>
              <a:rPr lang="en-IE" sz="1600" b="0" i="0" u="none" strike="noStrike" cap="none" dirty="0" err="1">
                <a:solidFill>
                  <a:srgbClr val="5F625F"/>
                </a:solidFill>
                <a:latin typeface="Calibri"/>
                <a:ea typeface="Calibri"/>
                <a:cs typeface="Calibri"/>
                <a:sym typeface="Calibri"/>
              </a:rPr>
              <a:t>na</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ugotavljanju</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ali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digitalna</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orodja</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resnično</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podpirajo</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razumevanje</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snovi</a:t>
            </a:r>
            <a:r>
              <a:rPr lang="en-IE" sz="1600" b="0" i="0" u="none" strike="noStrike" cap="none" dirty="0">
                <a:solidFill>
                  <a:srgbClr val="5F625F"/>
                </a:solidFill>
                <a:latin typeface="Calibri"/>
                <a:ea typeface="Calibri"/>
                <a:cs typeface="Calibri"/>
                <a:sym typeface="Calibri"/>
              </a:rPr>
              <a:t> in </a:t>
            </a:r>
            <a:r>
              <a:rPr lang="en-IE" sz="1600" b="0" i="0" u="none" strike="noStrike" cap="none" dirty="0" err="1">
                <a:solidFill>
                  <a:srgbClr val="5F625F"/>
                </a:solidFill>
                <a:latin typeface="Calibri"/>
                <a:ea typeface="Calibri"/>
                <a:cs typeface="Calibri"/>
                <a:sym typeface="Calibri"/>
              </a:rPr>
              <a:t>potrebe</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odraslih</a:t>
            </a:r>
            <a:r>
              <a:rPr lang="en-IE" sz="1600" b="0" i="0" u="none" strike="noStrike" cap="none" dirty="0">
                <a:solidFill>
                  <a:srgbClr val="5F625F"/>
                </a:solidFill>
                <a:latin typeface="Calibri"/>
                <a:ea typeface="Calibri"/>
                <a:cs typeface="Calibri"/>
                <a:sym typeface="Calibri"/>
              </a:rPr>
              <a:t> </a:t>
            </a:r>
            <a:r>
              <a:rPr lang="sl-SI" sz="1600" b="0" i="0" u="none" strike="noStrike" cap="none" dirty="0">
                <a:solidFill>
                  <a:srgbClr val="5F625F"/>
                </a:solidFill>
                <a:latin typeface="Calibri"/>
                <a:ea typeface="Calibri"/>
                <a:cs typeface="Calibri"/>
                <a:sym typeface="Calibri"/>
              </a:rPr>
              <a:t>udeležencev</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ali</a:t>
            </a:r>
            <a:r>
              <a:rPr lang="en-IE" sz="1600" b="0" i="0" u="none" strike="noStrike" cap="none" dirty="0">
                <a:solidFill>
                  <a:srgbClr val="5F625F"/>
                </a:solidFill>
                <a:latin typeface="Calibri"/>
                <a:ea typeface="Calibri"/>
                <a:cs typeface="Calibri"/>
                <a:sym typeface="Calibri"/>
              </a:rPr>
              <a:t> pa se </a:t>
            </a:r>
            <a:r>
              <a:rPr lang="en-IE" sz="1600" b="0" i="0" u="none" strike="noStrike" cap="none" dirty="0" err="1">
                <a:solidFill>
                  <a:srgbClr val="5F625F"/>
                </a:solidFill>
                <a:latin typeface="Calibri"/>
                <a:ea typeface="Calibri"/>
                <a:cs typeface="Calibri"/>
                <a:sym typeface="Calibri"/>
              </a:rPr>
              <a:t>uporabljajo</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predvsem</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zaradi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udobja</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ali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izvedbe</a:t>
            </a:r>
            <a:r>
              <a:rPr lang="en-IE" sz="1600" b="0" i="0" u="none" strike="noStrike" cap="none" dirty="0">
                <a:solidFill>
                  <a:srgbClr val="5F625F"/>
                </a:solidFill>
                <a:latin typeface="Calibri"/>
                <a:ea typeface="Calibri"/>
                <a:cs typeface="Calibri"/>
                <a:sym typeface="Calibri"/>
              </a:rPr>
              <a:t>.</a:t>
            </a:r>
            <a:endParaRPr dirty="0"/>
          </a:p>
          <a:p>
            <a:pPr marL="0" marR="0" lvl="0" indent="0" algn="just" rtl="0">
              <a:lnSpc>
                <a:spcPct val="100000"/>
              </a:lnSpc>
              <a:spcBef>
                <a:spcPts val="0"/>
              </a:spcBef>
              <a:spcAft>
                <a:spcPts val="0"/>
              </a:spcAft>
              <a:buClr>
                <a:srgbClr val="000000"/>
              </a:buClr>
              <a:buSzPts val="1600"/>
              <a:buFont typeface="Arial"/>
              <a:buNone/>
            </a:pPr>
            <a:endParaRPr sz="1600" b="0" i="0" u="none" strike="noStrike" cap="none" dirty="0">
              <a:solidFill>
                <a:srgbClr val="5F625F"/>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600"/>
              <a:buFont typeface="Arial"/>
              <a:buNone/>
            </a:pPr>
            <a:r>
              <a:rPr lang="en-IE" sz="1600" b="0" i="0" u="none" strike="noStrike" cap="none" dirty="0" err="1">
                <a:solidFill>
                  <a:srgbClr val="5F625F"/>
                </a:solidFill>
                <a:latin typeface="Calibri"/>
                <a:ea typeface="Calibri"/>
                <a:cs typeface="Calibri"/>
                <a:sym typeface="Calibri"/>
              </a:rPr>
              <a:t>Cilj</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Pridobiti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jasnost</a:t>
            </a:r>
            <a:r>
              <a:rPr lang="en-IE" sz="1600" b="0" i="0" u="none" strike="noStrike" cap="none" dirty="0">
                <a:solidFill>
                  <a:srgbClr val="5F625F"/>
                </a:solidFill>
                <a:latin typeface="Calibri"/>
                <a:ea typeface="Calibri"/>
                <a:cs typeface="Calibri"/>
                <a:sym typeface="Calibri"/>
              </a:rPr>
              <a:t> o </a:t>
            </a:r>
            <a:r>
              <a:rPr lang="en-IE" sz="1600" b="0" i="0" u="none" strike="noStrike" cap="none" dirty="0" err="1">
                <a:solidFill>
                  <a:srgbClr val="5F625F"/>
                </a:solidFill>
                <a:latin typeface="Calibri"/>
                <a:ea typeface="Calibri"/>
                <a:cs typeface="Calibri"/>
                <a:sym typeface="Calibri"/>
              </a:rPr>
              <a:t>vaši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trenutni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praksi</a:t>
            </a:r>
            <a:r>
              <a:rPr lang="en-IE" sz="1600" b="0" i="0" u="none" strike="noStrike" cap="none" dirty="0">
                <a:solidFill>
                  <a:srgbClr val="5F625F"/>
                </a:solidFill>
                <a:latin typeface="Calibri"/>
                <a:ea typeface="Calibri"/>
                <a:cs typeface="Calibri"/>
                <a:sym typeface="Calibri"/>
              </a:rPr>
              <a:t> in </a:t>
            </a:r>
            <a:r>
              <a:rPr lang="en-IE" sz="1600" b="0" i="0" u="none" strike="noStrike" cap="none" dirty="0" err="1">
                <a:solidFill>
                  <a:srgbClr val="5F625F"/>
                </a:solidFill>
                <a:latin typeface="Calibri"/>
                <a:ea typeface="Calibri"/>
                <a:cs typeface="Calibri"/>
                <a:sym typeface="Calibri"/>
              </a:rPr>
              <a:t>ugotoviti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priložnosti</a:t>
            </a:r>
            <a:r>
              <a:rPr lang="en-IE" sz="1600" b="0" i="0" u="none" strike="noStrike" cap="none" dirty="0">
                <a:solidFill>
                  <a:srgbClr val="5F625F"/>
                </a:solidFill>
                <a:latin typeface="Calibri"/>
                <a:ea typeface="Calibri"/>
                <a:cs typeface="Calibri"/>
                <a:sym typeface="Calibri"/>
              </a:rPr>
              <a:t> za </a:t>
            </a:r>
            <a:r>
              <a:rPr lang="en-IE" sz="1600" b="0" i="0" u="none" strike="noStrike" cap="none" dirty="0" err="1">
                <a:solidFill>
                  <a:srgbClr val="5F625F"/>
                </a:solidFill>
                <a:latin typeface="Calibri"/>
                <a:ea typeface="Calibri"/>
                <a:cs typeface="Calibri"/>
                <a:sym typeface="Calibri"/>
              </a:rPr>
              <a:t>izboljšanje</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načina</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kako</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digitalni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viri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podpirajo</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učno</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vsebino</a:t>
            </a:r>
            <a:r>
              <a:rPr lang="en-IE" sz="1600" b="0" i="0" u="none" strike="noStrike" cap="none" dirty="0">
                <a:solidFill>
                  <a:srgbClr val="5F625F"/>
                </a:solidFill>
                <a:latin typeface="Calibri"/>
                <a:ea typeface="Calibri"/>
                <a:cs typeface="Calibri"/>
                <a:sym typeface="Calibri"/>
              </a:rPr>
              <a:t>.</a:t>
            </a:r>
            <a:endParaRPr dirty="0"/>
          </a:p>
          <a:p>
            <a:pPr marL="0" marR="0" lvl="0" indent="0" algn="just" rtl="0">
              <a:lnSpc>
                <a:spcPct val="100000"/>
              </a:lnSpc>
              <a:spcBef>
                <a:spcPts val="0"/>
              </a:spcBef>
              <a:spcAft>
                <a:spcPts val="0"/>
              </a:spcAft>
              <a:buClr>
                <a:srgbClr val="000000"/>
              </a:buClr>
              <a:buSzPts val="1600"/>
              <a:buFont typeface="Arial"/>
              <a:buNone/>
            </a:pPr>
            <a:endParaRPr sz="1600" b="0" i="0" u="none" strike="noStrike" cap="none" dirty="0">
              <a:solidFill>
                <a:srgbClr val="5F625F"/>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600"/>
              <a:buFont typeface="Arial"/>
              <a:buNone/>
            </a:pPr>
            <a:r>
              <a:rPr lang="en-IE" sz="1600" b="0" i="0" u="none" strike="noStrike" cap="none" dirty="0" err="1">
                <a:solidFill>
                  <a:srgbClr val="5F625F"/>
                </a:solidFill>
                <a:latin typeface="Calibri"/>
                <a:ea typeface="Calibri"/>
                <a:cs typeface="Calibri"/>
                <a:sym typeface="Calibri"/>
              </a:rPr>
              <a:t>Predlagani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čas</a:t>
            </a:r>
            <a:r>
              <a:rPr lang="en-IE" sz="1600" b="0" i="0" u="none" strike="noStrike" cap="none" dirty="0">
                <a:solidFill>
                  <a:srgbClr val="5F625F"/>
                </a:solidFill>
                <a:latin typeface="Calibri"/>
                <a:ea typeface="Calibri"/>
                <a:cs typeface="Calibri"/>
                <a:sym typeface="Calibri"/>
              </a:rPr>
              <a:t>: 45 </a:t>
            </a:r>
            <a:r>
              <a:rPr lang="en-IE" sz="1600" b="0" i="0" u="none" strike="noStrike" cap="none" dirty="0" err="1">
                <a:solidFill>
                  <a:srgbClr val="5F625F"/>
                </a:solidFill>
                <a:latin typeface="Calibri"/>
                <a:ea typeface="Calibri"/>
                <a:cs typeface="Calibri"/>
                <a:sym typeface="Calibri"/>
              </a:rPr>
              <a:t>minut</a:t>
            </a:r>
            <a:endParaRPr sz="900" b="0" i="0" u="none" strike="noStrike" cap="none" dirty="0">
              <a:solidFill>
                <a:schemeClr val="dk1"/>
              </a:solidFill>
              <a:latin typeface="Arial"/>
              <a:ea typeface="Arial"/>
              <a:cs typeface="Arial"/>
              <a:sym typeface="Arial"/>
            </a:endParaRPr>
          </a:p>
        </p:txBody>
      </p:sp>
      <p:pic>
        <p:nvPicPr>
          <p:cNvPr id="491" name="Google Shape;491;p12" descr="A person standing next to a large tablet&#10;&#10;AI-generated content may be incorrect."/>
          <p:cNvPicPr preferRelativeResize="0"/>
          <p:nvPr/>
        </p:nvPicPr>
        <p:blipFill rotWithShape="1">
          <a:blip r:embed="rId4">
            <a:alphaModFix/>
          </a:blip>
          <a:srcRect/>
          <a:stretch/>
        </p:blipFill>
        <p:spPr>
          <a:xfrm>
            <a:off x="886326" y="943276"/>
            <a:ext cx="4408371" cy="4408371"/>
          </a:xfrm>
          <a:prstGeom prst="rect">
            <a:avLst/>
          </a:prstGeom>
          <a:noFill/>
          <a:ln>
            <a:noFill/>
          </a:ln>
        </p:spPr>
      </p:pic>
      <p:sp>
        <p:nvSpPr>
          <p:cNvPr id="492" name="Google Shape;492;p12"/>
          <p:cNvSpPr txBox="1"/>
          <p:nvPr/>
        </p:nvSpPr>
        <p:spPr>
          <a:xfrm>
            <a:off x="886326" y="5351647"/>
            <a:ext cx="2010492" cy="2616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IE" sz="1100" b="0" i="0" u="none" strike="noStrike" cap="none">
                <a:solidFill>
                  <a:srgbClr val="5F625F"/>
                </a:solidFill>
                <a:latin typeface="Calibri"/>
                <a:ea typeface="Calibri"/>
                <a:cs typeface="Calibri"/>
                <a:sym typeface="Calibri"/>
              </a:rPr>
              <a:t>Slika: vectorjuice na </a:t>
            </a:r>
            <a:r>
              <a:rPr lang="en-IE" sz="1100" b="0" i="0" u="sng" strike="noStrike" cap="none">
                <a:solidFill>
                  <a:srgbClr val="5F625F"/>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Freepik</a:t>
            </a:r>
            <a:endParaRPr sz="1100" b="0" i="0" u="none" strike="noStrike" cap="none">
              <a:solidFill>
                <a:srgbClr val="5F625F"/>
              </a:solidFill>
              <a:latin typeface="Calibri"/>
              <a:ea typeface="Calibri"/>
              <a:cs typeface="Calibri"/>
              <a:sym typeface="Calibri"/>
            </a:endParaRPr>
          </a:p>
        </p:txBody>
      </p:sp>
      <p:pic>
        <p:nvPicPr>
          <p:cNvPr id="6" name="Slika 5">
            <a:extLst>
              <a:ext uri="{FF2B5EF4-FFF2-40B4-BE49-F238E27FC236}">
                <a16:creationId xmlns:a16="http://schemas.microsoft.com/office/drawing/2014/main" id="{697C0FE7-8107-4C94-B809-73E8660AF057}"/>
              </a:ext>
            </a:extLst>
          </p:cNvPr>
          <p:cNvPicPr>
            <a:picLocks noChangeAspect="1"/>
          </p:cNvPicPr>
          <p:nvPr/>
        </p:nvPicPr>
        <p:blipFill>
          <a:blip r:embed="rId6"/>
          <a:stretch>
            <a:fillRect/>
          </a:stretch>
        </p:blipFill>
        <p:spPr>
          <a:xfrm>
            <a:off x="597212" y="6315296"/>
            <a:ext cx="1551289" cy="325453"/>
          </a:xfrm>
          <a:prstGeom prst="rect">
            <a:avLst/>
          </a:prstGeom>
        </p:spPr>
      </p:pic>
      <p:sp>
        <p:nvSpPr>
          <p:cNvPr id="7" name="Pravokotnik 6">
            <a:extLst>
              <a:ext uri="{FF2B5EF4-FFF2-40B4-BE49-F238E27FC236}">
                <a16:creationId xmlns:a16="http://schemas.microsoft.com/office/drawing/2014/main" id="{2E71BD79-78FF-4C4E-BAE5-8B92C53CC916}"/>
              </a:ext>
            </a:extLst>
          </p:cNvPr>
          <p:cNvSpPr/>
          <p:nvPr/>
        </p:nvSpPr>
        <p:spPr>
          <a:xfrm>
            <a:off x="3128021" y="6315296"/>
            <a:ext cx="5309101" cy="461665"/>
          </a:xfrm>
          <a:prstGeom prst="rect">
            <a:avLst/>
          </a:prstGeom>
          <a:solidFill>
            <a:srgbClr val="F5F5F5"/>
          </a:solidFill>
        </p:spPr>
        <p:txBody>
          <a:bodyPr wrap="square">
            <a:spAutoFit/>
          </a:bodyPr>
          <a:lstStyle/>
          <a:p>
            <a:pPr algn="just"/>
            <a:r>
              <a:rPr lang="sl-SI" sz="800" dirty="0">
                <a:latin typeface="Calibri" panose="020F0502020204030204" pitchFamily="34" charset="0"/>
                <a:ea typeface="Calibri" panose="020F0502020204030204" pitchFamily="34" charset="0"/>
                <a:cs typeface="Calibri" panose="020F0502020204030204" pitchFamily="34" charset="0"/>
              </a:rPr>
              <a:t>„Financirano s strani Evropske unije. Izražena stališča in mnenja so zgolj stališča in mnenja avtorja(-</a:t>
            </a:r>
            <a:r>
              <a:rPr lang="sl-SI" sz="800" dirty="0" err="1">
                <a:latin typeface="Calibri" panose="020F0502020204030204" pitchFamily="34" charset="0"/>
                <a:ea typeface="Calibri" panose="020F0502020204030204" pitchFamily="34" charset="0"/>
                <a:cs typeface="Calibri" panose="020F0502020204030204" pitchFamily="34" charset="0"/>
              </a:rPr>
              <a:t>ev</a:t>
            </a:r>
            <a:r>
              <a:rPr lang="sl-SI" sz="800" dirty="0">
                <a:latin typeface="Calibri" panose="020F0502020204030204" pitchFamily="34" charset="0"/>
                <a:ea typeface="Calibri" panose="020F0502020204030204" pitchFamily="34" charset="0"/>
                <a:cs typeface="Calibri" panose="020F0502020204030204" pitchFamily="34" charset="0"/>
              </a:rPr>
              <a:t>) in ne odražajo nujno stališč in mnenj Evropske unije ali </a:t>
            </a:r>
            <a:r>
              <a:rPr lang="sl-SI" sz="800" dirty="0" err="1">
                <a:latin typeface="Calibri" panose="020F0502020204030204" pitchFamily="34" charset="0"/>
                <a:ea typeface="Calibri" panose="020F0502020204030204" pitchFamily="34" charset="0"/>
                <a:cs typeface="Calibri" panose="020F0502020204030204" pitchFamily="34" charset="0"/>
              </a:rPr>
              <a:t>OeAD-GmbH</a:t>
            </a:r>
            <a:r>
              <a:rPr lang="sl-SI" sz="800" dirty="0">
                <a:latin typeface="Calibri" panose="020F0502020204030204" pitchFamily="34" charset="0"/>
                <a:ea typeface="Calibri" panose="020F0502020204030204" pitchFamily="34" charset="0"/>
                <a:cs typeface="Calibri" panose="020F0502020204030204" pitchFamily="34" charset="0"/>
              </a:rPr>
              <a:t>. Niti Evropska unija niti organ, ki je dodelil sredstva, ne odgovarjata zanje.“</a:t>
            </a:r>
            <a:br>
              <a:rPr lang="de-DE" sz="800" dirty="0">
                <a:latin typeface="Calibri" panose="020F0502020204030204" pitchFamily="34" charset="0"/>
                <a:ea typeface="Calibri" panose="020F0502020204030204" pitchFamily="34" charset="0"/>
                <a:cs typeface="Calibri" panose="020F0502020204030204" pitchFamily="34" charset="0"/>
              </a:rPr>
            </a:br>
            <a:endParaRPr lang="sl-SI"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496"/>
        <p:cNvGrpSpPr/>
        <p:nvPr/>
      </p:nvGrpSpPr>
      <p:grpSpPr>
        <a:xfrm>
          <a:off x="0" y="0"/>
          <a:ext cx="0" cy="0"/>
          <a:chOff x="0" y="0"/>
          <a:chExt cx="0" cy="0"/>
        </a:xfrm>
      </p:grpSpPr>
      <p:sp>
        <p:nvSpPr>
          <p:cNvPr id="497" name="Google Shape;497;p13"/>
          <p:cNvSpPr txBox="1"/>
          <p:nvPr/>
        </p:nvSpPr>
        <p:spPr>
          <a:xfrm>
            <a:off x="615700" y="217310"/>
            <a:ext cx="10960599" cy="46162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IE" sz="2400" b="1" i="0" u="none" strike="noStrike" cap="none">
                <a:solidFill>
                  <a:srgbClr val="C52B87"/>
                </a:solidFill>
                <a:latin typeface="Calibri"/>
                <a:ea typeface="Calibri"/>
                <a:cs typeface="Calibri"/>
                <a:sym typeface="Calibri"/>
              </a:rPr>
              <a:t>Vaja: </a:t>
            </a:r>
            <a:r>
              <a:rPr lang="en-IE" sz="2400" b="1" i="0" u="none" strike="noStrike" cap="none">
                <a:solidFill>
                  <a:srgbClr val="0070C0"/>
                </a:solidFill>
                <a:latin typeface="Calibri"/>
                <a:ea typeface="Calibri"/>
                <a:cs typeface="Calibri"/>
                <a:sym typeface="Calibri"/>
              </a:rPr>
              <a:t>Pregled in opredelitev vaše prakse </a:t>
            </a:r>
            <a:r>
              <a:rPr lang="en-IE" sz="2000" b="1" i="0" u="none" strike="noStrike" cap="none">
                <a:solidFill>
                  <a:srgbClr val="0070C0"/>
                </a:solidFill>
                <a:latin typeface="Calibri"/>
                <a:ea typeface="Calibri"/>
                <a:cs typeface="Calibri"/>
                <a:sym typeface="Calibri"/>
              </a:rPr>
              <a:t>(45 minut)</a:t>
            </a:r>
            <a:endParaRPr sz="1400" b="0" i="0" u="none" strike="noStrike" cap="none">
              <a:solidFill>
                <a:srgbClr val="000000"/>
              </a:solidFill>
              <a:latin typeface="Arial"/>
              <a:ea typeface="Arial"/>
              <a:cs typeface="Arial"/>
              <a:sym typeface="Arial"/>
            </a:endParaRPr>
          </a:p>
        </p:txBody>
      </p:sp>
      <p:sp>
        <p:nvSpPr>
          <p:cNvPr id="498" name="Google Shape;498;p13"/>
          <p:cNvSpPr txBox="1"/>
          <p:nvPr/>
        </p:nvSpPr>
        <p:spPr>
          <a:xfrm>
            <a:off x="434721" y="1048306"/>
            <a:ext cx="11757279" cy="5361119"/>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chemeClr val="dk1"/>
              </a:buClr>
              <a:buSzPts val="1400"/>
              <a:buFont typeface="Arial"/>
              <a:buNone/>
            </a:pPr>
            <a:r>
              <a:rPr lang="en-IE" sz="1600" b="1" i="0" u="none" strike="noStrike" cap="none">
                <a:solidFill>
                  <a:srgbClr val="5F625F"/>
                </a:solidFill>
                <a:latin typeface="Calibri"/>
                <a:ea typeface="Calibri"/>
                <a:cs typeface="Calibri"/>
                <a:sym typeface="Calibri"/>
              </a:rPr>
              <a:t>Korak 1 – Izberite učno dejavnost</a:t>
            </a:r>
            <a:endParaRPr/>
          </a:p>
          <a:p>
            <a:pPr marL="0" marR="0" lvl="0" indent="0" algn="just" rtl="0">
              <a:lnSpc>
                <a:spcPct val="100000"/>
              </a:lnSpc>
              <a:spcBef>
                <a:spcPts val="0"/>
              </a:spcBef>
              <a:spcAft>
                <a:spcPts val="0"/>
              </a:spcAft>
              <a:buClr>
                <a:schemeClr val="dk1"/>
              </a:buClr>
              <a:buSzPts val="1400"/>
              <a:buFont typeface="Arial"/>
              <a:buNone/>
            </a:pPr>
            <a:endParaRPr sz="1600" b="0" i="0" u="none" strike="noStrike" cap="none">
              <a:solidFill>
                <a:srgbClr val="5F625F"/>
              </a:solidFill>
              <a:latin typeface="Calibri"/>
              <a:ea typeface="Calibri"/>
              <a:cs typeface="Calibri"/>
              <a:sym typeface="Calibri"/>
            </a:endParaRPr>
          </a:p>
          <a:p>
            <a:pPr marL="0" marR="0" lvl="0" indent="0" algn="just" rtl="0">
              <a:lnSpc>
                <a:spcPct val="100000"/>
              </a:lnSpc>
              <a:spcBef>
                <a:spcPts val="0"/>
              </a:spcBef>
              <a:spcAft>
                <a:spcPts val="0"/>
              </a:spcAft>
              <a:buClr>
                <a:schemeClr val="dk1"/>
              </a:buClr>
              <a:buSzPts val="1400"/>
              <a:buFont typeface="Arial"/>
              <a:buNone/>
            </a:pPr>
            <a:r>
              <a:rPr lang="en-IE" sz="1600" b="0" i="0" u="none" strike="noStrike" cap="none">
                <a:solidFill>
                  <a:srgbClr val="5F625F"/>
                </a:solidFill>
                <a:latin typeface="Calibri"/>
                <a:ea typeface="Calibri"/>
                <a:cs typeface="Calibri"/>
                <a:sym typeface="Calibri"/>
              </a:rPr>
              <a:t>Izberite eno lekcijo, modul ali učno dejavnost, ki jo trenutno izvajate.</a:t>
            </a:r>
            <a:endParaRPr/>
          </a:p>
          <a:p>
            <a:pPr marL="0" marR="0" lvl="0" indent="0" algn="just" rtl="0">
              <a:lnSpc>
                <a:spcPct val="100000"/>
              </a:lnSpc>
              <a:spcBef>
                <a:spcPts val="0"/>
              </a:spcBef>
              <a:spcAft>
                <a:spcPts val="0"/>
              </a:spcAft>
              <a:buClr>
                <a:schemeClr val="dk1"/>
              </a:buClr>
              <a:buSzPts val="1400"/>
              <a:buFont typeface="Arial"/>
              <a:buNone/>
            </a:pPr>
            <a:endParaRPr sz="1600" b="0" i="0" u="none" strike="noStrike" cap="none">
              <a:solidFill>
                <a:srgbClr val="5F625F"/>
              </a:solidFill>
              <a:latin typeface="Calibri"/>
              <a:ea typeface="Calibri"/>
              <a:cs typeface="Calibri"/>
              <a:sym typeface="Calibri"/>
            </a:endParaRPr>
          </a:p>
          <a:p>
            <a:pPr marL="0" marR="0" lvl="0" indent="0" algn="just" rtl="0">
              <a:lnSpc>
                <a:spcPct val="100000"/>
              </a:lnSpc>
              <a:spcBef>
                <a:spcPts val="0"/>
              </a:spcBef>
              <a:spcAft>
                <a:spcPts val="0"/>
              </a:spcAft>
              <a:buClr>
                <a:schemeClr val="dk1"/>
              </a:buClr>
              <a:buSzPts val="1400"/>
              <a:buFont typeface="Arial"/>
              <a:buNone/>
            </a:pPr>
            <a:r>
              <a:rPr lang="en-IE" sz="1600" b="1" i="0" u="none" strike="noStrike" cap="none">
                <a:solidFill>
                  <a:srgbClr val="5F625F"/>
                </a:solidFill>
                <a:latin typeface="Calibri"/>
                <a:ea typeface="Calibri"/>
                <a:cs typeface="Calibri"/>
                <a:sym typeface="Calibri"/>
              </a:rPr>
              <a:t>Korak 2 – Narišite svoj trenutni načrt. Razmislite o naslednjem:</a:t>
            </a:r>
            <a:endParaRPr/>
          </a:p>
          <a:p>
            <a:pPr marL="0" marR="0" lvl="0" indent="0" algn="just" rtl="0">
              <a:lnSpc>
                <a:spcPct val="100000"/>
              </a:lnSpc>
              <a:spcBef>
                <a:spcPts val="0"/>
              </a:spcBef>
              <a:spcAft>
                <a:spcPts val="0"/>
              </a:spcAft>
              <a:buClr>
                <a:schemeClr val="dk1"/>
              </a:buClr>
              <a:buSzPts val="1400"/>
              <a:buFont typeface="Arial"/>
              <a:buNone/>
            </a:pPr>
            <a:endParaRPr sz="1600" b="0" i="0" u="none" strike="noStrike" cap="none">
              <a:solidFill>
                <a:srgbClr val="5F625F"/>
              </a:solidFill>
              <a:latin typeface="Calibri"/>
              <a:ea typeface="Calibri"/>
              <a:cs typeface="Calibri"/>
              <a:sym typeface="Calibri"/>
            </a:endParaRPr>
          </a:p>
          <a:p>
            <a:pPr marL="285750" marR="0" lvl="0" indent="-285750" algn="just" rtl="0">
              <a:lnSpc>
                <a:spcPct val="100000"/>
              </a:lnSpc>
              <a:spcBef>
                <a:spcPts val="0"/>
              </a:spcBef>
              <a:spcAft>
                <a:spcPts val="0"/>
              </a:spcAft>
              <a:buClr>
                <a:schemeClr val="dk1"/>
              </a:buClr>
              <a:buSzPts val="1400"/>
              <a:buFont typeface="Arial"/>
              <a:buChar char="•"/>
            </a:pPr>
            <a:r>
              <a:rPr lang="en-IE" sz="1600" b="0" i="0" u="none" strike="noStrike" cap="none">
                <a:solidFill>
                  <a:srgbClr val="5F625F"/>
                </a:solidFill>
                <a:latin typeface="Calibri"/>
                <a:ea typeface="Calibri"/>
                <a:cs typeface="Calibri"/>
                <a:sym typeface="Calibri"/>
              </a:rPr>
              <a:t>Znanje o vsebini (CK):</a:t>
            </a:r>
            <a:endParaRPr/>
          </a:p>
          <a:p>
            <a:pPr marL="0" marR="0" lvl="0" indent="0" algn="just" rtl="0">
              <a:lnSpc>
                <a:spcPct val="100000"/>
              </a:lnSpc>
              <a:spcBef>
                <a:spcPts val="0"/>
              </a:spcBef>
              <a:spcAft>
                <a:spcPts val="0"/>
              </a:spcAft>
              <a:buClr>
                <a:schemeClr val="dk1"/>
              </a:buClr>
              <a:buSzPts val="1400"/>
              <a:buFont typeface="Arial"/>
              <a:buNone/>
            </a:pPr>
            <a:r>
              <a:rPr lang="en-IE" sz="1600" b="0" i="0" u="none" strike="noStrike" cap="none">
                <a:solidFill>
                  <a:srgbClr val="5F625F"/>
                </a:solidFill>
                <a:latin typeface="Calibri"/>
                <a:ea typeface="Calibri"/>
                <a:cs typeface="Calibri"/>
                <a:sym typeface="Calibri"/>
              </a:rPr>
              <a:t>	Katera ključna znanja, veščine ali koncepte naj bi učenci razumeli ali uporabljali?</a:t>
            </a:r>
            <a:endParaRPr/>
          </a:p>
          <a:p>
            <a:pPr marL="285750" marR="0" lvl="0" indent="-285750" algn="just" rtl="0">
              <a:lnSpc>
                <a:spcPct val="100000"/>
              </a:lnSpc>
              <a:spcBef>
                <a:spcPts val="0"/>
              </a:spcBef>
              <a:spcAft>
                <a:spcPts val="0"/>
              </a:spcAft>
              <a:buClr>
                <a:schemeClr val="dk1"/>
              </a:buClr>
              <a:buSzPts val="1400"/>
              <a:buFont typeface="Arial"/>
              <a:buChar char="•"/>
            </a:pPr>
            <a:r>
              <a:rPr lang="en-IE" sz="1600" b="0" i="0" u="none" strike="noStrike" cap="none">
                <a:solidFill>
                  <a:srgbClr val="5F625F"/>
                </a:solidFill>
                <a:latin typeface="Calibri"/>
                <a:ea typeface="Calibri"/>
                <a:cs typeface="Calibri"/>
                <a:sym typeface="Calibri"/>
              </a:rPr>
              <a:t>Pedagoški pristop:</a:t>
            </a:r>
            <a:endParaRPr/>
          </a:p>
          <a:p>
            <a:pPr marL="0" marR="0" lvl="0" indent="0" algn="just" rtl="0">
              <a:lnSpc>
                <a:spcPct val="100000"/>
              </a:lnSpc>
              <a:spcBef>
                <a:spcPts val="0"/>
              </a:spcBef>
              <a:spcAft>
                <a:spcPts val="0"/>
              </a:spcAft>
              <a:buClr>
                <a:schemeClr val="dk1"/>
              </a:buClr>
              <a:buSzPts val="1400"/>
              <a:buFont typeface="Arial"/>
              <a:buNone/>
            </a:pPr>
            <a:r>
              <a:rPr lang="en-IE" sz="1600" b="0" i="0" u="none" strike="noStrike" cap="none">
                <a:solidFill>
                  <a:srgbClr val="5F625F"/>
                </a:solidFill>
                <a:latin typeface="Calibri"/>
                <a:ea typeface="Calibri"/>
                <a:cs typeface="Calibri"/>
                <a:sym typeface="Calibri"/>
              </a:rPr>
              <a:t>	Kako je organizirano učenje (razprava, študija primera, praktična naloga, samostojno učenje)?</a:t>
            </a:r>
            <a:endParaRPr/>
          </a:p>
          <a:p>
            <a:pPr marL="285750" marR="0" lvl="0" indent="-285750" algn="just" rtl="0">
              <a:lnSpc>
                <a:spcPct val="100000"/>
              </a:lnSpc>
              <a:spcBef>
                <a:spcPts val="0"/>
              </a:spcBef>
              <a:spcAft>
                <a:spcPts val="0"/>
              </a:spcAft>
              <a:buClr>
                <a:schemeClr val="dk1"/>
              </a:buClr>
              <a:buSzPts val="1400"/>
              <a:buFont typeface="Arial"/>
              <a:buChar char="•"/>
            </a:pPr>
            <a:r>
              <a:rPr lang="en-IE" sz="1600" b="0" i="0" u="none" strike="noStrike" cap="none">
                <a:solidFill>
                  <a:srgbClr val="5F625F"/>
                </a:solidFill>
                <a:latin typeface="Calibri"/>
                <a:ea typeface="Calibri"/>
                <a:cs typeface="Calibri"/>
                <a:sym typeface="Calibri"/>
              </a:rPr>
              <a:t>Uporabljeni digitalni viri:</a:t>
            </a:r>
            <a:endParaRPr/>
          </a:p>
          <a:p>
            <a:pPr marL="0" marR="0" lvl="0" indent="0" algn="just" rtl="0">
              <a:lnSpc>
                <a:spcPct val="100000"/>
              </a:lnSpc>
              <a:spcBef>
                <a:spcPts val="0"/>
              </a:spcBef>
              <a:spcAft>
                <a:spcPts val="0"/>
              </a:spcAft>
              <a:buClr>
                <a:schemeClr val="dk1"/>
              </a:buClr>
              <a:buSzPts val="1400"/>
              <a:buFont typeface="Arial"/>
              <a:buNone/>
            </a:pPr>
            <a:r>
              <a:rPr lang="en-IE" sz="1600" b="0" i="0" u="none" strike="noStrike" cap="none">
                <a:solidFill>
                  <a:srgbClr val="5F625F"/>
                </a:solidFill>
                <a:latin typeface="Calibri"/>
                <a:ea typeface="Calibri"/>
                <a:cs typeface="Calibri"/>
                <a:sym typeface="Calibri"/>
              </a:rPr>
              <a:t>	Katera digitalna gradiva ali orodja se trenutno uporabljajo (videoposnetki, vsebine LMS, dokumenti, kvizi)?</a:t>
            </a:r>
            <a:endParaRPr/>
          </a:p>
          <a:p>
            <a:pPr marL="0" marR="0" lvl="0" indent="0" algn="just" rtl="0">
              <a:lnSpc>
                <a:spcPct val="100000"/>
              </a:lnSpc>
              <a:spcBef>
                <a:spcPts val="0"/>
              </a:spcBef>
              <a:spcAft>
                <a:spcPts val="0"/>
              </a:spcAft>
              <a:buClr>
                <a:schemeClr val="dk1"/>
              </a:buClr>
              <a:buSzPts val="1400"/>
              <a:buFont typeface="Arial"/>
              <a:buNone/>
            </a:pPr>
            <a:endParaRPr sz="1600" b="0" i="0" u="none" strike="noStrike" cap="none">
              <a:solidFill>
                <a:srgbClr val="5F625F"/>
              </a:solidFill>
              <a:latin typeface="Calibri"/>
              <a:ea typeface="Calibri"/>
              <a:cs typeface="Calibri"/>
              <a:sym typeface="Calibri"/>
            </a:endParaRPr>
          </a:p>
          <a:p>
            <a:pPr marL="0" marR="0" lvl="0" indent="0" algn="just" rtl="0">
              <a:lnSpc>
                <a:spcPct val="100000"/>
              </a:lnSpc>
              <a:spcBef>
                <a:spcPts val="0"/>
              </a:spcBef>
              <a:spcAft>
                <a:spcPts val="0"/>
              </a:spcAft>
              <a:buClr>
                <a:schemeClr val="dk1"/>
              </a:buClr>
              <a:buSzPts val="1400"/>
              <a:buFont typeface="Arial"/>
              <a:buNone/>
            </a:pPr>
            <a:r>
              <a:rPr lang="en-IE" sz="1600" b="1" i="0" u="none" strike="noStrike" cap="none">
                <a:solidFill>
                  <a:srgbClr val="5F625F"/>
                </a:solidFill>
                <a:latin typeface="Calibri"/>
                <a:ea typeface="Calibri"/>
                <a:cs typeface="Calibri"/>
                <a:sym typeface="Calibri"/>
              </a:rPr>
              <a:t>Korak 3 – Razmislite o možnostih za izboljšanje</a:t>
            </a:r>
            <a:endParaRPr/>
          </a:p>
          <a:p>
            <a:pPr marL="0" marR="0" lvl="0" indent="0" algn="just" rtl="0">
              <a:lnSpc>
                <a:spcPct val="100000"/>
              </a:lnSpc>
              <a:spcBef>
                <a:spcPts val="0"/>
              </a:spcBef>
              <a:spcAft>
                <a:spcPts val="0"/>
              </a:spcAft>
              <a:buClr>
                <a:schemeClr val="dk1"/>
              </a:buClr>
              <a:buSzPts val="1400"/>
              <a:buFont typeface="Arial"/>
              <a:buNone/>
            </a:pPr>
            <a:endParaRPr sz="1600" b="0" i="0" u="none" strike="noStrike" cap="none">
              <a:solidFill>
                <a:srgbClr val="5F625F"/>
              </a:solidFill>
              <a:latin typeface="Calibri"/>
              <a:ea typeface="Calibri"/>
              <a:cs typeface="Calibri"/>
              <a:sym typeface="Calibri"/>
            </a:endParaRPr>
          </a:p>
          <a:p>
            <a:pPr marL="0" marR="0" lvl="0" indent="0" algn="just" rtl="0">
              <a:lnSpc>
                <a:spcPct val="100000"/>
              </a:lnSpc>
              <a:spcBef>
                <a:spcPts val="0"/>
              </a:spcBef>
              <a:spcAft>
                <a:spcPts val="0"/>
              </a:spcAft>
              <a:buClr>
                <a:schemeClr val="dk1"/>
              </a:buClr>
              <a:buSzPts val="1400"/>
              <a:buFont typeface="Arial"/>
              <a:buNone/>
            </a:pPr>
            <a:r>
              <a:rPr lang="en-IE" sz="1600" b="0" i="0" u="none" strike="noStrike" cap="none">
                <a:solidFill>
                  <a:srgbClr val="5F625F"/>
                </a:solidFill>
                <a:latin typeface="Calibri"/>
                <a:ea typeface="Calibri"/>
                <a:cs typeface="Calibri"/>
                <a:sym typeface="Calibri"/>
              </a:rPr>
              <a:t>Premislite:</a:t>
            </a:r>
            <a:endParaRPr/>
          </a:p>
          <a:p>
            <a:pPr marL="285750" marR="0" lvl="0" indent="-285750" algn="just" rtl="0">
              <a:lnSpc>
                <a:spcPct val="100000"/>
              </a:lnSpc>
              <a:spcBef>
                <a:spcPts val="0"/>
              </a:spcBef>
              <a:spcAft>
                <a:spcPts val="0"/>
              </a:spcAft>
              <a:buClr>
                <a:schemeClr val="dk1"/>
              </a:buClr>
              <a:buSzPts val="1400"/>
              <a:buFont typeface="Arial"/>
              <a:buChar char="•"/>
            </a:pPr>
            <a:r>
              <a:rPr lang="en-IE" sz="1600" b="0" i="0" u="none" strike="noStrike" cap="none">
                <a:solidFill>
                  <a:srgbClr val="5F625F"/>
                </a:solidFill>
                <a:latin typeface="Calibri"/>
                <a:ea typeface="Calibri"/>
                <a:cs typeface="Calibri"/>
                <a:sym typeface="Calibri"/>
              </a:rPr>
              <a:t>Ali digitalni viri podpirajo razumevanje vsebine?</a:t>
            </a:r>
            <a:endParaRPr/>
          </a:p>
          <a:p>
            <a:pPr marL="285750" marR="0" lvl="0" indent="-285750" algn="just" rtl="0">
              <a:lnSpc>
                <a:spcPct val="100000"/>
              </a:lnSpc>
              <a:spcBef>
                <a:spcPts val="0"/>
              </a:spcBef>
              <a:spcAft>
                <a:spcPts val="0"/>
              </a:spcAft>
              <a:buClr>
                <a:schemeClr val="dk1"/>
              </a:buClr>
              <a:buSzPts val="1400"/>
              <a:buFont typeface="Arial"/>
              <a:buChar char="•"/>
            </a:pPr>
            <a:r>
              <a:rPr lang="en-IE" sz="1600" b="0" i="0" u="none" strike="noStrike" cap="none">
                <a:solidFill>
                  <a:srgbClr val="5F625F"/>
                </a:solidFill>
                <a:latin typeface="Calibri"/>
                <a:ea typeface="Calibri"/>
                <a:cs typeface="Calibri"/>
                <a:sym typeface="Calibri"/>
              </a:rPr>
              <a:t>Ali so dostopni in primerni za odrasle udeležence?</a:t>
            </a:r>
            <a:endParaRPr/>
          </a:p>
          <a:p>
            <a:pPr marL="285750" marR="0" lvl="0" indent="-285750" algn="just" rtl="0">
              <a:lnSpc>
                <a:spcPct val="100000"/>
              </a:lnSpc>
              <a:spcBef>
                <a:spcPts val="0"/>
              </a:spcBef>
              <a:spcAft>
                <a:spcPts val="0"/>
              </a:spcAft>
              <a:buClr>
                <a:schemeClr val="dk1"/>
              </a:buClr>
              <a:buSzPts val="1400"/>
              <a:buFont typeface="Arial"/>
              <a:buChar char="•"/>
            </a:pPr>
            <a:r>
              <a:rPr lang="en-IE" sz="1600" b="0" i="0" u="none" strike="noStrike" cap="none">
                <a:solidFill>
                  <a:srgbClr val="5F625F"/>
                </a:solidFill>
                <a:latin typeface="Calibri"/>
                <a:ea typeface="Calibri"/>
                <a:cs typeface="Calibri"/>
                <a:sym typeface="Calibri"/>
              </a:rPr>
              <a:t>Ali bi jih bilo mogoče prilagoditi, da bi povečali vključenost, relevantnost ali prožnost?</a:t>
            </a:r>
            <a:endParaRPr sz="2800" b="0" i="0" u="none" strike="noStrike" cap="none">
              <a:solidFill>
                <a:schemeClr val="dk1"/>
              </a:solidFill>
              <a:latin typeface="Arial"/>
              <a:ea typeface="Arial"/>
              <a:cs typeface="Arial"/>
              <a:sym typeface="Arial"/>
            </a:endParaRPr>
          </a:p>
        </p:txBody>
      </p:sp>
      <p:pic>
        <p:nvPicPr>
          <p:cNvPr id="4" name="Slika 3">
            <a:extLst>
              <a:ext uri="{FF2B5EF4-FFF2-40B4-BE49-F238E27FC236}">
                <a16:creationId xmlns:a16="http://schemas.microsoft.com/office/drawing/2014/main" id="{C0B9F14B-3412-41A0-9EE2-B09EDB294B0E}"/>
              </a:ext>
            </a:extLst>
          </p:cNvPr>
          <p:cNvPicPr>
            <a:picLocks noChangeAspect="1"/>
          </p:cNvPicPr>
          <p:nvPr/>
        </p:nvPicPr>
        <p:blipFill>
          <a:blip r:embed="rId4"/>
          <a:stretch>
            <a:fillRect/>
          </a:stretch>
        </p:blipFill>
        <p:spPr>
          <a:xfrm>
            <a:off x="597212" y="6315296"/>
            <a:ext cx="1551289" cy="325453"/>
          </a:xfrm>
          <a:prstGeom prst="rect">
            <a:avLst/>
          </a:prstGeom>
        </p:spPr>
      </p:pic>
      <p:sp>
        <p:nvSpPr>
          <p:cNvPr id="5" name="Pravokotnik 4">
            <a:extLst>
              <a:ext uri="{FF2B5EF4-FFF2-40B4-BE49-F238E27FC236}">
                <a16:creationId xmlns:a16="http://schemas.microsoft.com/office/drawing/2014/main" id="{CEF95B85-2B54-480A-B245-EDEAC7326FE2}"/>
              </a:ext>
            </a:extLst>
          </p:cNvPr>
          <p:cNvSpPr/>
          <p:nvPr/>
        </p:nvSpPr>
        <p:spPr>
          <a:xfrm>
            <a:off x="3128021" y="6315296"/>
            <a:ext cx="5309101" cy="461665"/>
          </a:xfrm>
          <a:prstGeom prst="rect">
            <a:avLst/>
          </a:prstGeom>
          <a:solidFill>
            <a:srgbClr val="F5F5F5"/>
          </a:solidFill>
        </p:spPr>
        <p:txBody>
          <a:bodyPr wrap="square">
            <a:spAutoFit/>
          </a:bodyPr>
          <a:lstStyle/>
          <a:p>
            <a:pPr algn="just"/>
            <a:r>
              <a:rPr lang="sl-SI" sz="800" dirty="0">
                <a:latin typeface="Calibri" panose="020F0502020204030204" pitchFamily="34" charset="0"/>
                <a:ea typeface="Calibri" panose="020F0502020204030204" pitchFamily="34" charset="0"/>
                <a:cs typeface="Calibri" panose="020F0502020204030204" pitchFamily="34" charset="0"/>
              </a:rPr>
              <a:t>„Financirano s strani Evropske unije. Izražena stališča in mnenja so zgolj stališča in mnenja avtorja(-</a:t>
            </a:r>
            <a:r>
              <a:rPr lang="sl-SI" sz="800" dirty="0" err="1">
                <a:latin typeface="Calibri" panose="020F0502020204030204" pitchFamily="34" charset="0"/>
                <a:ea typeface="Calibri" panose="020F0502020204030204" pitchFamily="34" charset="0"/>
                <a:cs typeface="Calibri" panose="020F0502020204030204" pitchFamily="34" charset="0"/>
              </a:rPr>
              <a:t>ev</a:t>
            </a:r>
            <a:r>
              <a:rPr lang="sl-SI" sz="800" dirty="0">
                <a:latin typeface="Calibri" panose="020F0502020204030204" pitchFamily="34" charset="0"/>
                <a:ea typeface="Calibri" panose="020F0502020204030204" pitchFamily="34" charset="0"/>
                <a:cs typeface="Calibri" panose="020F0502020204030204" pitchFamily="34" charset="0"/>
              </a:rPr>
              <a:t>) in ne odražajo nujno stališč in mnenj Evropske unije ali </a:t>
            </a:r>
            <a:r>
              <a:rPr lang="sl-SI" sz="800" dirty="0" err="1">
                <a:latin typeface="Calibri" panose="020F0502020204030204" pitchFamily="34" charset="0"/>
                <a:ea typeface="Calibri" panose="020F0502020204030204" pitchFamily="34" charset="0"/>
                <a:cs typeface="Calibri" panose="020F0502020204030204" pitchFamily="34" charset="0"/>
              </a:rPr>
              <a:t>OeAD-GmbH</a:t>
            </a:r>
            <a:r>
              <a:rPr lang="sl-SI" sz="800" dirty="0">
                <a:latin typeface="Calibri" panose="020F0502020204030204" pitchFamily="34" charset="0"/>
                <a:ea typeface="Calibri" panose="020F0502020204030204" pitchFamily="34" charset="0"/>
                <a:cs typeface="Calibri" panose="020F0502020204030204" pitchFamily="34" charset="0"/>
              </a:rPr>
              <a:t>. Niti Evropska unija niti organ, ki je dodelil sredstva, ne odgovarjata zanje.“</a:t>
            </a:r>
            <a:br>
              <a:rPr lang="de-DE" sz="800" dirty="0">
                <a:latin typeface="Calibri" panose="020F0502020204030204" pitchFamily="34" charset="0"/>
                <a:ea typeface="Calibri" panose="020F0502020204030204" pitchFamily="34" charset="0"/>
                <a:cs typeface="Calibri" panose="020F0502020204030204" pitchFamily="34" charset="0"/>
              </a:rPr>
            </a:br>
            <a:endParaRPr lang="sl-SI"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502"/>
        <p:cNvGrpSpPr/>
        <p:nvPr/>
      </p:nvGrpSpPr>
      <p:grpSpPr>
        <a:xfrm>
          <a:off x="0" y="0"/>
          <a:ext cx="0" cy="0"/>
          <a:chOff x="0" y="0"/>
          <a:chExt cx="0" cy="0"/>
        </a:xfrm>
      </p:grpSpPr>
      <p:sp>
        <p:nvSpPr>
          <p:cNvPr id="503" name="Google Shape;503;p14"/>
          <p:cNvSpPr>
            <a:spLocks noGrp="1"/>
          </p:cNvSpPr>
          <p:nvPr>
            <p:ph type="pic" idx="2"/>
          </p:nvPr>
        </p:nvSpPr>
        <p:spPr>
          <a:xfrm>
            <a:off x="7712015" y="1160086"/>
            <a:ext cx="3833353" cy="4358580"/>
          </a:xfrm>
          <a:prstGeom prst="rect">
            <a:avLst/>
          </a:prstGeom>
          <a:noFill/>
          <a:ln>
            <a:noFill/>
          </a:ln>
        </p:spPr>
      </p:sp>
      <p:sp>
        <p:nvSpPr>
          <p:cNvPr id="504" name="Google Shape;504;p14"/>
          <p:cNvSpPr txBox="1"/>
          <p:nvPr/>
        </p:nvSpPr>
        <p:spPr>
          <a:xfrm>
            <a:off x="525861" y="407091"/>
            <a:ext cx="11041299" cy="46162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IE" sz="2400" b="1" i="0" u="none" strike="noStrike" cap="none">
                <a:solidFill>
                  <a:srgbClr val="C52B87"/>
                </a:solidFill>
                <a:latin typeface="Calibri"/>
                <a:ea typeface="Calibri"/>
                <a:cs typeface="Calibri"/>
                <a:sym typeface="Calibri"/>
              </a:rPr>
              <a:t>Naloga 2. Oblikovanje izboljšane digitalne učne vsebine</a:t>
            </a:r>
            <a:endParaRPr sz="1400" b="0" i="0" u="none" strike="noStrike" cap="none">
              <a:solidFill>
                <a:srgbClr val="000000"/>
              </a:solidFill>
              <a:latin typeface="Arial"/>
              <a:ea typeface="Arial"/>
              <a:cs typeface="Arial"/>
              <a:sym typeface="Arial"/>
            </a:endParaRPr>
          </a:p>
        </p:txBody>
      </p:sp>
      <p:sp>
        <p:nvSpPr>
          <p:cNvPr id="505" name="Google Shape;505;p14"/>
          <p:cNvSpPr/>
          <p:nvPr/>
        </p:nvSpPr>
        <p:spPr>
          <a:xfrm>
            <a:off x="327803" y="1145073"/>
            <a:ext cx="6495690" cy="380869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IE" sz="2000" b="1" i="0" u="none" strike="noStrike" cap="none" dirty="0" err="1">
                <a:solidFill>
                  <a:srgbClr val="0070C0"/>
                </a:solidFill>
                <a:latin typeface="Calibri"/>
                <a:ea typeface="Calibri"/>
                <a:cs typeface="Calibri"/>
                <a:sym typeface="Calibri"/>
              </a:rPr>
              <a:t>Uporaba</a:t>
            </a:r>
            <a:r>
              <a:rPr lang="en-IE" sz="2000" b="1" i="0" u="none" strike="noStrike" cap="none" dirty="0">
                <a:solidFill>
                  <a:srgbClr val="0070C0"/>
                </a:solidFill>
                <a:latin typeface="Calibri"/>
                <a:ea typeface="Calibri"/>
                <a:cs typeface="Calibri"/>
                <a:sym typeface="Calibri"/>
              </a:rPr>
              <a:t> </a:t>
            </a:r>
            <a:r>
              <a:rPr lang="en-IE" sz="2000" b="1" i="0" u="none" strike="noStrike" cap="none" dirty="0" err="1">
                <a:solidFill>
                  <a:srgbClr val="0070C0"/>
                </a:solidFill>
                <a:latin typeface="Calibri"/>
                <a:ea typeface="Calibri"/>
                <a:cs typeface="Calibri"/>
                <a:sym typeface="Calibri"/>
              </a:rPr>
              <a:t>izboljšav</a:t>
            </a:r>
            <a:r>
              <a:rPr lang="en-IE" sz="2000" b="1" i="0" u="none" strike="noStrike" cap="none" dirty="0">
                <a:solidFill>
                  <a:srgbClr val="0070C0"/>
                </a:solidFill>
                <a:latin typeface="Calibri"/>
                <a:ea typeface="Calibri"/>
                <a:cs typeface="Calibri"/>
                <a:sym typeface="Calibri"/>
              </a:rPr>
              <a:t> s </a:t>
            </a:r>
            <a:r>
              <a:rPr lang="en-IE" sz="2000" b="1" i="0" u="none" strike="noStrike" cap="none" dirty="0" err="1">
                <a:solidFill>
                  <a:srgbClr val="0070C0"/>
                </a:solidFill>
                <a:latin typeface="Calibri"/>
                <a:ea typeface="Calibri"/>
                <a:cs typeface="Calibri"/>
                <a:sym typeface="Calibri"/>
              </a:rPr>
              <a:t>pomočjo</a:t>
            </a:r>
            <a:r>
              <a:rPr lang="en-IE" sz="2000" b="1" i="0" u="none" strike="noStrike" cap="none" dirty="0">
                <a:solidFill>
                  <a:srgbClr val="0070C0"/>
                </a:solidFill>
                <a:latin typeface="Calibri"/>
                <a:ea typeface="Calibri"/>
                <a:cs typeface="Calibri"/>
                <a:sym typeface="Calibri"/>
              </a:rPr>
              <a:t> </a:t>
            </a:r>
            <a:r>
              <a:rPr lang="en-IE" sz="2000" b="1" i="0" u="none" strike="noStrike" cap="none" dirty="0" err="1">
                <a:solidFill>
                  <a:srgbClr val="0070C0"/>
                </a:solidFill>
                <a:latin typeface="Calibri"/>
                <a:ea typeface="Calibri"/>
                <a:cs typeface="Calibri"/>
                <a:sym typeface="Calibri"/>
              </a:rPr>
              <a:t>digitalnih</a:t>
            </a:r>
            <a:r>
              <a:rPr lang="en-IE" sz="2000" b="1" i="0" u="none" strike="noStrike" cap="none" dirty="0">
                <a:solidFill>
                  <a:srgbClr val="0070C0"/>
                </a:solidFill>
                <a:latin typeface="Calibri"/>
                <a:ea typeface="Calibri"/>
                <a:cs typeface="Calibri"/>
                <a:sym typeface="Calibri"/>
              </a:rPr>
              <a:t> </a:t>
            </a:r>
            <a:r>
              <a:rPr lang="en-IE" sz="2000" b="1" i="0" u="none" strike="noStrike" cap="none" dirty="0" err="1">
                <a:solidFill>
                  <a:srgbClr val="0070C0"/>
                </a:solidFill>
                <a:latin typeface="Calibri"/>
                <a:ea typeface="Calibri"/>
                <a:cs typeface="Calibri"/>
                <a:sym typeface="Calibri"/>
              </a:rPr>
              <a:t>orodij</a:t>
            </a:r>
            <a:r>
              <a:rPr lang="en-IE" sz="2000" b="1" i="0" u="none" strike="noStrike" cap="none" dirty="0">
                <a:solidFill>
                  <a:srgbClr val="0070C0"/>
                </a:solidFill>
                <a:latin typeface="Calibri"/>
                <a:ea typeface="Calibri"/>
                <a:cs typeface="Calibri"/>
                <a:sym typeface="Calibri"/>
              </a:rPr>
              <a:t> </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5F625F"/>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r>
              <a:rPr lang="en-IE" sz="1600" b="0" i="0" u="none" strike="noStrike" cap="none" dirty="0">
                <a:solidFill>
                  <a:srgbClr val="5F625F"/>
                </a:solidFill>
                <a:latin typeface="Calibri"/>
                <a:ea typeface="Calibri"/>
                <a:cs typeface="Calibri"/>
                <a:sym typeface="Calibri"/>
              </a:rPr>
              <a:t>V </a:t>
            </a:r>
            <a:r>
              <a:rPr lang="en-IE" sz="1600" b="0" i="0" u="none" strike="noStrike" cap="none" dirty="0" err="1">
                <a:solidFill>
                  <a:srgbClr val="5F625F"/>
                </a:solidFill>
                <a:latin typeface="Calibri"/>
                <a:ea typeface="Calibri"/>
                <a:cs typeface="Calibri"/>
                <a:sym typeface="Calibri"/>
              </a:rPr>
              <a:t>tej</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dejavnosti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boste</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oblikovali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ali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prilagodili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majhno</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digitalno</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učno</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gradivo</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na</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podlagi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razmišljanj</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iz</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dejavnosti</a:t>
            </a:r>
            <a:r>
              <a:rPr lang="en-IE" sz="1600" b="0" i="0" u="none" strike="noStrike" cap="none" dirty="0">
                <a:solidFill>
                  <a:srgbClr val="5F625F"/>
                </a:solidFill>
                <a:latin typeface="Calibri"/>
                <a:ea typeface="Calibri"/>
                <a:cs typeface="Calibri"/>
                <a:sym typeface="Calibri"/>
              </a:rPr>
              <a:t> 1. </a:t>
            </a:r>
            <a:r>
              <a:rPr lang="en-IE" sz="1600" b="0" i="0" u="none" strike="noStrike" cap="none" dirty="0" err="1">
                <a:solidFill>
                  <a:srgbClr val="5F625F"/>
                </a:solidFill>
                <a:latin typeface="Calibri"/>
                <a:ea typeface="Calibri"/>
                <a:cs typeface="Calibri"/>
                <a:sym typeface="Calibri"/>
              </a:rPr>
              <a:t>Poudarek</a:t>
            </a:r>
            <a:r>
              <a:rPr lang="en-IE" sz="1600" b="0" i="0" u="none" strike="noStrike" cap="none" dirty="0">
                <a:solidFill>
                  <a:srgbClr val="5F625F"/>
                </a:solidFill>
                <a:latin typeface="Calibri"/>
                <a:ea typeface="Calibri"/>
                <a:cs typeface="Calibri"/>
                <a:sym typeface="Calibri"/>
              </a:rPr>
              <a:t> je </a:t>
            </a:r>
            <a:r>
              <a:rPr lang="en-IE" sz="1600" b="0" i="0" u="none" strike="noStrike" cap="none" dirty="0" err="1">
                <a:solidFill>
                  <a:srgbClr val="5F625F"/>
                </a:solidFill>
                <a:latin typeface="Calibri"/>
                <a:ea typeface="Calibri"/>
                <a:cs typeface="Calibri"/>
                <a:sym typeface="Calibri"/>
              </a:rPr>
              <a:t>na</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izboljšanju</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posredovanja</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vsebine</a:t>
            </a:r>
            <a:r>
              <a:rPr lang="en-IE" sz="1600" b="0" i="0" u="none" strike="noStrike" cap="none" dirty="0">
                <a:solidFill>
                  <a:srgbClr val="5F625F"/>
                </a:solidFill>
                <a:latin typeface="Calibri"/>
                <a:ea typeface="Calibri"/>
                <a:cs typeface="Calibri"/>
                <a:sym typeface="Calibri"/>
              </a:rPr>
              <a:t> in </a:t>
            </a:r>
            <a:r>
              <a:rPr lang="en-IE" sz="1600" b="0" i="0" u="none" strike="noStrike" cap="none" dirty="0" err="1">
                <a:solidFill>
                  <a:srgbClr val="5F625F"/>
                </a:solidFill>
                <a:latin typeface="Calibri"/>
                <a:ea typeface="Calibri"/>
                <a:cs typeface="Calibri"/>
                <a:sym typeface="Calibri"/>
              </a:rPr>
              <a:t>izkušnje</a:t>
            </a:r>
            <a:r>
              <a:rPr lang="en-IE" sz="1600" b="0" i="0" u="none" strike="noStrike" cap="none" dirty="0">
                <a:solidFill>
                  <a:srgbClr val="5F625F"/>
                </a:solidFill>
                <a:latin typeface="Calibri"/>
                <a:ea typeface="Calibri"/>
                <a:cs typeface="Calibri"/>
                <a:sym typeface="Calibri"/>
              </a:rPr>
              <a:t> u</a:t>
            </a:r>
            <a:r>
              <a:rPr lang="sl-SI" sz="1600" b="0" i="0" u="none" strike="noStrike" cap="none" dirty="0" err="1">
                <a:solidFill>
                  <a:srgbClr val="5F625F"/>
                </a:solidFill>
                <a:latin typeface="Calibri"/>
                <a:ea typeface="Calibri"/>
                <a:cs typeface="Calibri"/>
                <a:sym typeface="Calibri"/>
              </a:rPr>
              <a:t>deleženca</a:t>
            </a:r>
            <a:r>
              <a:rPr lang="en-IE" sz="1600" b="0" i="0" u="none" strike="noStrike" cap="none" dirty="0">
                <a:solidFill>
                  <a:srgbClr val="5F625F"/>
                </a:solidFill>
                <a:latin typeface="Calibri"/>
                <a:ea typeface="Calibri"/>
                <a:cs typeface="Calibri"/>
                <a:sym typeface="Calibri"/>
              </a:rPr>
              <a:t>, ne pa </a:t>
            </a:r>
            <a:r>
              <a:rPr lang="en-IE" sz="1600" b="0" i="0" u="none" strike="noStrike" cap="none" dirty="0" err="1">
                <a:solidFill>
                  <a:srgbClr val="5F625F"/>
                </a:solidFill>
                <a:latin typeface="Calibri"/>
                <a:ea typeface="Calibri"/>
                <a:cs typeface="Calibri"/>
                <a:sym typeface="Calibri"/>
              </a:rPr>
              <a:t>na</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ustvarjanju</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zapletenih</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gradiv</a:t>
            </a:r>
            <a:r>
              <a:rPr lang="en-IE" sz="1600" b="0" i="0" u="none" strike="noStrike" cap="none" dirty="0">
                <a:solidFill>
                  <a:srgbClr val="5F625F"/>
                </a:solidFill>
                <a:latin typeface="Calibri"/>
                <a:ea typeface="Calibri"/>
                <a:cs typeface="Calibri"/>
                <a:sym typeface="Calibri"/>
              </a:rPr>
              <a:t>.</a:t>
            </a:r>
            <a:endParaRPr dirty="0"/>
          </a:p>
          <a:p>
            <a:pPr marL="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5F625F"/>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r>
              <a:rPr lang="en-IE" sz="1600" b="0" i="0" u="none" strike="noStrike" cap="none" dirty="0" err="1">
                <a:solidFill>
                  <a:srgbClr val="5F625F"/>
                </a:solidFill>
                <a:latin typeface="Calibri"/>
                <a:ea typeface="Calibri"/>
                <a:cs typeface="Calibri"/>
                <a:sym typeface="Calibri"/>
              </a:rPr>
              <a:t>Izberete</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eno</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digitalno</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orodje</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ali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orodje</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podprto</a:t>
            </a:r>
            <a:r>
              <a:rPr lang="en-IE" sz="1600" b="0" i="0" u="none" strike="noStrike" cap="none" dirty="0">
                <a:solidFill>
                  <a:srgbClr val="5F625F"/>
                </a:solidFill>
                <a:latin typeface="Calibri"/>
                <a:ea typeface="Calibri"/>
                <a:cs typeface="Calibri"/>
                <a:sym typeface="Calibri"/>
              </a:rPr>
              <a:t> z </a:t>
            </a:r>
            <a:r>
              <a:rPr lang="en-IE" sz="1600" b="0" i="0" u="none" strike="noStrike" cap="none" dirty="0" err="1">
                <a:solidFill>
                  <a:srgbClr val="5F625F"/>
                </a:solidFill>
                <a:latin typeface="Calibri"/>
                <a:ea typeface="Calibri"/>
                <a:cs typeface="Calibri"/>
                <a:sym typeface="Calibri"/>
              </a:rPr>
              <a:t>umetno</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inteligenco</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ki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jasno</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podpira</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vaš</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učni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cilj</a:t>
            </a:r>
            <a:r>
              <a:rPr lang="en-IE" sz="1600" b="0" i="0" u="none" strike="noStrike" cap="none" dirty="0">
                <a:solidFill>
                  <a:srgbClr val="5F625F"/>
                </a:solidFill>
                <a:latin typeface="Calibri"/>
                <a:ea typeface="Calibri"/>
                <a:cs typeface="Calibri"/>
                <a:sym typeface="Calibri"/>
              </a:rPr>
              <a:t> in </a:t>
            </a:r>
            <a:r>
              <a:rPr lang="en-IE" sz="1600" b="0" i="0" u="none" strike="noStrike" cap="none" dirty="0" err="1">
                <a:solidFill>
                  <a:srgbClr val="5F625F"/>
                </a:solidFill>
                <a:latin typeface="Calibri"/>
                <a:ea typeface="Calibri"/>
                <a:cs typeface="Calibri"/>
                <a:sym typeface="Calibri"/>
              </a:rPr>
              <a:t>potrebe</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odraslih</a:t>
            </a:r>
            <a:r>
              <a:rPr lang="en-IE" sz="1600" b="0" i="0" u="none" strike="noStrike" cap="none" dirty="0">
                <a:solidFill>
                  <a:srgbClr val="5F625F"/>
                </a:solidFill>
                <a:latin typeface="Calibri"/>
                <a:ea typeface="Calibri"/>
                <a:cs typeface="Calibri"/>
                <a:sym typeface="Calibri"/>
              </a:rPr>
              <a:t> u</a:t>
            </a:r>
            <a:r>
              <a:rPr lang="sl-SI" sz="1600" b="0" i="0" u="none" strike="noStrike" cap="none" dirty="0" err="1">
                <a:solidFill>
                  <a:srgbClr val="5F625F"/>
                </a:solidFill>
                <a:latin typeface="Calibri"/>
                <a:ea typeface="Calibri"/>
                <a:cs typeface="Calibri"/>
                <a:sym typeface="Calibri"/>
              </a:rPr>
              <a:t>deležencev</a:t>
            </a:r>
            <a:r>
              <a:rPr lang="en-IE" sz="1600" b="0" i="0" u="none" strike="noStrike" cap="none" dirty="0">
                <a:solidFill>
                  <a:srgbClr val="5F625F"/>
                </a:solidFill>
                <a:latin typeface="Calibri"/>
                <a:ea typeface="Calibri"/>
                <a:cs typeface="Calibri"/>
                <a:sym typeface="Calibri"/>
              </a:rPr>
              <a:t>.</a:t>
            </a:r>
            <a:endParaRPr dirty="0"/>
          </a:p>
          <a:p>
            <a:pPr marL="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5F625F"/>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r>
              <a:rPr lang="en-IE" sz="1600" b="0" i="0" u="none" strike="noStrike" cap="none" dirty="0" err="1">
                <a:solidFill>
                  <a:srgbClr val="5F625F"/>
                </a:solidFill>
                <a:latin typeface="Calibri"/>
                <a:ea typeface="Calibri"/>
                <a:cs typeface="Calibri"/>
                <a:sym typeface="Calibri"/>
              </a:rPr>
              <a:t>Cilj</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Ustvarite</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preprost</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vsebinsko</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usklajen</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digitalni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učni</a:t>
            </a:r>
            <a:r>
              <a:rPr lang="en-IE" sz="1600" b="0" i="0" u="none" strike="noStrike" cap="none" dirty="0">
                <a:solidFill>
                  <a:srgbClr val="5F625F"/>
                </a:solidFill>
                <a:latin typeface="Calibri"/>
                <a:ea typeface="Calibri"/>
                <a:cs typeface="Calibri"/>
                <a:sym typeface="Calibri"/>
              </a:rPr>
              <a:t> element, </a:t>
            </a:r>
            <a:r>
              <a:rPr lang="en-IE" sz="1600" b="0" i="0" u="none" strike="noStrike" cap="none" dirty="0" err="1">
                <a:solidFill>
                  <a:srgbClr val="5F625F"/>
                </a:solidFill>
                <a:latin typeface="Calibri"/>
                <a:ea typeface="Calibri"/>
                <a:cs typeface="Calibri"/>
                <a:sym typeface="Calibri"/>
              </a:rPr>
              <a:t>ki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ga</a:t>
            </a:r>
            <a:r>
              <a:rPr lang="en-IE" sz="1600" b="0" i="0" u="none" strike="noStrike" cap="none" dirty="0">
                <a:solidFill>
                  <a:srgbClr val="5F625F"/>
                </a:solidFill>
                <a:latin typeface="Calibri"/>
                <a:ea typeface="Calibri"/>
                <a:cs typeface="Calibri"/>
                <a:sym typeface="Calibri"/>
              </a:rPr>
              <a:t> je </a:t>
            </a:r>
            <a:r>
              <a:rPr lang="en-IE" sz="1600" b="0" i="0" u="none" strike="noStrike" cap="none" dirty="0" err="1">
                <a:solidFill>
                  <a:srgbClr val="5F625F"/>
                </a:solidFill>
                <a:latin typeface="Calibri"/>
                <a:ea typeface="Calibri"/>
                <a:cs typeface="Calibri"/>
                <a:sym typeface="Calibri"/>
              </a:rPr>
              <a:t>mogoče</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uporabiti</a:t>
            </a:r>
            <a:r>
              <a:rPr lang="en-IE" sz="1600" b="0" i="0" u="none" strike="noStrike" cap="none" dirty="0">
                <a:solidFill>
                  <a:srgbClr val="5F625F"/>
                </a:solidFill>
                <a:latin typeface="Calibri"/>
                <a:ea typeface="Calibri"/>
                <a:cs typeface="Calibri"/>
                <a:sym typeface="Calibri"/>
              </a:rPr>
              <a:t> v </a:t>
            </a:r>
            <a:r>
              <a:rPr lang="en-IE" sz="1600" b="0" i="0" u="none" strike="noStrike" cap="none" dirty="0" err="1">
                <a:solidFill>
                  <a:srgbClr val="5F625F"/>
                </a:solidFill>
                <a:latin typeface="Calibri"/>
                <a:ea typeface="Calibri"/>
                <a:cs typeface="Calibri"/>
                <a:sym typeface="Calibri"/>
              </a:rPr>
              <a:t>praksi</a:t>
            </a:r>
            <a:r>
              <a:rPr lang="en-IE" sz="1600" b="0" i="0" u="none" strike="noStrike" cap="none" dirty="0">
                <a:solidFill>
                  <a:srgbClr val="5F625F"/>
                </a:solidFill>
                <a:latin typeface="Calibri"/>
                <a:ea typeface="Calibri"/>
                <a:cs typeface="Calibri"/>
                <a:sym typeface="Calibri"/>
              </a:rPr>
              <a:t>.</a:t>
            </a:r>
            <a:endParaRPr dirty="0"/>
          </a:p>
          <a:p>
            <a:pPr marL="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5F625F"/>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r>
              <a:rPr lang="en-IE" sz="1600" b="0" i="0" u="none" strike="noStrike" cap="none" dirty="0" err="1">
                <a:solidFill>
                  <a:srgbClr val="5F625F"/>
                </a:solidFill>
                <a:latin typeface="Calibri"/>
                <a:ea typeface="Calibri"/>
                <a:cs typeface="Calibri"/>
                <a:sym typeface="Calibri"/>
              </a:rPr>
              <a:t>Predlagani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čas</a:t>
            </a:r>
            <a:r>
              <a:rPr lang="en-IE" sz="1600" b="0" i="0" u="none" strike="noStrike" cap="none" dirty="0">
                <a:solidFill>
                  <a:srgbClr val="5F625F"/>
                </a:solidFill>
                <a:latin typeface="Calibri"/>
                <a:ea typeface="Calibri"/>
                <a:cs typeface="Calibri"/>
                <a:sym typeface="Calibri"/>
              </a:rPr>
              <a:t>: 45 </a:t>
            </a:r>
            <a:r>
              <a:rPr lang="en-IE" sz="1600" b="0" i="0" u="none" strike="noStrike" cap="none" dirty="0" err="1">
                <a:solidFill>
                  <a:srgbClr val="5F625F"/>
                </a:solidFill>
                <a:latin typeface="Calibri"/>
                <a:ea typeface="Calibri"/>
                <a:cs typeface="Calibri"/>
                <a:sym typeface="Calibri"/>
              </a:rPr>
              <a:t>minut</a:t>
            </a:r>
            <a:endParaRPr sz="1100" b="0" i="0" u="none" strike="noStrike" cap="none" dirty="0">
              <a:solidFill>
                <a:schemeClr val="dk1"/>
              </a:solidFill>
              <a:latin typeface="Arial"/>
              <a:ea typeface="Arial"/>
              <a:cs typeface="Arial"/>
              <a:sym typeface="Arial"/>
            </a:endParaRPr>
          </a:p>
          <a:p>
            <a:pPr marL="0" marR="0" lvl="0" indent="0" algn="just" rtl="0">
              <a:lnSpc>
                <a:spcPct val="150000"/>
              </a:lnSpc>
              <a:spcBef>
                <a:spcPts val="0"/>
              </a:spcBef>
              <a:spcAft>
                <a:spcPts val="0"/>
              </a:spcAft>
              <a:buClr>
                <a:srgbClr val="000000"/>
              </a:buClr>
              <a:buSzPts val="900"/>
              <a:buFont typeface="Arial"/>
              <a:buNone/>
            </a:pPr>
            <a:endParaRPr sz="900" b="0" i="0" u="none" strike="noStrike" cap="none" dirty="0">
              <a:solidFill>
                <a:schemeClr val="dk1"/>
              </a:solidFill>
              <a:latin typeface="Arial"/>
              <a:ea typeface="Arial"/>
              <a:cs typeface="Arial"/>
              <a:sym typeface="Arial"/>
            </a:endParaRPr>
          </a:p>
        </p:txBody>
      </p:sp>
      <p:pic>
        <p:nvPicPr>
          <p:cNvPr id="5" name="Slika 4">
            <a:extLst>
              <a:ext uri="{FF2B5EF4-FFF2-40B4-BE49-F238E27FC236}">
                <a16:creationId xmlns:a16="http://schemas.microsoft.com/office/drawing/2014/main" id="{54F32863-F7FA-48D2-B4BF-461AD1253D0A}"/>
              </a:ext>
            </a:extLst>
          </p:cNvPr>
          <p:cNvPicPr>
            <a:picLocks noChangeAspect="1"/>
          </p:cNvPicPr>
          <p:nvPr/>
        </p:nvPicPr>
        <p:blipFill>
          <a:blip r:embed="rId4"/>
          <a:stretch>
            <a:fillRect/>
          </a:stretch>
        </p:blipFill>
        <p:spPr>
          <a:xfrm>
            <a:off x="597212" y="6315296"/>
            <a:ext cx="1551289" cy="325453"/>
          </a:xfrm>
          <a:prstGeom prst="rect">
            <a:avLst/>
          </a:prstGeom>
        </p:spPr>
      </p:pic>
      <p:sp>
        <p:nvSpPr>
          <p:cNvPr id="6" name="Pravokotnik 5">
            <a:extLst>
              <a:ext uri="{FF2B5EF4-FFF2-40B4-BE49-F238E27FC236}">
                <a16:creationId xmlns:a16="http://schemas.microsoft.com/office/drawing/2014/main" id="{688A0027-19D9-4CF3-8A2C-5176BF9C7971}"/>
              </a:ext>
            </a:extLst>
          </p:cNvPr>
          <p:cNvSpPr/>
          <p:nvPr/>
        </p:nvSpPr>
        <p:spPr>
          <a:xfrm>
            <a:off x="3128021" y="6315296"/>
            <a:ext cx="5309101" cy="461665"/>
          </a:xfrm>
          <a:prstGeom prst="rect">
            <a:avLst/>
          </a:prstGeom>
          <a:solidFill>
            <a:srgbClr val="F5F5F5"/>
          </a:solidFill>
        </p:spPr>
        <p:txBody>
          <a:bodyPr wrap="square">
            <a:spAutoFit/>
          </a:bodyPr>
          <a:lstStyle/>
          <a:p>
            <a:pPr algn="just"/>
            <a:r>
              <a:rPr lang="sl-SI" sz="800" dirty="0">
                <a:latin typeface="Calibri" panose="020F0502020204030204" pitchFamily="34" charset="0"/>
                <a:ea typeface="Calibri" panose="020F0502020204030204" pitchFamily="34" charset="0"/>
                <a:cs typeface="Calibri" panose="020F0502020204030204" pitchFamily="34" charset="0"/>
              </a:rPr>
              <a:t>„Financirano s strani Evropske unije. Izražena stališča in mnenja so zgolj stališča in mnenja avtorja(-</a:t>
            </a:r>
            <a:r>
              <a:rPr lang="sl-SI" sz="800" dirty="0" err="1">
                <a:latin typeface="Calibri" panose="020F0502020204030204" pitchFamily="34" charset="0"/>
                <a:ea typeface="Calibri" panose="020F0502020204030204" pitchFamily="34" charset="0"/>
                <a:cs typeface="Calibri" panose="020F0502020204030204" pitchFamily="34" charset="0"/>
              </a:rPr>
              <a:t>ev</a:t>
            </a:r>
            <a:r>
              <a:rPr lang="sl-SI" sz="800" dirty="0">
                <a:latin typeface="Calibri" panose="020F0502020204030204" pitchFamily="34" charset="0"/>
                <a:ea typeface="Calibri" panose="020F0502020204030204" pitchFamily="34" charset="0"/>
                <a:cs typeface="Calibri" panose="020F0502020204030204" pitchFamily="34" charset="0"/>
              </a:rPr>
              <a:t>) in ne odražajo nujno stališč in mnenj Evropske unije ali </a:t>
            </a:r>
            <a:r>
              <a:rPr lang="sl-SI" sz="800" dirty="0" err="1">
                <a:latin typeface="Calibri" panose="020F0502020204030204" pitchFamily="34" charset="0"/>
                <a:ea typeface="Calibri" panose="020F0502020204030204" pitchFamily="34" charset="0"/>
                <a:cs typeface="Calibri" panose="020F0502020204030204" pitchFamily="34" charset="0"/>
              </a:rPr>
              <a:t>OeAD-GmbH</a:t>
            </a:r>
            <a:r>
              <a:rPr lang="sl-SI" sz="800" dirty="0">
                <a:latin typeface="Calibri" panose="020F0502020204030204" pitchFamily="34" charset="0"/>
                <a:ea typeface="Calibri" panose="020F0502020204030204" pitchFamily="34" charset="0"/>
                <a:cs typeface="Calibri" panose="020F0502020204030204" pitchFamily="34" charset="0"/>
              </a:rPr>
              <a:t>. Niti Evropska unija niti organ, ki je dodelil sredstva, ne odgovarjata zanje.“</a:t>
            </a:r>
            <a:br>
              <a:rPr lang="de-DE" sz="800" dirty="0">
                <a:latin typeface="Calibri" panose="020F0502020204030204" pitchFamily="34" charset="0"/>
                <a:ea typeface="Calibri" panose="020F0502020204030204" pitchFamily="34" charset="0"/>
                <a:cs typeface="Calibri" panose="020F0502020204030204" pitchFamily="34" charset="0"/>
              </a:rPr>
            </a:br>
            <a:endParaRPr lang="sl-SI"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509"/>
        <p:cNvGrpSpPr/>
        <p:nvPr/>
      </p:nvGrpSpPr>
      <p:grpSpPr>
        <a:xfrm>
          <a:off x="0" y="0"/>
          <a:ext cx="0" cy="0"/>
          <a:chOff x="0" y="0"/>
          <a:chExt cx="0" cy="0"/>
        </a:xfrm>
      </p:grpSpPr>
      <p:sp>
        <p:nvSpPr>
          <p:cNvPr id="510" name="Google Shape;510;p15"/>
          <p:cNvSpPr txBox="1"/>
          <p:nvPr/>
        </p:nvSpPr>
        <p:spPr>
          <a:xfrm>
            <a:off x="615700" y="217310"/>
            <a:ext cx="10788421" cy="46162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IE" sz="2400" b="1" i="0" u="none" strike="noStrike" cap="none">
                <a:solidFill>
                  <a:srgbClr val="C52B87"/>
                </a:solidFill>
                <a:latin typeface="Calibri"/>
                <a:ea typeface="Calibri"/>
                <a:cs typeface="Calibri"/>
                <a:sym typeface="Calibri"/>
              </a:rPr>
              <a:t>Dejavnost: </a:t>
            </a:r>
            <a:r>
              <a:rPr lang="en-IE" sz="2400" b="1" i="0" u="none" strike="noStrike" cap="none">
                <a:solidFill>
                  <a:srgbClr val="0070C0"/>
                </a:solidFill>
                <a:latin typeface="Calibri"/>
                <a:ea typeface="Calibri"/>
                <a:cs typeface="Calibri"/>
                <a:sym typeface="Calibri"/>
              </a:rPr>
              <a:t>Oblikovanje, razlaga in razmislek (45 minut)</a:t>
            </a:r>
            <a:endParaRPr sz="1400" b="0" i="0" u="none" strike="noStrike" cap="none">
              <a:solidFill>
                <a:srgbClr val="000000"/>
              </a:solidFill>
              <a:latin typeface="Arial"/>
              <a:ea typeface="Arial"/>
              <a:cs typeface="Arial"/>
              <a:sym typeface="Arial"/>
            </a:endParaRPr>
          </a:p>
        </p:txBody>
      </p:sp>
      <p:sp>
        <p:nvSpPr>
          <p:cNvPr id="511" name="Google Shape;511;p15"/>
          <p:cNvSpPr txBox="1"/>
          <p:nvPr/>
        </p:nvSpPr>
        <p:spPr>
          <a:xfrm>
            <a:off x="434721" y="1186330"/>
            <a:ext cx="11757279" cy="4947052"/>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chemeClr val="dk1"/>
              </a:buClr>
              <a:buSzPts val="1400"/>
              <a:buFont typeface="Arial"/>
              <a:buNone/>
            </a:pPr>
            <a:r>
              <a:rPr lang="en-IE" sz="1600" b="0" i="0" u="none" strike="noStrike" cap="none" dirty="0" err="1">
                <a:solidFill>
                  <a:srgbClr val="5F625F"/>
                </a:solidFill>
                <a:latin typeface="Calibri"/>
                <a:ea typeface="Calibri"/>
                <a:cs typeface="Calibri"/>
                <a:sym typeface="Calibri"/>
              </a:rPr>
              <a:t>Korak</a:t>
            </a:r>
            <a:r>
              <a:rPr lang="en-IE" sz="1600" b="0" i="0" u="none" strike="noStrike" cap="none" dirty="0">
                <a:solidFill>
                  <a:srgbClr val="5F625F"/>
                </a:solidFill>
                <a:latin typeface="Calibri"/>
                <a:ea typeface="Calibri"/>
                <a:cs typeface="Calibri"/>
                <a:sym typeface="Calibri"/>
              </a:rPr>
              <a:t> 1 – </a:t>
            </a:r>
            <a:r>
              <a:rPr lang="en-IE" sz="1600" b="0" i="0" u="none" strike="noStrike" cap="none" dirty="0" err="1">
                <a:solidFill>
                  <a:srgbClr val="5F625F"/>
                </a:solidFill>
                <a:latin typeface="Calibri"/>
                <a:ea typeface="Calibri"/>
                <a:cs typeface="Calibri"/>
                <a:sym typeface="Calibri"/>
              </a:rPr>
              <a:t>Izberite</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eno</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izboljšavo</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ki</a:t>
            </a:r>
            <a:r>
              <a:rPr lang="en-IE" sz="1600" b="0" i="0" u="none" strike="noStrike" cap="none" dirty="0">
                <a:solidFill>
                  <a:srgbClr val="5F625F"/>
                </a:solidFill>
                <a:latin typeface="Calibri"/>
                <a:ea typeface="Calibri"/>
                <a:cs typeface="Calibri"/>
                <a:sym typeface="Calibri"/>
              </a:rPr>
              <a:t> jo </a:t>
            </a:r>
            <a:r>
              <a:rPr lang="en-IE" sz="1600" b="0" i="0" u="none" strike="noStrike" cap="none" dirty="0" err="1">
                <a:solidFill>
                  <a:srgbClr val="5F625F"/>
                </a:solidFill>
                <a:latin typeface="Calibri"/>
                <a:ea typeface="Calibri"/>
                <a:cs typeface="Calibri"/>
                <a:sym typeface="Calibri"/>
              </a:rPr>
              <a:t>želite</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izvesti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Primeri</a:t>
            </a:r>
            <a:r>
              <a:rPr lang="en-IE" sz="1600" b="0" i="0" u="none" strike="noStrike" cap="none" dirty="0">
                <a:solidFill>
                  <a:srgbClr val="5F625F"/>
                </a:solidFill>
                <a:latin typeface="Calibri"/>
                <a:ea typeface="Calibri"/>
                <a:cs typeface="Calibri"/>
                <a:sym typeface="Calibri"/>
              </a:rPr>
              <a:t>:</a:t>
            </a:r>
            <a:endParaRPr dirty="0"/>
          </a:p>
          <a:p>
            <a:pPr marL="285750" marR="0" lvl="0" indent="-285750" algn="just" rtl="0">
              <a:lnSpc>
                <a:spcPct val="100000"/>
              </a:lnSpc>
              <a:spcBef>
                <a:spcPts val="0"/>
              </a:spcBef>
              <a:spcAft>
                <a:spcPts val="0"/>
              </a:spcAft>
              <a:buClr>
                <a:schemeClr val="dk1"/>
              </a:buClr>
              <a:buSzPts val="1400"/>
              <a:buFont typeface="Arial"/>
              <a:buChar char="•"/>
            </a:pPr>
            <a:r>
              <a:rPr lang="en-IE" sz="1600" b="0" i="0" u="none" strike="noStrike" cap="none" dirty="0" err="1">
                <a:solidFill>
                  <a:srgbClr val="5F625F"/>
                </a:solidFill>
                <a:latin typeface="Calibri"/>
                <a:ea typeface="Calibri"/>
                <a:cs typeface="Calibri"/>
                <a:sym typeface="Calibri"/>
              </a:rPr>
              <a:t>Kratek</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pojasnjevalni</a:t>
            </a:r>
            <a:r>
              <a:rPr lang="en-IE" sz="1600" b="0" i="0" u="none" strike="noStrike" cap="none" dirty="0">
                <a:solidFill>
                  <a:srgbClr val="5F625F"/>
                </a:solidFill>
                <a:latin typeface="Calibri"/>
                <a:ea typeface="Calibri"/>
                <a:cs typeface="Calibri"/>
                <a:sym typeface="Calibri"/>
              </a:rPr>
              <a:t> video </a:t>
            </a:r>
            <a:r>
              <a:rPr lang="en-IE" sz="1600" b="0" i="0" u="none" strike="noStrike" cap="none" dirty="0" err="1">
                <a:solidFill>
                  <a:srgbClr val="5F625F"/>
                </a:solidFill>
                <a:latin typeface="Calibri"/>
                <a:ea typeface="Calibri"/>
                <a:cs typeface="Calibri"/>
                <a:sym typeface="Calibri"/>
              </a:rPr>
              <a:t>ali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predstavitev</a:t>
            </a:r>
            <a:endParaRPr dirty="0"/>
          </a:p>
          <a:p>
            <a:pPr marL="285750" marR="0" lvl="0" indent="-285750" algn="just" rtl="0">
              <a:lnSpc>
                <a:spcPct val="100000"/>
              </a:lnSpc>
              <a:spcBef>
                <a:spcPts val="0"/>
              </a:spcBef>
              <a:spcAft>
                <a:spcPts val="0"/>
              </a:spcAft>
              <a:buClr>
                <a:schemeClr val="dk1"/>
              </a:buClr>
              <a:buSzPts val="1400"/>
              <a:buFont typeface="Arial"/>
              <a:buChar char="•"/>
            </a:pPr>
            <a:r>
              <a:rPr lang="en-IE" sz="1600" b="0" i="0" u="none" strike="noStrike" cap="none" dirty="0" err="1">
                <a:solidFill>
                  <a:srgbClr val="5F625F"/>
                </a:solidFill>
                <a:latin typeface="Calibri"/>
                <a:ea typeface="Calibri"/>
                <a:cs typeface="Calibri"/>
                <a:sym typeface="Calibri"/>
              </a:rPr>
              <a:t>Prilagojeni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odprti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izobraževalni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viri</a:t>
            </a:r>
            <a:r>
              <a:rPr lang="en-IE" sz="1600" b="0" i="0" u="none" strike="noStrike" cap="none" dirty="0">
                <a:solidFill>
                  <a:srgbClr val="5F625F"/>
                </a:solidFill>
                <a:latin typeface="Calibri"/>
                <a:ea typeface="Calibri"/>
                <a:cs typeface="Calibri"/>
                <a:sym typeface="Calibri"/>
              </a:rPr>
              <a:t> (OER) s </a:t>
            </a:r>
            <a:r>
              <a:rPr lang="en-IE" sz="1600" b="0" i="0" u="none" strike="noStrike" cap="none" dirty="0" err="1">
                <a:solidFill>
                  <a:srgbClr val="5F625F"/>
                </a:solidFill>
                <a:latin typeface="Calibri"/>
                <a:ea typeface="Calibri"/>
                <a:cs typeface="Calibri"/>
                <a:sym typeface="Calibri"/>
              </a:rPr>
              <a:t>poenostavljenim</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jezikom</a:t>
            </a:r>
            <a:endParaRPr dirty="0"/>
          </a:p>
          <a:p>
            <a:pPr marL="285750" marR="0" lvl="0" indent="-285750" algn="just" rtl="0">
              <a:lnSpc>
                <a:spcPct val="100000"/>
              </a:lnSpc>
              <a:spcBef>
                <a:spcPts val="0"/>
              </a:spcBef>
              <a:spcAft>
                <a:spcPts val="0"/>
              </a:spcAft>
              <a:buClr>
                <a:schemeClr val="dk1"/>
              </a:buClr>
              <a:buSzPts val="1400"/>
              <a:buFont typeface="Arial"/>
              <a:buChar char="•"/>
            </a:pPr>
            <a:r>
              <a:rPr lang="en-IE" sz="1600" b="0" i="0" u="none" strike="noStrike" cap="none" dirty="0" err="1">
                <a:solidFill>
                  <a:srgbClr val="5F625F"/>
                </a:solidFill>
                <a:latin typeface="Calibri"/>
                <a:ea typeface="Calibri"/>
                <a:cs typeface="Calibri"/>
                <a:sym typeface="Calibri"/>
              </a:rPr>
              <a:t>Skupinski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dokument</a:t>
            </a:r>
            <a:r>
              <a:rPr lang="en-IE" sz="1600" b="0" i="0" u="none" strike="noStrike" cap="none" dirty="0">
                <a:solidFill>
                  <a:srgbClr val="5F625F"/>
                </a:solidFill>
                <a:latin typeface="Calibri"/>
                <a:ea typeface="Calibri"/>
                <a:cs typeface="Calibri"/>
                <a:sym typeface="Calibri"/>
              </a:rPr>
              <a:t> z </a:t>
            </a:r>
            <a:r>
              <a:rPr lang="en-IE" sz="1600" b="0" i="0" u="none" strike="noStrike" cap="none" dirty="0" err="1">
                <a:solidFill>
                  <a:srgbClr val="5F625F"/>
                </a:solidFill>
                <a:latin typeface="Calibri"/>
                <a:ea typeface="Calibri"/>
                <a:cs typeface="Calibri"/>
                <a:sym typeface="Calibri"/>
              </a:rPr>
              <a:t>vodilnimi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vprašanji</a:t>
            </a:r>
            <a:endParaRPr dirty="0"/>
          </a:p>
          <a:p>
            <a:pPr marL="285750" marR="0" lvl="0" indent="-285750" algn="just" rtl="0">
              <a:lnSpc>
                <a:spcPct val="100000"/>
              </a:lnSpc>
              <a:spcBef>
                <a:spcPts val="0"/>
              </a:spcBef>
              <a:spcAft>
                <a:spcPts val="0"/>
              </a:spcAft>
              <a:buClr>
                <a:schemeClr val="dk1"/>
              </a:buClr>
              <a:buSzPts val="1400"/>
              <a:buFont typeface="Arial"/>
              <a:buChar char="•"/>
            </a:pPr>
            <a:r>
              <a:rPr lang="en-IE" sz="1600" b="0" i="0" u="none" strike="noStrike" cap="none" dirty="0" err="1">
                <a:solidFill>
                  <a:srgbClr val="5F625F"/>
                </a:solidFill>
                <a:latin typeface="Calibri"/>
                <a:ea typeface="Calibri"/>
                <a:cs typeface="Calibri"/>
                <a:sym typeface="Calibri"/>
              </a:rPr>
              <a:t>Osnutek</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ali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niz</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primerov</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podprt</a:t>
            </a:r>
            <a:r>
              <a:rPr lang="en-IE" sz="1600" b="0" i="0" u="none" strike="noStrike" cap="none" dirty="0">
                <a:solidFill>
                  <a:srgbClr val="5F625F"/>
                </a:solidFill>
                <a:latin typeface="Calibri"/>
                <a:ea typeface="Calibri"/>
                <a:cs typeface="Calibri"/>
                <a:sym typeface="Calibri"/>
              </a:rPr>
              <a:t> z </a:t>
            </a:r>
            <a:r>
              <a:rPr lang="en-IE" sz="1600" b="0" i="0" u="none" strike="noStrike" cap="none" dirty="0" err="1">
                <a:solidFill>
                  <a:srgbClr val="5F625F"/>
                </a:solidFill>
                <a:latin typeface="Calibri"/>
                <a:ea typeface="Calibri"/>
                <a:cs typeface="Calibri"/>
                <a:sym typeface="Calibri"/>
              </a:rPr>
              <a:t>umetno</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inteligenco</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ki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ste</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ga</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pregledali</a:t>
            </a:r>
            <a:r>
              <a:rPr lang="en-IE" sz="1600" b="0" i="0" u="none" strike="noStrike" cap="none" dirty="0">
                <a:solidFill>
                  <a:srgbClr val="5F625F"/>
                </a:solidFill>
                <a:latin typeface="Calibri"/>
                <a:ea typeface="Calibri"/>
                <a:cs typeface="Calibri"/>
                <a:sym typeface="Calibri"/>
              </a:rPr>
              <a:t> in </a:t>
            </a:r>
            <a:r>
              <a:rPr lang="en-IE" sz="1600" b="0" i="0" u="none" strike="noStrike" cap="none" dirty="0" err="1">
                <a:solidFill>
                  <a:srgbClr val="5F625F"/>
                </a:solidFill>
                <a:latin typeface="Calibri"/>
                <a:ea typeface="Calibri"/>
                <a:cs typeface="Calibri"/>
                <a:sym typeface="Calibri"/>
              </a:rPr>
              <a:t>prilagodili</a:t>
            </a:r>
            <a:r>
              <a:rPr lang="en-IE" sz="1600" b="0" i="0" u="none" strike="noStrike" cap="none" dirty="0">
                <a:solidFill>
                  <a:srgbClr val="5F625F"/>
                </a:solidFill>
                <a:latin typeface="Calibri"/>
                <a:ea typeface="Calibri"/>
                <a:cs typeface="Calibri"/>
                <a:sym typeface="Calibri"/>
              </a:rPr>
              <a:t>)</a:t>
            </a:r>
            <a:endParaRPr dirty="0"/>
          </a:p>
          <a:p>
            <a:pPr marL="0" marR="0" lvl="0" indent="0" algn="just" rtl="0">
              <a:lnSpc>
                <a:spcPct val="100000"/>
              </a:lnSpc>
              <a:spcBef>
                <a:spcPts val="0"/>
              </a:spcBef>
              <a:spcAft>
                <a:spcPts val="0"/>
              </a:spcAft>
              <a:buClr>
                <a:schemeClr val="dk1"/>
              </a:buClr>
              <a:buSzPts val="1400"/>
              <a:buFont typeface="Arial"/>
              <a:buNone/>
            </a:pPr>
            <a:endParaRPr sz="1600" b="0" i="0" u="none" strike="noStrike" cap="none" dirty="0">
              <a:solidFill>
                <a:srgbClr val="5F625F"/>
              </a:solidFill>
              <a:latin typeface="Calibri"/>
              <a:ea typeface="Calibri"/>
              <a:cs typeface="Calibri"/>
              <a:sym typeface="Calibri"/>
            </a:endParaRPr>
          </a:p>
          <a:p>
            <a:pPr marL="0" marR="0" lvl="0" indent="0" algn="just" rtl="0">
              <a:lnSpc>
                <a:spcPct val="100000"/>
              </a:lnSpc>
              <a:spcBef>
                <a:spcPts val="0"/>
              </a:spcBef>
              <a:spcAft>
                <a:spcPts val="0"/>
              </a:spcAft>
              <a:buClr>
                <a:schemeClr val="dk1"/>
              </a:buClr>
              <a:buSzPts val="1400"/>
              <a:buFont typeface="Arial"/>
              <a:buNone/>
            </a:pPr>
            <a:r>
              <a:rPr lang="en-IE" sz="1600" b="0" i="0" u="none" strike="noStrike" cap="none" dirty="0" err="1">
                <a:solidFill>
                  <a:srgbClr val="5F625F"/>
                </a:solidFill>
                <a:latin typeface="Calibri"/>
                <a:ea typeface="Calibri"/>
                <a:cs typeface="Calibri"/>
                <a:sym typeface="Calibri"/>
              </a:rPr>
              <a:t>Korak</a:t>
            </a:r>
            <a:r>
              <a:rPr lang="en-IE" sz="1600" b="0" i="0" u="none" strike="noStrike" cap="none" dirty="0">
                <a:solidFill>
                  <a:srgbClr val="5F625F"/>
                </a:solidFill>
                <a:latin typeface="Calibri"/>
                <a:ea typeface="Calibri"/>
                <a:cs typeface="Calibri"/>
                <a:sym typeface="Calibri"/>
              </a:rPr>
              <a:t> 2 – </a:t>
            </a:r>
            <a:r>
              <a:rPr lang="en-IE" sz="1600" b="0" i="0" u="none" strike="noStrike" cap="none" dirty="0" err="1">
                <a:solidFill>
                  <a:srgbClr val="5F625F"/>
                </a:solidFill>
                <a:latin typeface="Calibri"/>
                <a:ea typeface="Calibri"/>
                <a:cs typeface="Calibri"/>
                <a:sym typeface="Calibri"/>
              </a:rPr>
              <a:t>Ustvarite</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preprost</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prototip</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Osredotočite</a:t>
            </a:r>
            <a:r>
              <a:rPr lang="en-IE" sz="1600" b="0" i="0" u="none" strike="noStrike" cap="none" dirty="0">
                <a:solidFill>
                  <a:srgbClr val="5F625F"/>
                </a:solidFill>
                <a:latin typeface="Calibri"/>
                <a:ea typeface="Calibri"/>
                <a:cs typeface="Calibri"/>
                <a:sym typeface="Calibri"/>
              </a:rPr>
              <a:t> se </a:t>
            </a:r>
            <a:r>
              <a:rPr lang="en-IE" sz="1600" b="0" i="0" u="none" strike="noStrike" cap="none" dirty="0" err="1">
                <a:solidFill>
                  <a:srgbClr val="5F625F"/>
                </a:solidFill>
                <a:latin typeface="Calibri"/>
                <a:ea typeface="Calibri"/>
                <a:cs typeface="Calibri"/>
                <a:sym typeface="Calibri"/>
              </a:rPr>
              <a:t>na</a:t>
            </a:r>
            <a:r>
              <a:rPr lang="en-IE" sz="1600" b="0" i="0" u="none" strike="noStrike" cap="none" dirty="0">
                <a:solidFill>
                  <a:srgbClr val="5F625F"/>
                </a:solidFill>
                <a:latin typeface="Calibri"/>
                <a:ea typeface="Calibri"/>
                <a:cs typeface="Calibri"/>
                <a:sym typeface="Calibri"/>
              </a:rPr>
              <a:t>:</a:t>
            </a:r>
            <a:endParaRPr dirty="0"/>
          </a:p>
          <a:p>
            <a:pPr marL="285750" marR="0" lvl="0" indent="-285750" algn="just" rtl="0">
              <a:lnSpc>
                <a:spcPct val="100000"/>
              </a:lnSpc>
              <a:spcBef>
                <a:spcPts val="0"/>
              </a:spcBef>
              <a:spcAft>
                <a:spcPts val="0"/>
              </a:spcAft>
              <a:buClr>
                <a:schemeClr val="dk1"/>
              </a:buClr>
              <a:buSzPts val="1400"/>
              <a:buFont typeface="Arial"/>
              <a:buChar char="•"/>
            </a:pPr>
            <a:r>
              <a:rPr lang="en-IE" sz="1600" b="0" i="0" u="none" strike="noStrike" cap="none" dirty="0" err="1">
                <a:solidFill>
                  <a:srgbClr val="5F625F"/>
                </a:solidFill>
                <a:latin typeface="Calibri"/>
                <a:ea typeface="Calibri"/>
                <a:cs typeface="Calibri"/>
                <a:sym typeface="Calibri"/>
              </a:rPr>
              <a:t>Jasno</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strukturo</a:t>
            </a:r>
            <a:endParaRPr dirty="0"/>
          </a:p>
          <a:p>
            <a:pPr marL="285750" marR="0" lvl="0" indent="-285750" algn="just" rtl="0">
              <a:lnSpc>
                <a:spcPct val="100000"/>
              </a:lnSpc>
              <a:spcBef>
                <a:spcPts val="0"/>
              </a:spcBef>
              <a:spcAft>
                <a:spcPts val="0"/>
              </a:spcAft>
              <a:buClr>
                <a:schemeClr val="dk1"/>
              </a:buClr>
              <a:buSzPts val="1400"/>
              <a:buFont typeface="Arial"/>
              <a:buChar char="•"/>
            </a:pPr>
            <a:r>
              <a:rPr lang="en-IE" sz="1600" b="0" i="0" u="none" strike="noStrike" cap="none" dirty="0" err="1">
                <a:solidFill>
                  <a:srgbClr val="5F625F"/>
                </a:solidFill>
                <a:latin typeface="Calibri"/>
                <a:ea typeface="Calibri"/>
                <a:cs typeface="Calibri"/>
                <a:sym typeface="Calibri"/>
              </a:rPr>
              <a:t>Usklajenost</a:t>
            </a:r>
            <a:r>
              <a:rPr lang="en-IE" sz="1600" b="0" i="0" u="none" strike="noStrike" cap="none" dirty="0">
                <a:solidFill>
                  <a:srgbClr val="5F625F"/>
                </a:solidFill>
                <a:latin typeface="Calibri"/>
                <a:ea typeface="Calibri"/>
                <a:cs typeface="Calibri"/>
                <a:sym typeface="Calibri"/>
              </a:rPr>
              <a:t> z </a:t>
            </a:r>
            <a:r>
              <a:rPr lang="en-IE" sz="1600" b="0" i="0" u="none" strike="noStrike" cap="none" dirty="0" err="1">
                <a:solidFill>
                  <a:srgbClr val="5F625F"/>
                </a:solidFill>
                <a:latin typeface="Calibri"/>
                <a:ea typeface="Calibri"/>
                <a:cs typeface="Calibri"/>
                <a:sym typeface="Calibri"/>
              </a:rPr>
              <a:t>učnimi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cilji</a:t>
            </a:r>
            <a:endParaRPr dirty="0"/>
          </a:p>
          <a:p>
            <a:pPr marL="285750" marR="0" lvl="0" indent="-285750" algn="just" rtl="0">
              <a:lnSpc>
                <a:spcPct val="100000"/>
              </a:lnSpc>
              <a:spcBef>
                <a:spcPts val="0"/>
              </a:spcBef>
              <a:spcAft>
                <a:spcPts val="0"/>
              </a:spcAft>
              <a:buClr>
                <a:schemeClr val="dk1"/>
              </a:buClr>
              <a:buSzPts val="1400"/>
              <a:buFont typeface="Arial"/>
              <a:buChar char="•"/>
            </a:pPr>
            <a:r>
              <a:rPr lang="en-IE" sz="1600" b="0" i="0" u="none" strike="noStrike" cap="none" dirty="0" err="1">
                <a:solidFill>
                  <a:srgbClr val="5F625F"/>
                </a:solidFill>
                <a:latin typeface="Calibri"/>
                <a:ea typeface="Calibri"/>
                <a:cs typeface="Calibri"/>
                <a:sym typeface="Calibri"/>
              </a:rPr>
              <a:t>Dostopnost</a:t>
            </a:r>
            <a:r>
              <a:rPr lang="en-IE" sz="1600" b="0" i="0" u="none" strike="noStrike" cap="none" dirty="0">
                <a:solidFill>
                  <a:srgbClr val="5F625F"/>
                </a:solidFill>
                <a:latin typeface="Calibri"/>
                <a:ea typeface="Calibri"/>
                <a:cs typeface="Calibri"/>
                <a:sym typeface="Calibri"/>
              </a:rPr>
              <a:t> in </a:t>
            </a:r>
            <a:r>
              <a:rPr lang="en-IE" sz="1600" b="0" i="0" u="none" strike="noStrike" cap="none" dirty="0" err="1">
                <a:solidFill>
                  <a:srgbClr val="5F625F"/>
                </a:solidFill>
                <a:latin typeface="Calibri"/>
                <a:ea typeface="Calibri"/>
                <a:cs typeface="Calibri"/>
                <a:sym typeface="Calibri"/>
              </a:rPr>
              <a:t>jasnost</a:t>
            </a:r>
            <a:r>
              <a:rPr lang="en-IE" sz="1600" b="0" i="0" u="none" strike="noStrike" cap="none" dirty="0">
                <a:solidFill>
                  <a:srgbClr val="5F625F"/>
                </a:solidFill>
                <a:latin typeface="Calibri"/>
                <a:ea typeface="Calibri"/>
                <a:cs typeface="Calibri"/>
                <a:sym typeface="Calibri"/>
              </a:rPr>
              <a:t> za </a:t>
            </a:r>
            <a:r>
              <a:rPr lang="en-IE" sz="1600" b="0" i="0" u="none" strike="noStrike" cap="none" dirty="0" err="1">
                <a:solidFill>
                  <a:srgbClr val="5F625F"/>
                </a:solidFill>
                <a:latin typeface="Calibri"/>
                <a:ea typeface="Calibri"/>
                <a:cs typeface="Calibri"/>
                <a:sym typeface="Calibri"/>
              </a:rPr>
              <a:t>odrasle</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udeležence</a:t>
            </a:r>
            <a:endParaRPr dirty="0"/>
          </a:p>
          <a:p>
            <a:pPr marL="0" marR="0" lvl="0" indent="0" algn="just" rtl="0">
              <a:lnSpc>
                <a:spcPct val="100000"/>
              </a:lnSpc>
              <a:spcBef>
                <a:spcPts val="0"/>
              </a:spcBef>
              <a:spcAft>
                <a:spcPts val="0"/>
              </a:spcAft>
              <a:buClr>
                <a:schemeClr val="dk1"/>
              </a:buClr>
              <a:buSzPts val="1400"/>
              <a:buFont typeface="Arial"/>
              <a:buNone/>
            </a:pPr>
            <a:endParaRPr sz="1600" b="0" i="0" u="none" strike="noStrike" cap="none" dirty="0">
              <a:solidFill>
                <a:srgbClr val="5F625F"/>
              </a:solidFill>
              <a:latin typeface="Calibri"/>
              <a:ea typeface="Calibri"/>
              <a:cs typeface="Calibri"/>
              <a:sym typeface="Calibri"/>
            </a:endParaRPr>
          </a:p>
          <a:p>
            <a:pPr marL="0" marR="0" lvl="0" indent="0" algn="just" rtl="0">
              <a:lnSpc>
                <a:spcPct val="100000"/>
              </a:lnSpc>
              <a:spcBef>
                <a:spcPts val="0"/>
              </a:spcBef>
              <a:spcAft>
                <a:spcPts val="0"/>
              </a:spcAft>
              <a:buClr>
                <a:schemeClr val="dk1"/>
              </a:buClr>
              <a:buSzPts val="1400"/>
              <a:buFont typeface="Arial"/>
              <a:buNone/>
            </a:pPr>
            <a:r>
              <a:rPr lang="en-IE" sz="1600" b="0" i="0" u="none" strike="noStrike" cap="none" dirty="0" err="1">
                <a:solidFill>
                  <a:srgbClr val="5F625F"/>
                </a:solidFill>
                <a:latin typeface="Calibri"/>
                <a:ea typeface="Calibri"/>
                <a:cs typeface="Calibri"/>
                <a:sym typeface="Calibri"/>
              </a:rPr>
              <a:t>Korak</a:t>
            </a:r>
            <a:r>
              <a:rPr lang="en-IE" sz="1600" b="0" i="0" u="none" strike="noStrike" cap="none" dirty="0">
                <a:solidFill>
                  <a:srgbClr val="5F625F"/>
                </a:solidFill>
                <a:latin typeface="Calibri"/>
                <a:ea typeface="Calibri"/>
                <a:cs typeface="Calibri"/>
                <a:sym typeface="Calibri"/>
              </a:rPr>
              <a:t> 3 – </a:t>
            </a:r>
            <a:r>
              <a:rPr lang="en-IE" sz="1600" b="0" i="0" u="none" strike="noStrike" cap="none" dirty="0" err="1">
                <a:solidFill>
                  <a:srgbClr val="5F625F"/>
                </a:solidFill>
                <a:latin typeface="Calibri"/>
                <a:ea typeface="Calibri"/>
                <a:cs typeface="Calibri"/>
                <a:sym typeface="Calibri"/>
              </a:rPr>
              <a:t>Pojasnite</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svoje</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oblikovalske</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odločitve</a:t>
            </a:r>
            <a:r>
              <a:rPr lang="en-IE" sz="1600" b="0" i="0" u="none" strike="noStrike" cap="none" dirty="0">
                <a:solidFill>
                  <a:srgbClr val="5F625F"/>
                </a:solidFill>
                <a:latin typeface="Calibri"/>
                <a:ea typeface="Calibri"/>
                <a:cs typeface="Calibri"/>
                <a:sym typeface="Calibri"/>
              </a:rPr>
              <a:t>. Na </a:t>
            </a:r>
            <a:r>
              <a:rPr lang="en-IE" sz="1600" b="0" i="0" u="none" strike="noStrike" cap="none" dirty="0" err="1">
                <a:solidFill>
                  <a:srgbClr val="5F625F"/>
                </a:solidFill>
                <a:latin typeface="Calibri"/>
                <a:ea typeface="Calibri"/>
                <a:cs typeface="Calibri"/>
                <a:sym typeface="Calibri"/>
              </a:rPr>
              <a:t>kratko</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opišite</a:t>
            </a:r>
            <a:r>
              <a:rPr lang="en-IE" sz="1600" b="0" i="0" u="none" strike="noStrike" cap="none" dirty="0">
                <a:solidFill>
                  <a:srgbClr val="5F625F"/>
                </a:solidFill>
                <a:latin typeface="Calibri"/>
                <a:ea typeface="Calibri"/>
                <a:cs typeface="Calibri"/>
                <a:sym typeface="Calibri"/>
              </a:rPr>
              <a:t>:</a:t>
            </a:r>
            <a:endParaRPr dirty="0"/>
          </a:p>
          <a:p>
            <a:pPr marL="285750" marR="0" lvl="0" indent="-285750" algn="just" rtl="0">
              <a:lnSpc>
                <a:spcPct val="100000"/>
              </a:lnSpc>
              <a:spcBef>
                <a:spcPts val="0"/>
              </a:spcBef>
              <a:spcAft>
                <a:spcPts val="0"/>
              </a:spcAft>
              <a:buClr>
                <a:schemeClr val="dk1"/>
              </a:buClr>
              <a:buSzPts val="1400"/>
              <a:buFont typeface="Arial"/>
              <a:buChar char="•"/>
            </a:pPr>
            <a:r>
              <a:rPr lang="en-IE" sz="1600" b="0" i="0" u="none" strike="noStrike" cap="none" dirty="0" err="1">
                <a:solidFill>
                  <a:srgbClr val="5F625F"/>
                </a:solidFill>
                <a:latin typeface="Calibri"/>
                <a:ea typeface="Calibri"/>
                <a:cs typeface="Calibri"/>
                <a:sym typeface="Calibri"/>
              </a:rPr>
              <a:t>Podprt</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učni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cilj</a:t>
            </a:r>
            <a:endParaRPr dirty="0"/>
          </a:p>
          <a:p>
            <a:pPr marL="285750" marR="0" lvl="0" indent="-285750" algn="just" rtl="0">
              <a:lnSpc>
                <a:spcPct val="100000"/>
              </a:lnSpc>
              <a:spcBef>
                <a:spcPts val="0"/>
              </a:spcBef>
              <a:spcAft>
                <a:spcPts val="0"/>
              </a:spcAft>
              <a:buClr>
                <a:schemeClr val="dk1"/>
              </a:buClr>
              <a:buSzPts val="1400"/>
              <a:buFont typeface="Arial"/>
              <a:buChar char="•"/>
            </a:pPr>
            <a:r>
              <a:rPr lang="en-IE" sz="1600" b="0" i="0" u="none" strike="noStrike" cap="none" dirty="0" err="1">
                <a:solidFill>
                  <a:srgbClr val="5F625F"/>
                </a:solidFill>
                <a:latin typeface="Calibri"/>
                <a:ea typeface="Calibri"/>
                <a:cs typeface="Calibri"/>
                <a:sym typeface="Calibri"/>
              </a:rPr>
              <a:t>Zakaj</a:t>
            </a:r>
            <a:r>
              <a:rPr lang="en-IE" sz="1600" b="0" i="0" u="none" strike="noStrike" cap="none" dirty="0">
                <a:solidFill>
                  <a:srgbClr val="5F625F"/>
                </a:solidFill>
                <a:latin typeface="Calibri"/>
                <a:ea typeface="Calibri"/>
                <a:cs typeface="Calibri"/>
                <a:sym typeface="Calibri"/>
              </a:rPr>
              <a:t> je to </a:t>
            </a:r>
            <a:r>
              <a:rPr lang="en-IE" sz="1600" b="0" i="0" u="none" strike="noStrike" cap="none" dirty="0" err="1">
                <a:solidFill>
                  <a:srgbClr val="5F625F"/>
                </a:solidFill>
                <a:latin typeface="Calibri"/>
                <a:ea typeface="Calibri"/>
                <a:cs typeface="Calibri"/>
                <a:sym typeface="Calibri"/>
              </a:rPr>
              <a:t>digitalno</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orodje</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primerno</a:t>
            </a:r>
            <a:r>
              <a:rPr lang="en-IE" sz="1600" b="0" i="0" u="none" strike="noStrike" cap="none" dirty="0">
                <a:solidFill>
                  <a:srgbClr val="5F625F"/>
                </a:solidFill>
                <a:latin typeface="Calibri"/>
                <a:ea typeface="Calibri"/>
                <a:cs typeface="Calibri"/>
                <a:sym typeface="Calibri"/>
              </a:rPr>
              <a:t> za </a:t>
            </a:r>
            <a:r>
              <a:rPr lang="en-IE" sz="1600" b="0" i="0" u="none" strike="noStrike" cap="none" dirty="0" err="1">
                <a:solidFill>
                  <a:srgbClr val="5F625F"/>
                </a:solidFill>
                <a:latin typeface="Calibri"/>
                <a:ea typeface="Calibri"/>
                <a:cs typeface="Calibri"/>
                <a:sym typeface="Calibri"/>
              </a:rPr>
              <a:t>vsebino</a:t>
            </a:r>
            <a:endParaRPr dirty="0"/>
          </a:p>
          <a:p>
            <a:pPr marL="285750" marR="0" lvl="0" indent="-285750" algn="just" rtl="0">
              <a:lnSpc>
                <a:spcPct val="100000"/>
              </a:lnSpc>
              <a:spcBef>
                <a:spcPts val="0"/>
              </a:spcBef>
              <a:spcAft>
                <a:spcPts val="0"/>
              </a:spcAft>
              <a:buClr>
                <a:schemeClr val="dk1"/>
              </a:buClr>
              <a:buSzPts val="1400"/>
              <a:buFont typeface="Arial"/>
              <a:buChar char="•"/>
            </a:pPr>
            <a:r>
              <a:rPr lang="en-IE" sz="1600" b="0" i="0" u="none" strike="noStrike" cap="none" dirty="0" err="1">
                <a:solidFill>
                  <a:srgbClr val="5F625F"/>
                </a:solidFill>
                <a:latin typeface="Calibri"/>
                <a:ea typeface="Calibri"/>
                <a:cs typeface="Calibri"/>
                <a:sym typeface="Calibri"/>
              </a:rPr>
              <a:t>Kako</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izboljšuje</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vključenost</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ali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razumevanje</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udeležencev</a:t>
            </a:r>
            <a:endParaRPr dirty="0"/>
          </a:p>
          <a:p>
            <a:pPr marL="0" marR="0" lvl="0" indent="0" algn="just" rtl="0">
              <a:lnSpc>
                <a:spcPct val="100000"/>
              </a:lnSpc>
              <a:spcBef>
                <a:spcPts val="0"/>
              </a:spcBef>
              <a:spcAft>
                <a:spcPts val="0"/>
              </a:spcAft>
              <a:buClr>
                <a:schemeClr val="dk1"/>
              </a:buClr>
              <a:buSzPts val="1400"/>
              <a:buFont typeface="Arial"/>
              <a:buNone/>
            </a:pPr>
            <a:endParaRPr sz="1600" b="0" i="0" u="none" strike="noStrike" cap="none" dirty="0">
              <a:solidFill>
                <a:srgbClr val="5F625F"/>
              </a:solidFill>
              <a:latin typeface="Calibri"/>
              <a:ea typeface="Calibri"/>
              <a:cs typeface="Calibri"/>
              <a:sym typeface="Calibri"/>
            </a:endParaRPr>
          </a:p>
          <a:p>
            <a:pPr marL="0" marR="0" lvl="0" indent="0" algn="just" rtl="0">
              <a:lnSpc>
                <a:spcPct val="100000"/>
              </a:lnSpc>
              <a:spcBef>
                <a:spcPts val="0"/>
              </a:spcBef>
              <a:spcAft>
                <a:spcPts val="0"/>
              </a:spcAft>
              <a:buClr>
                <a:schemeClr val="dk1"/>
              </a:buClr>
              <a:buSzPts val="1400"/>
              <a:buFont typeface="Arial"/>
              <a:buNone/>
            </a:pPr>
            <a:r>
              <a:rPr lang="en-IE" sz="1600" b="0" i="0" u="none" strike="noStrike" cap="none" dirty="0" err="1">
                <a:solidFill>
                  <a:srgbClr val="5F625F"/>
                </a:solidFill>
                <a:latin typeface="Calibri"/>
                <a:ea typeface="Calibri"/>
                <a:cs typeface="Calibri"/>
                <a:sym typeface="Calibri"/>
              </a:rPr>
              <a:t>Korak</a:t>
            </a:r>
            <a:r>
              <a:rPr lang="en-IE" sz="1600" b="0" i="0" u="none" strike="noStrike" cap="none" dirty="0">
                <a:solidFill>
                  <a:srgbClr val="5F625F"/>
                </a:solidFill>
                <a:latin typeface="Calibri"/>
                <a:ea typeface="Calibri"/>
                <a:cs typeface="Calibri"/>
                <a:sym typeface="Calibri"/>
              </a:rPr>
              <a:t> 4 – </a:t>
            </a:r>
            <a:r>
              <a:rPr lang="en-IE" sz="1600" b="0" i="0" u="none" strike="noStrike" cap="none" dirty="0" err="1">
                <a:solidFill>
                  <a:srgbClr val="5F625F"/>
                </a:solidFill>
                <a:latin typeface="Calibri"/>
                <a:ea typeface="Calibri"/>
                <a:cs typeface="Calibri"/>
                <a:sym typeface="Calibri"/>
              </a:rPr>
              <a:t>Hitra</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refleksija</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Vprašajte</a:t>
            </a:r>
            <a:r>
              <a:rPr lang="en-IE" sz="1600" b="0" i="0" u="none" strike="noStrike" cap="none" dirty="0">
                <a:solidFill>
                  <a:srgbClr val="5F625F"/>
                </a:solidFill>
                <a:latin typeface="Calibri"/>
                <a:ea typeface="Calibri"/>
                <a:cs typeface="Calibri"/>
                <a:sym typeface="Calibri"/>
              </a:rPr>
              <a:t> se:</a:t>
            </a:r>
            <a:endParaRPr dirty="0"/>
          </a:p>
          <a:p>
            <a:pPr marL="285750" marR="0" lvl="0" indent="-285750" algn="just" rtl="0">
              <a:lnSpc>
                <a:spcPct val="100000"/>
              </a:lnSpc>
              <a:spcBef>
                <a:spcPts val="0"/>
              </a:spcBef>
              <a:spcAft>
                <a:spcPts val="0"/>
              </a:spcAft>
              <a:buClr>
                <a:schemeClr val="dk1"/>
              </a:buClr>
              <a:buSzPts val="1400"/>
              <a:buFont typeface="Arial"/>
              <a:buChar char="•"/>
            </a:pPr>
            <a:r>
              <a:rPr lang="en-IE" sz="1600" b="0" i="0" u="none" strike="noStrike" cap="none" dirty="0">
                <a:solidFill>
                  <a:srgbClr val="5F625F"/>
                </a:solidFill>
                <a:latin typeface="Calibri"/>
                <a:ea typeface="Calibri"/>
                <a:cs typeface="Calibri"/>
                <a:sym typeface="Calibri"/>
              </a:rPr>
              <a:t>Ali ta </a:t>
            </a:r>
            <a:r>
              <a:rPr lang="en-IE" sz="1600" b="0" i="0" u="none" strike="noStrike" cap="none" dirty="0" err="1">
                <a:solidFill>
                  <a:srgbClr val="5F625F"/>
                </a:solidFill>
                <a:latin typeface="Calibri"/>
                <a:ea typeface="Calibri"/>
                <a:cs typeface="Calibri"/>
                <a:sym typeface="Calibri"/>
              </a:rPr>
              <a:t>vir</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podpira</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učenje</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vsebine</a:t>
            </a:r>
            <a:r>
              <a:rPr lang="en-IE" sz="1600" b="0" i="0" u="none" strike="noStrike" cap="none" dirty="0">
                <a:solidFill>
                  <a:srgbClr val="5F625F"/>
                </a:solidFill>
                <a:latin typeface="Calibri"/>
                <a:ea typeface="Calibri"/>
                <a:cs typeface="Calibri"/>
                <a:sym typeface="Calibri"/>
              </a:rPr>
              <a:t>?</a:t>
            </a:r>
            <a:endParaRPr dirty="0"/>
          </a:p>
          <a:p>
            <a:pPr marL="285750" marR="0" lvl="0" indent="-285750" algn="just" rtl="0">
              <a:lnSpc>
                <a:spcPct val="100000"/>
              </a:lnSpc>
              <a:spcBef>
                <a:spcPts val="0"/>
              </a:spcBef>
              <a:spcAft>
                <a:spcPts val="0"/>
              </a:spcAft>
              <a:buClr>
                <a:schemeClr val="dk1"/>
              </a:buClr>
              <a:buSzPts val="1400"/>
              <a:buFont typeface="Arial"/>
              <a:buChar char="•"/>
            </a:pPr>
            <a:r>
              <a:rPr lang="en-IE" sz="1600" b="0" i="0" u="none" strike="noStrike" cap="none" dirty="0">
                <a:solidFill>
                  <a:srgbClr val="5F625F"/>
                </a:solidFill>
                <a:latin typeface="Calibri"/>
                <a:ea typeface="Calibri"/>
                <a:cs typeface="Calibri"/>
                <a:sym typeface="Calibri"/>
              </a:rPr>
              <a:t>Ali je </a:t>
            </a:r>
            <a:r>
              <a:rPr lang="en-IE" sz="1600" b="0" i="0" u="none" strike="noStrike" cap="none" dirty="0" err="1">
                <a:solidFill>
                  <a:srgbClr val="5F625F"/>
                </a:solidFill>
                <a:latin typeface="Calibri"/>
                <a:ea typeface="Calibri"/>
                <a:cs typeface="Calibri"/>
                <a:sym typeface="Calibri"/>
              </a:rPr>
              <a:t>praktično</a:t>
            </a:r>
            <a:r>
              <a:rPr lang="en-IE" sz="1600" b="0" i="0" u="none" strike="noStrike" cap="none" dirty="0">
                <a:solidFill>
                  <a:srgbClr val="5F625F"/>
                </a:solidFill>
                <a:latin typeface="Calibri"/>
                <a:ea typeface="Calibri"/>
                <a:cs typeface="Calibri"/>
                <a:sym typeface="Calibri"/>
              </a:rPr>
              <a:t> in </a:t>
            </a:r>
            <a:r>
              <a:rPr lang="en-IE" sz="1600" b="0" i="0" u="none" strike="noStrike" cap="none" dirty="0" err="1">
                <a:solidFill>
                  <a:srgbClr val="5F625F"/>
                </a:solidFill>
                <a:latin typeface="Calibri"/>
                <a:ea typeface="Calibri"/>
                <a:cs typeface="Calibri"/>
                <a:sym typeface="Calibri"/>
              </a:rPr>
              <a:t>uporabno</a:t>
            </a:r>
            <a:r>
              <a:rPr lang="en-IE" sz="1600" b="0" i="0" u="none" strike="noStrike" cap="none" dirty="0">
                <a:solidFill>
                  <a:srgbClr val="5F625F"/>
                </a:solidFill>
                <a:latin typeface="Calibri"/>
                <a:ea typeface="Calibri"/>
                <a:cs typeface="Calibri"/>
                <a:sym typeface="Calibri"/>
              </a:rPr>
              <a:t> za </a:t>
            </a:r>
            <a:r>
              <a:rPr lang="en-IE" sz="1600" b="0" i="0" u="none" strike="noStrike" cap="none" dirty="0" err="1">
                <a:solidFill>
                  <a:srgbClr val="5F625F"/>
                </a:solidFill>
                <a:latin typeface="Calibri"/>
                <a:ea typeface="Calibri"/>
                <a:cs typeface="Calibri"/>
                <a:sym typeface="Calibri"/>
              </a:rPr>
              <a:t>odrasle</a:t>
            </a:r>
            <a:r>
              <a:rPr lang="en-IE" sz="1600" b="0" i="0" u="none" strike="noStrike" cap="none" dirty="0">
                <a:solidFill>
                  <a:srgbClr val="5F625F"/>
                </a:solidFill>
                <a:latin typeface="Calibri"/>
                <a:ea typeface="Calibri"/>
                <a:cs typeface="Calibri"/>
                <a:sym typeface="Calibri"/>
              </a:rPr>
              <a:t> </a:t>
            </a:r>
            <a:r>
              <a:rPr lang="sl-SI" sz="1600" b="0" i="0" u="none" strike="noStrike" cap="none" dirty="0">
                <a:solidFill>
                  <a:srgbClr val="5F625F"/>
                </a:solidFill>
                <a:latin typeface="Calibri"/>
                <a:ea typeface="Calibri"/>
                <a:cs typeface="Calibri"/>
                <a:sym typeface="Calibri"/>
              </a:rPr>
              <a:t>udeležence</a:t>
            </a:r>
            <a:r>
              <a:rPr lang="en-IE" sz="1600" b="0" i="0" u="none" strike="noStrike" cap="none" dirty="0">
                <a:solidFill>
                  <a:srgbClr val="5F625F"/>
                </a:solidFill>
                <a:latin typeface="Calibri"/>
                <a:ea typeface="Calibri"/>
                <a:cs typeface="Calibri"/>
                <a:sym typeface="Calibri"/>
              </a:rPr>
              <a:t>?</a:t>
            </a:r>
            <a:endParaRPr dirty="0"/>
          </a:p>
          <a:p>
            <a:pPr marL="285750" marR="0" lvl="0" indent="-285750" algn="just" rtl="0">
              <a:lnSpc>
                <a:spcPct val="100000"/>
              </a:lnSpc>
              <a:spcBef>
                <a:spcPts val="0"/>
              </a:spcBef>
              <a:spcAft>
                <a:spcPts val="0"/>
              </a:spcAft>
              <a:buClr>
                <a:schemeClr val="dk1"/>
              </a:buClr>
              <a:buSzPts val="1400"/>
              <a:buFont typeface="Arial"/>
              <a:buChar char="•"/>
            </a:pPr>
            <a:r>
              <a:rPr lang="en-IE" sz="1600" b="0" i="0" u="none" strike="noStrike" cap="none" dirty="0" err="1">
                <a:solidFill>
                  <a:srgbClr val="5F625F"/>
                </a:solidFill>
                <a:latin typeface="Calibri"/>
                <a:ea typeface="Calibri"/>
                <a:cs typeface="Calibri"/>
                <a:sym typeface="Calibri"/>
              </a:rPr>
              <a:t>Kaj</a:t>
            </a:r>
            <a:r>
              <a:rPr lang="en-IE" sz="1600" b="0" i="0" u="none" strike="noStrike" cap="none" dirty="0">
                <a:solidFill>
                  <a:srgbClr val="5F625F"/>
                </a:solidFill>
                <a:latin typeface="Calibri"/>
                <a:ea typeface="Calibri"/>
                <a:cs typeface="Calibri"/>
                <a:sym typeface="Calibri"/>
              </a:rPr>
              <a:t> bi </a:t>
            </a:r>
            <a:r>
              <a:rPr lang="en-IE" sz="1600" b="0" i="0" u="none" strike="noStrike" cap="none" dirty="0" err="1">
                <a:solidFill>
                  <a:srgbClr val="5F625F"/>
                </a:solidFill>
                <a:latin typeface="Calibri"/>
                <a:ea typeface="Calibri"/>
                <a:cs typeface="Calibri"/>
                <a:sym typeface="Calibri"/>
              </a:rPr>
              <a:t>izboljšali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preden</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ga</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začnete</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uporabljati</a:t>
            </a:r>
            <a:r>
              <a:rPr lang="en-IE" sz="1600" b="0" i="0" u="none" strike="noStrike" cap="none" dirty="0">
                <a:solidFill>
                  <a:srgbClr val="5F625F"/>
                </a:solidFill>
                <a:latin typeface="Calibri"/>
                <a:ea typeface="Calibri"/>
                <a:cs typeface="Calibri"/>
                <a:sym typeface="Calibri"/>
              </a:rPr>
              <a:t>?</a:t>
            </a:r>
            <a:endParaRPr sz="2800" b="0" i="0" u="none" strike="noStrike" cap="none" dirty="0">
              <a:solidFill>
                <a:schemeClr val="dk1"/>
              </a:solidFill>
              <a:latin typeface="Arial"/>
              <a:ea typeface="Arial"/>
              <a:cs typeface="Arial"/>
              <a:sym typeface="Arial"/>
            </a:endParaRPr>
          </a:p>
        </p:txBody>
      </p:sp>
      <p:pic>
        <p:nvPicPr>
          <p:cNvPr id="4" name="Slika 3">
            <a:extLst>
              <a:ext uri="{FF2B5EF4-FFF2-40B4-BE49-F238E27FC236}">
                <a16:creationId xmlns:a16="http://schemas.microsoft.com/office/drawing/2014/main" id="{2DBB1E9A-46DF-484A-BD4D-8DE75B23A781}"/>
              </a:ext>
            </a:extLst>
          </p:cNvPr>
          <p:cNvPicPr>
            <a:picLocks noChangeAspect="1"/>
          </p:cNvPicPr>
          <p:nvPr/>
        </p:nvPicPr>
        <p:blipFill>
          <a:blip r:embed="rId4"/>
          <a:stretch>
            <a:fillRect/>
          </a:stretch>
        </p:blipFill>
        <p:spPr>
          <a:xfrm>
            <a:off x="597212" y="6315296"/>
            <a:ext cx="1551289" cy="325453"/>
          </a:xfrm>
          <a:prstGeom prst="rect">
            <a:avLst/>
          </a:prstGeom>
        </p:spPr>
      </p:pic>
      <p:sp>
        <p:nvSpPr>
          <p:cNvPr id="5" name="Pravokotnik 4">
            <a:extLst>
              <a:ext uri="{FF2B5EF4-FFF2-40B4-BE49-F238E27FC236}">
                <a16:creationId xmlns:a16="http://schemas.microsoft.com/office/drawing/2014/main" id="{FEC1B27B-044A-4FE8-9B92-5BBDDA8BF174}"/>
              </a:ext>
            </a:extLst>
          </p:cNvPr>
          <p:cNvSpPr/>
          <p:nvPr/>
        </p:nvSpPr>
        <p:spPr>
          <a:xfrm>
            <a:off x="3128021" y="6315296"/>
            <a:ext cx="5309101" cy="461665"/>
          </a:xfrm>
          <a:prstGeom prst="rect">
            <a:avLst/>
          </a:prstGeom>
          <a:solidFill>
            <a:srgbClr val="F5F5F5"/>
          </a:solidFill>
        </p:spPr>
        <p:txBody>
          <a:bodyPr wrap="square">
            <a:spAutoFit/>
          </a:bodyPr>
          <a:lstStyle/>
          <a:p>
            <a:pPr algn="just"/>
            <a:r>
              <a:rPr lang="sl-SI" sz="800" dirty="0">
                <a:latin typeface="Calibri" panose="020F0502020204030204" pitchFamily="34" charset="0"/>
                <a:ea typeface="Calibri" panose="020F0502020204030204" pitchFamily="34" charset="0"/>
                <a:cs typeface="Calibri" panose="020F0502020204030204" pitchFamily="34" charset="0"/>
              </a:rPr>
              <a:t>„Financirano s strani Evropske unije. Izražena stališča in mnenja so zgolj stališča in mnenja avtorja(-</a:t>
            </a:r>
            <a:r>
              <a:rPr lang="sl-SI" sz="800" dirty="0" err="1">
                <a:latin typeface="Calibri" panose="020F0502020204030204" pitchFamily="34" charset="0"/>
                <a:ea typeface="Calibri" panose="020F0502020204030204" pitchFamily="34" charset="0"/>
                <a:cs typeface="Calibri" panose="020F0502020204030204" pitchFamily="34" charset="0"/>
              </a:rPr>
              <a:t>ev</a:t>
            </a:r>
            <a:r>
              <a:rPr lang="sl-SI" sz="800" dirty="0">
                <a:latin typeface="Calibri" panose="020F0502020204030204" pitchFamily="34" charset="0"/>
                <a:ea typeface="Calibri" panose="020F0502020204030204" pitchFamily="34" charset="0"/>
                <a:cs typeface="Calibri" panose="020F0502020204030204" pitchFamily="34" charset="0"/>
              </a:rPr>
              <a:t>) in ne odražajo nujno stališč in mnenj Evropske unije ali </a:t>
            </a:r>
            <a:r>
              <a:rPr lang="sl-SI" sz="800" dirty="0" err="1">
                <a:latin typeface="Calibri" panose="020F0502020204030204" pitchFamily="34" charset="0"/>
                <a:ea typeface="Calibri" panose="020F0502020204030204" pitchFamily="34" charset="0"/>
                <a:cs typeface="Calibri" panose="020F0502020204030204" pitchFamily="34" charset="0"/>
              </a:rPr>
              <a:t>OeAD-GmbH</a:t>
            </a:r>
            <a:r>
              <a:rPr lang="sl-SI" sz="800" dirty="0">
                <a:latin typeface="Calibri" panose="020F0502020204030204" pitchFamily="34" charset="0"/>
                <a:ea typeface="Calibri" panose="020F0502020204030204" pitchFamily="34" charset="0"/>
                <a:cs typeface="Calibri" panose="020F0502020204030204" pitchFamily="34" charset="0"/>
              </a:rPr>
              <a:t>. Niti Evropska unija niti organ, ki je dodelil sredstva, ne odgovarjata zanje.“</a:t>
            </a:r>
            <a:br>
              <a:rPr lang="de-DE" sz="800" dirty="0">
                <a:latin typeface="Calibri" panose="020F0502020204030204" pitchFamily="34" charset="0"/>
                <a:ea typeface="Calibri" panose="020F0502020204030204" pitchFamily="34" charset="0"/>
                <a:cs typeface="Calibri" panose="020F0502020204030204" pitchFamily="34" charset="0"/>
              </a:rPr>
            </a:br>
            <a:endParaRPr lang="sl-SI"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515"/>
        <p:cNvGrpSpPr/>
        <p:nvPr/>
      </p:nvGrpSpPr>
      <p:grpSpPr>
        <a:xfrm>
          <a:off x="0" y="0"/>
          <a:ext cx="0" cy="0"/>
          <a:chOff x="0" y="0"/>
          <a:chExt cx="0" cy="0"/>
        </a:xfrm>
      </p:grpSpPr>
      <p:sp>
        <p:nvSpPr>
          <p:cNvPr id="516" name="Google Shape;516;p16"/>
          <p:cNvSpPr txBox="1">
            <a:spLocks noGrp="1"/>
          </p:cNvSpPr>
          <p:nvPr>
            <p:ph type="title"/>
          </p:nvPr>
        </p:nvSpPr>
        <p:spPr>
          <a:xfrm>
            <a:off x="4229100" y="60385"/>
            <a:ext cx="3733800" cy="1142385"/>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rgbClr val="0070C0"/>
              </a:buClr>
              <a:buSzPts val="3200"/>
              <a:buFont typeface="Calibri"/>
              <a:buNone/>
            </a:pPr>
            <a:r>
              <a:rPr lang="en-IE">
                <a:solidFill>
                  <a:srgbClr val="0070C0"/>
                </a:solidFill>
                <a:latin typeface="Calibri"/>
                <a:ea typeface="Calibri"/>
                <a:cs typeface="Calibri"/>
                <a:sym typeface="Calibri"/>
              </a:rPr>
              <a:t>Nasveti za </a:t>
            </a:r>
            <a:r>
              <a:rPr lang="en-IE">
                <a:solidFill>
                  <a:srgbClr val="C52B87"/>
                </a:solidFill>
                <a:latin typeface="Calibri"/>
                <a:ea typeface="Calibri"/>
                <a:cs typeface="Calibri"/>
                <a:sym typeface="Calibri"/>
              </a:rPr>
              <a:t>učitelje</a:t>
            </a:r>
            <a:endParaRPr/>
          </a:p>
        </p:txBody>
      </p:sp>
      <p:sp>
        <p:nvSpPr>
          <p:cNvPr id="517" name="Google Shape;517;p16"/>
          <p:cNvSpPr txBox="1"/>
          <p:nvPr/>
        </p:nvSpPr>
        <p:spPr>
          <a:xfrm>
            <a:off x="1362974" y="1431986"/>
            <a:ext cx="4612973" cy="184661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IE" sz="1800" b="1" i="0" u="none" strike="noStrike" cap="none" dirty="0" err="1">
                <a:solidFill>
                  <a:schemeClr val="dk1"/>
                </a:solidFill>
                <a:latin typeface="Calibri"/>
                <a:ea typeface="Calibri"/>
                <a:cs typeface="Calibri"/>
                <a:sym typeface="Calibri"/>
              </a:rPr>
              <a:t>Nasvet</a:t>
            </a:r>
            <a:r>
              <a:rPr lang="en-IE" sz="1800" b="1" i="0" u="none" strike="noStrike" cap="none" dirty="0">
                <a:solidFill>
                  <a:schemeClr val="dk1"/>
                </a:solidFill>
                <a:latin typeface="Calibri"/>
                <a:ea typeface="Calibri"/>
                <a:cs typeface="Calibri"/>
                <a:sym typeface="Calibri"/>
              </a:rPr>
              <a:t> 1: </a:t>
            </a:r>
            <a:r>
              <a:rPr lang="en-IE" sz="1800" b="1" i="0" u="none" strike="noStrike" cap="none" dirty="0" err="1">
                <a:solidFill>
                  <a:schemeClr val="dk1"/>
                </a:solidFill>
                <a:latin typeface="Calibri"/>
                <a:ea typeface="Calibri"/>
                <a:cs typeface="Calibri"/>
                <a:sym typeface="Calibri"/>
              </a:rPr>
              <a:t>Začnite</a:t>
            </a:r>
            <a:r>
              <a:rPr lang="en-IE" sz="1800" b="1" i="0" u="none" strike="noStrike" cap="none" dirty="0">
                <a:solidFill>
                  <a:schemeClr val="dk1"/>
                </a:solidFill>
                <a:latin typeface="Calibri"/>
                <a:ea typeface="Calibri"/>
                <a:cs typeface="Calibri"/>
                <a:sym typeface="Calibri"/>
              </a:rPr>
              <a:t> z </a:t>
            </a:r>
            <a:r>
              <a:rPr lang="en-IE" sz="1800" b="1" i="0" u="none" strike="noStrike" cap="none" dirty="0" err="1">
                <a:solidFill>
                  <a:schemeClr val="dk1"/>
                </a:solidFill>
                <a:latin typeface="Calibri"/>
                <a:ea typeface="Calibri"/>
                <a:cs typeface="Calibri"/>
                <a:sym typeface="Calibri"/>
              </a:rPr>
              <a:t>vsebino</a:t>
            </a:r>
            <a:r>
              <a:rPr lang="en-IE" sz="1800" b="1" i="0" u="none" strike="noStrike" cap="none" dirty="0">
                <a:solidFill>
                  <a:schemeClr val="dk1"/>
                </a:solidFill>
                <a:latin typeface="Calibri"/>
                <a:ea typeface="Calibri"/>
                <a:cs typeface="Calibri"/>
                <a:sym typeface="Calibri"/>
              </a:rPr>
              <a:t>, ne z </a:t>
            </a:r>
            <a:r>
              <a:rPr lang="en-IE" sz="1800" b="1" i="0" u="none" strike="noStrike" cap="none" dirty="0" err="1">
                <a:solidFill>
                  <a:schemeClr val="dk1"/>
                </a:solidFill>
                <a:latin typeface="Calibri"/>
                <a:ea typeface="Calibri"/>
                <a:cs typeface="Calibri"/>
                <a:sym typeface="Calibri"/>
              </a:rPr>
              <a:t>orodji</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r>
              <a:rPr lang="en-IE" sz="1600" b="0" i="0" u="none" strike="noStrike" cap="none" dirty="0" err="1">
                <a:solidFill>
                  <a:srgbClr val="5F625F"/>
                </a:solidFill>
                <a:latin typeface="Calibri"/>
                <a:ea typeface="Calibri"/>
                <a:cs typeface="Calibri"/>
                <a:sym typeface="Calibri"/>
              </a:rPr>
              <a:t>Najprej</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jasno</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opredelite</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kaj</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naj</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odrasli</a:t>
            </a:r>
            <a:r>
              <a:rPr lang="en-IE" sz="1600" b="0" i="0" u="none" strike="noStrike" cap="none" dirty="0">
                <a:solidFill>
                  <a:srgbClr val="5F625F"/>
                </a:solidFill>
                <a:latin typeface="Calibri"/>
                <a:ea typeface="Calibri"/>
                <a:cs typeface="Calibri"/>
                <a:sym typeface="Calibri"/>
              </a:rPr>
              <a:t> </a:t>
            </a:r>
            <a:r>
              <a:rPr lang="sl-SI" sz="1600" b="0" i="0" u="none" strike="noStrike" cap="none" dirty="0">
                <a:solidFill>
                  <a:srgbClr val="5F625F"/>
                </a:solidFill>
                <a:latin typeface="Calibri"/>
                <a:ea typeface="Calibri"/>
                <a:cs typeface="Calibri"/>
                <a:sym typeface="Calibri"/>
              </a:rPr>
              <a:t>udeleženci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razumejo</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ali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znajo</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Digitalna</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orodja</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izberite</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šele</a:t>
            </a:r>
            <a:r>
              <a:rPr lang="en-IE" sz="1600" b="0" i="0" u="none" strike="noStrike" cap="none" dirty="0">
                <a:solidFill>
                  <a:srgbClr val="5F625F"/>
                </a:solidFill>
                <a:latin typeface="Calibri"/>
                <a:ea typeface="Calibri"/>
                <a:cs typeface="Calibri"/>
                <a:sym typeface="Calibri"/>
              </a:rPr>
              <a:t> po </a:t>
            </a:r>
            <a:r>
              <a:rPr lang="en-IE" sz="1600" b="0" i="0" u="none" strike="noStrike" cap="none" dirty="0" err="1">
                <a:solidFill>
                  <a:srgbClr val="5F625F"/>
                </a:solidFill>
                <a:latin typeface="Calibri"/>
                <a:ea typeface="Calibri"/>
                <a:cs typeface="Calibri"/>
                <a:sym typeface="Calibri"/>
              </a:rPr>
              <a:t>tem</a:t>
            </a:r>
            <a:r>
              <a:rPr lang="en-IE" sz="1600" b="0" i="0" u="none" strike="noStrike" cap="none" dirty="0">
                <a:solidFill>
                  <a:srgbClr val="5F625F"/>
                </a:solidFill>
                <a:latin typeface="Calibri"/>
                <a:ea typeface="Calibri"/>
                <a:cs typeface="Calibri"/>
                <a:sym typeface="Calibri"/>
              </a:rPr>
              <a:t>, ko </a:t>
            </a:r>
            <a:r>
              <a:rPr lang="en-IE" sz="1600" b="0" i="0" u="none" strike="noStrike" cap="none" dirty="0" err="1">
                <a:solidFill>
                  <a:srgbClr val="5F625F"/>
                </a:solidFill>
                <a:latin typeface="Calibri"/>
                <a:ea typeface="Calibri"/>
                <a:cs typeface="Calibri"/>
                <a:sym typeface="Calibri"/>
              </a:rPr>
              <a:t>pojasnite</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učne</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cilje</a:t>
            </a:r>
            <a:r>
              <a:rPr lang="en-IE" sz="1600" b="0" i="0" u="none" strike="noStrike" cap="none" dirty="0">
                <a:solidFill>
                  <a:srgbClr val="5F625F"/>
                </a:solidFill>
                <a:latin typeface="Calibri"/>
                <a:ea typeface="Calibri"/>
                <a:cs typeface="Calibri"/>
                <a:sym typeface="Calibri"/>
              </a:rPr>
              <a:t>, in </a:t>
            </a:r>
            <a:r>
              <a:rPr lang="en-IE" sz="1600" b="0" i="0" u="none" strike="noStrike" cap="none" dirty="0" err="1">
                <a:solidFill>
                  <a:srgbClr val="5F625F"/>
                </a:solidFill>
                <a:latin typeface="Calibri"/>
                <a:ea typeface="Calibri"/>
                <a:cs typeface="Calibri"/>
                <a:sym typeface="Calibri"/>
              </a:rPr>
              <a:t>poskrbite</a:t>
            </a:r>
            <a:r>
              <a:rPr lang="en-IE" sz="1600" b="0" i="0" u="none" strike="noStrike" cap="none" dirty="0">
                <a:solidFill>
                  <a:srgbClr val="5F625F"/>
                </a:solidFill>
                <a:latin typeface="Calibri"/>
                <a:ea typeface="Calibri"/>
                <a:cs typeface="Calibri"/>
                <a:sym typeface="Calibri"/>
              </a:rPr>
              <a:t>, da </a:t>
            </a:r>
            <a:r>
              <a:rPr lang="en-IE" sz="1600" b="0" i="0" u="none" strike="noStrike" cap="none" dirty="0" err="1">
                <a:solidFill>
                  <a:srgbClr val="5F625F"/>
                </a:solidFill>
                <a:latin typeface="Calibri"/>
                <a:ea typeface="Calibri"/>
                <a:cs typeface="Calibri"/>
                <a:sym typeface="Calibri"/>
              </a:rPr>
              <a:t>tehnologija</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podpira</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razumevanje</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snovi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namesto</a:t>
            </a:r>
            <a:r>
              <a:rPr lang="en-IE" sz="1600" b="0" i="0" u="none" strike="noStrike" cap="none" dirty="0">
                <a:solidFill>
                  <a:srgbClr val="5F625F"/>
                </a:solidFill>
                <a:latin typeface="Calibri"/>
                <a:ea typeface="Calibri"/>
                <a:cs typeface="Calibri"/>
                <a:sym typeface="Calibri"/>
              </a:rPr>
              <a:t> da </a:t>
            </a:r>
            <a:r>
              <a:rPr lang="en-IE" sz="1600" b="0" i="0" u="none" strike="noStrike" cap="none" dirty="0" err="1">
                <a:solidFill>
                  <a:srgbClr val="5F625F"/>
                </a:solidFill>
                <a:latin typeface="Calibri"/>
                <a:ea typeface="Calibri"/>
                <a:cs typeface="Calibri"/>
                <a:sym typeface="Calibri"/>
              </a:rPr>
              <a:t>odvrača</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pozornost</a:t>
            </a:r>
            <a:r>
              <a:rPr lang="en-IE" sz="1600" b="0" i="0" u="none" strike="noStrike" cap="none" dirty="0">
                <a:solidFill>
                  <a:srgbClr val="5F625F"/>
                </a:solidFill>
                <a:latin typeface="Calibri"/>
                <a:ea typeface="Calibri"/>
                <a:cs typeface="Calibri"/>
                <a:sym typeface="Calibri"/>
              </a:rPr>
              <a:t> od </a:t>
            </a:r>
            <a:r>
              <a:rPr lang="en-IE" sz="1600" b="0" i="0" u="none" strike="noStrike" cap="none" dirty="0" err="1">
                <a:solidFill>
                  <a:srgbClr val="5F625F"/>
                </a:solidFill>
                <a:latin typeface="Calibri"/>
                <a:ea typeface="Calibri"/>
                <a:cs typeface="Calibri"/>
                <a:sym typeface="Calibri"/>
              </a:rPr>
              <a:t>vsebine</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ali</a:t>
            </a:r>
            <a:r>
              <a:rPr lang="en-IE" sz="1600" b="0" i="0" u="none" strike="noStrike" cap="none" dirty="0">
                <a:solidFill>
                  <a:srgbClr val="5F625F"/>
                </a:solidFill>
                <a:latin typeface="Calibri"/>
                <a:ea typeface="Calibri"/>
                <a:cs typeface="Calibri"/>
                <a:sym typeface="Calibri"/>
              </a:rPr>
              <a:t> jo po </a:t>
            </a:r>
            <a:r>
              <a:rPr lang="en-IE" sz="1600" b="0" i="0" u="none" strike="noStrike" cap="none" dirty="0" err="1">
                <a:solidFill>
                  <a:srgbClr val="5F625F"/>
                </a:solidFill>
                <a:latin typeface="Calibri"/>
                <a:ea typeface="Calibri"/>
                <a:cs typeface="Calibri"/>
                <a:sym typeface="Calibri"/>
              </a:rPr>
              <a:t>nepotrebnem</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zapleta</a:t>
            </a:r>
            <a:r>
              <a:rPr lang="en-IE" sz="1600" b="0" i="0" u="none" strike="noStrike" cap="none" dirty="0">
                <a:solidFill>
                  <a:srgbClr val="5F625F"/>
                </a:solidFill>
                <a:latin typeface="Calibri"/>
                <a:ea typeface="Calibri"/>
                <a:cs typeface="Calibri"/>
                <a:sym typeface="Calibri"/>
              </a:rPr>
              <a:t>.</a:t>
            </a:r>
            <a:endParaRPr sz="1400" b="0" i="0" u="none" strike="noStrike" cap="none" dirty="0">
              <a:solidFill>
                <a:srgbClr val="000000"/>
              </a:solidFill>
              <a:latin typeface="Arial"/>
              <a:ea typeface="Arial"/>
              <a:cs typeface="Arial"/>
              <a:sym typeface="Arial"/>
            </a:endParaRPr>
          </a:p>
        </p:txBody>
      </p:sp>
      <p:sp>
        <p:nvSpPr>
          <p:cNvPr id="518" name="Google Shape;518;p16"/>
          <p:cNvSpPr txBox="1"/>
          <p:nvPr/>
        </p:nvSpPr>
        <p:spPr>
          <a:xfrm>
            <a:off x="1362974" y="3620220"/>
            <a:ext cx="4612973" cy="160039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IE" sz="1800" b="1" i="0" u="none" strike="noStrike" cap="none">
                <a:solidFill>
                  <a:schemeClr val="dk1"/>
                </a:solidFill>
                <a:latin typeface="Calibri"/>
                <a:ea typeface="Calibri"/>
                <a:cs typeface="Calibri"/>
                <a:sym typeface="Calibri"/>
              </a:rPr>
              <a:t>Nasvet 2: Prilagodite, preden ustvarite</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r>
              <a:rPr lang="en-IE" sz="1600" b="0" i="0" u="none" strike="noStrike" cap="none">
                <a:solidFill>
                  <a:srgbClr val="5F625F"/>
                </a:solidFill>
                <a:latin typeface="Calibri"/>
                <a:ea typeface="Calibri"/>
                <a:cs typeface="Calibri"/>
                <a:sym typeface="Calibri"/>
              </a:rPr>
              <a:t>Preden ustvarite nove materiale, raziskajte obstoječe digitalne vire ali odprte izobraževalne vire. Prilagajanje preverjenih vsebin prihrani čas, izboljša kakovost in vam omogoča, da materiale prilagodite kontekstu učencev, njihovim jezikovnim ravnem in uporabi v praksi.</a:t>
            </a:r>
            <a:endParaRPr sz="1400" b="0" i="0" u="none" strike="noStrike" cap="none">
              <a:solidFill>
                <a:srgbClr val="000000"/>
              </a:solidFill>
              <a:latin typeface="Arial"/>
              <a:ea typeface="Arial"/>
              <a:cs typeface="Arial"/>
              <a:sym typeface="Arial"/>
            </a:endParaRPr>
          </a:p>
        </p:txBody>
      </p:sp>
      <p:sp>
        <p:nvSpPr>
          <p:cNvPr id="519" name="Google Shape;519;p16"/>
          <p:cNvSpPr txBox="1"/>
          <p:nvPr/>
        </p:nvSpPr>
        <p:spPr>
          <a:xfrm>
            <a:off x="6239776" y="1454527"/>
            <a:ext cx="4612973" cy="184661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IE" sz="1800" b="1" i="0" u="none" strike="noStrike" cap="none" dirty="0" err="1">
                <a:solidFill>
                  <a:schemeClr val="dk1"/>
                </a:solidFill>
                <a:latin typeface="Calibri"/>
                <a:ea typeface="Calibri"/>
                <a:cs typeface="Calibri"/>
                <a:sym typeface="Calibri"/>
              </a:rPr>
              <a:t>Nasvet</a:t>
            </a:r>
            <a:r>
              <a:rPr lang="en-IE" sz="1800" b="1" i="0" u="none" strike="noStrike" cap="none" dirty="0">
                <a:solidFill>
                  <a:schemeClr val="dk1"/>
                </a:solidFill>
                <a:latin typeface="Calibri"/>
                <a:ea typeface="Calibri"/>
                <a:cs typeface="Calibri"/>
                <a:sym typeface="Calibri"/>
              </a:rPr>
              <a:t> 3: </a:t>
            </a:r>
            <a:r>
              <a:rPr lang="en-IE" sz="1800" b="1" i="0" u="none" strike="noStrike" cap="none" dirty="0" err="1">
                <a:solidFill>
                  <a:schemeClr val="dk1"/>
                </a:solidFill>
                <a:latin typeface="Calibri"/>
                <a:ea typeface="Calibri"/>
                <a:cs typeface="Calibri"/>
                <a:sym typeface="Calibri"/>
              </a:rPr>
              <a:t>Oblikujte</a:t>
            </a:r>
            <a:r>
              <a:rPr lang="en-IE" sz="1800" b="1" i="0" u="none" strike="noStrike" cap="none" dirty="0">
                <a:solidFill>
                  <a:schemeClr val="dk1"/>
                </a:solidFill>
                <a:latin typeface="Calibri"/>
                <a:ea typeface="Calibri"/>
                <a:cs typeface="Calibri"/>
                <a:sym typeface="Calibri"/>
              </a:rPr>
              <a:t> </a:t>
            </a:r>
            <a:r>
              <a:rPr lang="en-IE" sz="1800" b="1" i="0" u="none" strike="noStrike" cap="none" dirty="0" err="1">
                <a:solidFill>
                  <a:schemeClr val="dk1"/>
                </a:solidFill>
                <a:latin typeface="Calibri"/>
                <a:ea typeface="Calibri"/>
                <a:cs typeface="Calibri"/>
                <a:sym typeface="Calibri"/>
              </a:rPr>
              <a:t>jasno</a:t>
            </a:r>
            <a:r>
              <a:rPr lang="en-IE" sz="1800" b="1" i="0" u="none" strike="noStrike" cap="none" dirty="0">
                <a:solidFill>
                  <a:schemeClr val="dk1"/>
                </a:solidFill>
                <a:latin typeface="Calibri"/>
                <a:ea typeface="Calibri"/>
                <a:cs typeface="Calibri"/>
                <a:sym typeface="Calibri"/>
              </a:rPr>
              <a:t> in </a:t>
            </a:r>
            <a:r>
              <a:rPr lang="en-IE" sz="1800" b="1" i="0" u="none" strike="noStrike" cap="none" dirty="0" err="1">
                <a:solidFill>
                  <a:schemeClr val="dk1"/>
                </a:solidFill>
                <a:latin typeface="Calibri"/>
                <a:ea typeface="Calibri"/>
                <a:cs typeface="Calibri"/>
                <a:sym typeface="Calibri"/>
              </a:rPr>
              <a:t>dostopno</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r>
              <a:rPr lang="en-IE" sz="1600" b="0" i="0" u="none" strike="noStrike" cap="none" dirty="0" err="1">
                <a:solidFill>
                  <a:srgbClr val="5F625F"/>
                </a:solidFill>
                <a:latin typeface="Calibri"/>
                <a:ea typeface="Calibri"/>
                <a:cs typeface="Calibri"/>
                <a:sym typeface="Calibri"/>
              </a:rPr>
              <a:t>Digitalne</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materiale</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jasno</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strukturirajte</a:t>
            </a:r>
            <a:r>
              <a:rPr lang="en-IE" sz="1600" b="0" i="0" u="none" strike="noStrike" cap="none" dirty="0">
                <a:solidFill>
                  <a:srgbClr val="5F625F"/>
                </a:solidFill>
                <a:latin typeface="Calibri"/>
                <a:ea typeface="Calibri"/>
                <a:cs typeface="Calibri"/>
                <a:sym typeface="Calibri"/>
              </a:rPr>
              <a:t> z </a:t>
            </a:r>
            <a:r>
              <a:rPr lang="en-IE" sz="1600" b="0" i="0" u="none" strike="noStrike" cap="none" dirty="0" err="1">
                <a:solidFill>
                  <a:srgbClr val="5F625F"/>
                </a:solidFill>
                <a:latin typeface="Calibri"/>
                <a:ea typeface="Calibri"/>
                <a:cs typeface="Calibri"/>
                <a:sym typeface="Calibri"/>
              </a:rPr>
              <a:t>uporabo</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preprostega</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jezika</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doslednih</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postavitev</a:t>
            </a:r>
            <a:r>
              <a:rPr lang="en-IE" sz="1600" b="0" i="0" u="none" strike="noStrike" cap="none" dirty="0">
                <a:solidFill>
                  <a:srgbClr val="5F625F"/>
                </a:solidFill>
                <a:latin typeface="Calibri"/>
                <a:ea typeface="Calibri"/>
                <a:cs typeface="Calibri"/>
                <a:sym typeface="Calibri"/>
              </a:rPr>
              <a:t> in </a:t>
            </a:r>
            <a:r>
              <a:rPr lang="en-IE" sz="1600" b="0" i="0" u="none" strike="noStrike" cap="none" dirty="0" err="1">
                <a:solidFill>
                  <a:srgbClr val="5F625F"/>
                </a:solidFill>
                <a:latin typeface="Calibri"/>
                <a:ea typeface="Calibri"/>
                <a:cs typeface="Calibri"/>
                <a:sym typeface="Calibri"/>
              </a:rPr>
              <a:t>jasnih</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navodil</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Vključite</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podporne</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elemente</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kot</a:t>
            </a:r>
            <a:r>
              <a:rPr lang="en-IE" sz="1600" b="0" i="0" u="none" strike="noStrike" cap="none" dirty="0">
                <a:solidFill>
                  <a:srgbClr val="5F625F"/>
                </a:solidFill>
                <a:latin typeface="Calibri"/>
                <a:ea typeface="Calibri"/>
                <a:cs typeface="Calibri"/>
                <a:sym typeface="Calibri"/>
              </a:rPr>
              <a:t> so </a:t>
            </a:r>
            <a:r>
              <a:rPr lang="en-IE" sz="1600" b="0" i="0" u="none" strike="noStrike" cap="none" dirty="0" err="1">
                <a:solidFill>
                  <a:srgbClr val="5F625F"/>
                </a:solidFill>
                <a:latin typeface="Calibri"/>
                <a:ea typeface="Calibri"/>
                <a:cs typeface="Calibri"/>
                <a:sym typeface="Calibri"/>
              </a:rPr>
              <a:t>primeri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navodila</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ali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kontrolni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seznami</a:t>
            </a:r>
            <a:r>
              <a:rPr lang="en-IE" sz="1600" b="0" i="0" u="none" strike="noStrike" cap="none" dirty="0">
                <a:solidFill>
                  <a:srgbClr val="5F625F"/>
                </a:solidFill>
                <a:latin typeface="Calibri"/>
                <a:ea typeface="Calibri"/>
                <a:cs typeface="Calibri"/>
                <a:sym typeface="Calibri"/>
              </a:rPr>
              <a:t>, da se </a:t>
            </a:r>
            <a:r>
              <a:rPr lang="en-IE" sz="1600" b="0" i="0" u="none" strike="noStrike" cap="none" dirty="0" err="1">
                <a:solidFill>
                  <a:srgbClr val="5F625F"/>
                </a:solidFill>
                <a:latin typeface="Calibri"/>
                <a:ea typeface="Calibri"/>
                <a:cs typeface="Calibri"/>
                <a:sym typeface="Calibri"/>
              </a:rPr>
              <a:t>zagotovi</a:t>
            </a:r>
            <a:r>
              <a:rPr lang="en-IE" sz="1600" b="0" i="0" u="none" strike="noStrike" cap="none" dirty="0">
                <a:solidFill>
                  <a:srgbClr val="5F625F"/>
                </a:solidFill>
                <a:latin typeface="Calibri"/>
                <a:ea typeface="Calibri"/>
                <a:cs typeface="Calibri"/>
                <a:sym typeface="Calibri"/>
              </a:rPr>
              <a:t>, da se </a:t>
            </a:r>
            <a:r>
              <a:rPr lang="en-IE" sz="1600" b="0" i="0" u="none" strike="noStrike" cap="none" dirty="0" err="1">
                <a:solidFill>
                  <a:srgbClr val="5F625F"/>
                </a:solidFill>
                <a:latin typeface="Calibri"/>
                <a:ea typeface="Calibri"/>
                <a:cs typeface="Calibri"/>
                <a:sym typeface="Calibri"/>
              </a:rPr>
              <a:t>odrasli</a:t>
            </a:r>
            <a:r>
              <a:rPr lang="en-IE" sz="1600" b="0" i="0" u="none" strike="noStrike" cap="none" dirty="0">
                <a:solidFill>
                  <a:srgbClr val="5F625F"/>
                </a:solidFill>
                <a:latin typeface="Calibri"/>
                <a:ea typeface="Calibri"/>
                <a:cs typeface="Calibri"/>
                <a:sym typeface="Calibri"/>
              </a:rPr>
              <a:t> </a:t>
            </a:r>
            <a:r>
              <a:rPr lang="sl-SI" sz="1600" b="0" i="0" u="none" strike="noStrike" cap="none" dirty="0">
                <a:solidFill>
                  <a:srgbClr val="5F625F"/>
                </a:solidFill>
                <a:latin typeface="Calibri"/>
                <a:ea typeface="Calibri"/>
                <a:cs typeface="Calibri"/>
                <a:sym typeface="Calibri"/>
              </a:rPr>
              <a:t>udeleženci</a:t>
            </a:r>
            <a:r>
              <a:rPr lang="en-IE" sz="1600" b="0" i="0" u="none" strike="noStrike" cap="none" dirty="0">
                <a:solidFill>
                  <a:srgbClr val="5F625F"/>
                </a:solidFill>
                <a:latin typeface="Calibri"/>
                <a:ea typeface="Calibri"/>
                <a:cs typeface="Calibri"/>
                <a:sym typeface="Calibri"/>
              </a:rPr>
              <a:t> z </a:t>
            </a:r>
            <a:r>
              <a:rPr lang="en-IE" sz="1600" b="0" i="0" u="none" strike="noStrike" cap="none" dirty="0" err="1">
                <a:solidFill>
                  <a:srgbClr val="5F625F"/>
                </a:solidFill>
                <a:latin typeface="Calibri"/>
                <a:ea typeface="Calibri"/>
                <a:cs typeface="Calibri"/>
                <a:sym typeface="Calibri"/>
              </a:rPr>
              <a:t>različnim</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ozadjem</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lahko</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samozavestno</a:t>
            </a:r>
            <a:r>
              <a:rPr lang="en-IE" sz="1600" b="0" i="0" u="none" strike="noStrike" cap="none" dirty="0">
                <a:solidFill>
                  <a:srgbClr val="5F625F"/>
                </a:solidFill>
                <a:latin typeface="Calibri"/>
                <a:ea typeface="Calibri"/>
                <a:cs typeface="Calibri"/>
                <a:sym typeface="Calibri"/>
              </a:rPr>
              <a:t> in </a:t>
            </a:r>
            <a:r>
              <a:rPr lang="en-IE" sz="1600" b="0" i="0" u="none" strike="noStrike" cap="none" dirty="0" err="1">
                <a:solidFill>
                  <a:srgbClr val="5F625F"/>
                </a:solidFill>
                <a:latin typeface="Calibri"/>
                <a:ea typeface="Calibri"/>
                <a:cs typeface="Calibri"/>
                <a:sym typeface="Calibri"/>
              </a:rPr>
              <a:t>samostojno</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vključijo</a:t>
            </a:r>
            <a:r>
              <a:rPr lang="en-IE" sz="1600" b="0" i="0" u="none" strike="noStrike" cap="none" dirty="0">
                <a:solidFill>
                  <a:srgbClr val="5F625F"/>
                </a:solidFill>
                <a:latin typeface="Calibri"/>
                <a:ea typeface="Calibri"/>
                <a:cs typeface="Calibri"/>
                <a:sym typeface="Calibri"/>
              </a:rPr>
              <a:t>.</a:t>
            </a:r>
            <a:endParaRPr sz="1400" b="0" i="0" u="none" strike="noStrike" cap="none" dirty="0">
              <a:solidFill>
                <a:srgbClr val="000000"/>
              </a:solidFill>
              <a:latin typeface="Arial"/>
              <a:ea typeface="Arial"/>
              <a:cs typeface="Arial"/>
              <a:sym typeface="Arial"/>
            </a:endParaRPr>
          </a:p>
        </p:txBody>
      </p:sp>
      <p:sp>
        <p:nvSpPr>
          <p:cNvPr id="520" name="Google Shape;520;p16"/>
          <p:cNvSpPr txBox="1"/>
          <p:nvPr/>
        </p:nvSpPr>
        <p:spPr>
          <a:xfrm>
            <a:off x="6213178" y="3620220"/>
            <a:ext cx="4612973" cy="160039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IE" sz="1800" b="1" i="0" u="none" strike="noStrike" cap="none">
                <a:solidFill>
                  <a:schemeClr val="dk1"/>
                </a:solidFill>
                <a:latin typeface="Calibri"/>
                <a:ea typeface="Calibri"/>
                <a:cs typeface="Calibri"/>
                <a:sym typeface="Calibri"/>
              </a:rPr>
              <a:t>Nasvet 4: Uporabite umetno inteligenco kot podporo, ne kot nadomestilo</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r>
              <a:rPr lang="en-IE" sz="1600" b="0" i="0" u="none" strike="noStrike" cap="none">
                <a:solidFill>
                  <a:srgbClr val="5F625F"/>
                </a:solidFill>
                <a:latin typeface="Calibri"/>
                <a:ea typeface="Calibri"/>
                <a:cs typeface="Calibri"/>
                <a:sym typeface="Calibri"/>
              </a:rPr>
              <a:t>Uporabite orodja umetne inteligence za podporo pri ustvarjanju idej, primerov ali načrtovanju pouka, vendar vedno preglejte in prilagodite rezultate. Izobraževalci ostajajo odgovorni za točnost, ustreznost, etiko in pedagoške odločitve v vseh učnih gradivih.</a:t>
            </a:r>
            <a:endParaRPr sz="1400" b="0" i="0" u="none" strike="noStrike" cap="none">
              <a:solidFill>
                <a:srgbClr val="000000"/>
              </a:solidFill>
              <a:latin typeface="Arial"/>
              <a:ea typeface="Arial"/>
              <a:cs typeface="Arial"/>
              <a:sym typeface="Arial"/>
            </a:endParaRPr>
          </a:p>
        </p:txBody>
      </p:sp>
      <p:pic>
        <p:nvPicPr>
          <p:cNvPr id="7" name="Slika 6">
            <a:extLst>
              <a:ext uri="{FF2B5EF4-FFF2-40B4-BE49-F238E27FC236}">
                <a16:creationId xmlns:a16="http://schemas.microsoft.com/office/drawing/2014/main" id="{4E0AF47C-7A30-4E06-96DF-E85679405805}"/>
              </a:ext>
            </a:extLst>
          </p:cNvPr>
          <p:cNvPicPr>
            <a:picLocks noChangeAspect="1"/>
          </p:cNvPicPr>
          <p:nvPr/>
        </p:nvPicPr>
        <p:blipFill>
          <a:blip r:embed="rId4"/>
          <a:stretch>
            <a:fillRect/>
          </a:stretch>
        </p:blipFill>
        <p:spPr>
          <a:xfrm>
            <a:off x="597212" y="6315296"/>
            <a:ext cx="1551289" cy="325453"/>
          </a:xfrm>
          <a:prstGeom prst="rect">
            <a:avLst/>
          </a:prstGeom>
        </p:spPr>
      </p:pic>
      <p:sp>
        <p:nvSpPr>
          <p:cNvPr id="8" name="Pravokotnik 7">
            <a:extLst>
              <a:ext uri="{FF2B5EF4-FFF2-40B4-BE49-F238E27FC236}">
                <a16:creationId xmlns:a16="http://schemas.microsoft.com/office/drawing/2014/main" id="{8D5CD975-26F4-42A1-99E6-3916F5CC2761}"/>
              </a:ext>
            </a:extLst>
          </p:cNvPr>
          <p:cNvSpPr/>
          <p:nvPr/>
        </p:nvSpPr>
        <p:spPr>
          <a:xfrm>
            <a:off x="3128021" y="6315296"/>
            <a:ext cx="5309101" cy="461665"/>
          </a:xfrm>
          <a:prstGeom prst="rect">
            <a:avLst/>
          </a:prstGeom>
          <a:solidFill>
            <a:srgbClr val="F5F5F5"/>
          </a:solidFill>
        </p:spPr>
        <p:txBody>
          <a:bodyPr wrap="square">
            <a:spAutoFit/>
          </a:bodyPr>
          <a:lstStyle/>
          <a:p>
            <a:pPr algn="just"/>
            <a:r>
              <a:rPr lang="sl-SI" sz="800" dirty="0">
                <a:latin typeface="Calibri" panose="020F0502020204030204" pitchFamily="34" charset="0"/>
                <a:ea typeface="Calibri" panose="020F0502020204030204" pitchFamily="34" charset="0"/>
                <a:cs typeface="Calibri" panose="020F0502020204030204" pitchFamily="34" charset="0"/>
              </a:rPr>
              <a:t>„Financirano s strani Evropske unije. Izražena stališča in mnenja so zgolj stališča in mnenja avtorja(-</a:t>
            </a:r>
            <a:r>
              <a:rPr lang="sl-SI" sz="800" dirty="0" err="1">
                <a:latin typeface="Calibri" panose="020F0502020204030204" pitchFamily="34" charset="0"/>
                <a:ea typeface="Calibri" panose="020F0502020204030204" pitchFamily="34" charset="0"/>
                <a:cs typeface="Calibri" panose="020F0502020204030204" pitchFamily="34" charset="0"/>
              </a:rPr>
              <a:t>ev</a:t>
            </a:r>
            <a:r>
              <a:rPr lang="sl-SI" sz="800" dirty="0">
                <a:latin typeface="Calibri" panose="020F0502020204030204" pitchFamily="34" charset="0"/>
                <a:ea typeface="Calibri" panose="020F0502020204030204" pitchFamily="34" charset="0"/>
                <a:cs typeface="Calibri" panose="020F0502020204030204" pitchFamily="34" charset="0"/>
              </a:rPr>
              <a:t>) in ne odražajo nujno stališč in mnenj Evropske unije ali </a:t>
            </a:r>
            <a:r>
              <a:rPr lang="sl-SI" sz="800" dirty="0" err="1">
                <a:latin typeface="Calibri" panose="020F0502020204030204" pitchFamily="34" charset="0"/>
                <a:ea typeface="Calibri" panose="020F0502020204030204" pitchFamily="34" charset="0"/>
                <a:cs typeface="Calibri" panose="020F0502020204030204" pitchFamily="34" charset="0"/>
              </a:rPr>
              <a:t>OeAD-GmbH</a:t>
            </a:r>
            <a:r>
              <a:rPr lang="sl-SI" sz="800" dirty="0">
                <a:latin typeface="Calibri" panose="020F0502020204030204" pitchFamily="34" charset="0"/>
                <a:ea typeface="Calibri" panose="020F0502020204030204" pitchFamily="34" charset="0"/>
                <a:cs typeface="Calibri" panose="020F0502020204030204" pitchFamily="34" charset="0"/>
              </a:rPr>
              <a:t>. Niti Evropska unija niti organ, ki je dodelil sredstva, ne odgovarjata zanje.“</a:t>
            </a:r>
            <a:br>
              <a:rPr lang="de-DE" sz="800" dirty="0">
                <a:latin typeface="Calibri" panose="020F0502020204030204" pitchFamily="34" charset="0"/>
                <a:ea typeface="Calibri" panose="020F0502020204030204" pitchFamily="34" charset="0"/>
                <a:cs typeface="Calibri" panose="020F0502020204030204" pitchFamily="34" charset="0"/>
              </a:rPr>
            </a:br>
            <a:endParaRPr lang="sl-SI"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524"/>
        <p:cNvGrpSpPr/>
        <p:nvPr/>
      </p:nvGrpSpPr>
      <p:grpSpPr>
        <a:xfrm>
          <a:off x="0" y="0"/>
          <a:ext cx="0" cy="0"/>
          <a:chOff x="0" y="0"/>
          <a:chExt cx="0" cy="0"/>
        </a:xfrm>
      </p:grpSpPr>
      <p:sp>
        <p:nvSpPr>
          <p:cNvPr id="525" name="Google Shape;525;p17"/>
          <p:cNvSpPr txBox="1"/>
          <p:nvPr/>
        </p:nvSpPr>
        <p:spPr>
          <a:xfrm>
            <a:off x="845038" y="976434"/>
            <a:ext cx="3644716"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IE" sz="2400" b="1" i="0" u="none" strike="noStrike" cap="none">
                <a:solidFill>
                  <a:srgbClr val="C52B87"/>
                </a:solidFill>
                <a:latin typeface="Calibri"/>
                <a:ea typeface="Calibri"/>
                <a:cs typeface="Calibri"/>
                <a:sym typeface="Calibri"/>
              </a:rPr>
              <a:t>Dodatni viri</a:t>
            </a:r>
            <a:endParaRPr sz="1400" b="0" i="0" u="none" strike="noStrike" cap="none">
              <a:solidFill>
                <a:srgbClr val="000000"/>
              </a:solidFill>
              <a:latin typeface="Arial"/>
              <a:ea typeface="Arial"/>
              <a:cs typeface="Arial"/>
              <a:sym typeface="Arial"/>
            </a:endParaRPr>
          </a:p>
        </p:txBody>
      </p:sp>
      <p:grpSp>
        <p:nvGrpSpPr>
          <p:cNvPr id="526" name="Google Shape;526;p17"/>
          <p:cNvGrpSpPr/>
          <p:nvPr/>
        </p:nvGrpSpPr>
        <p:grpSpPr>
          <a:xfrm>
            <a:off x="1318749" y="2205303"/>
            <a:ext cx="9696148" cy="2520545"/>
            <a:chOff x="1626" y="1006340"/>
            <a:chExt cx="8879148" cy="2165812"/>
          </a:xfrm>
        </p:grpSpPr>
        <p:sp>
          <p:nvSpPr>
            <p:cNvPr id="527" name="Google Shape;527;p17"/>
            <p:cNvSpPr/>
            <p:nvPr/>
          </p:nvSpPr>
          <p:spPr>
            <a:xfrm>
              <a:off x="1626" y="1006340"/>
              <a:ext cx="1869294" cy="934647"/>
            </a:xfrm>
            <a:prstGeom prst="roundRect">
              <a:avLst>
                <a:gd name="adj" fmla="val 10000"/>
              </a:avLst>
            </a:prstGeom>
            <a:solidFill>
              <a:srgbClr val="FDC844"/>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528" name="Google Shape;528;p17"/>
            <p:cNvSpPr/>
            <p:nvPr/>
          </p:nvSpPr>
          <p:spPr>
            <a:xfrm>
              <a:off x="188555" y="1940987"/>
              <a:ext cx="186929" cy="700984"/>
            </a:xfrm>
            <a:custGeom>
              <a:avLst/>
              <a:gdLst/>
              <a:ahLst/>
              <a:cxnLst/>
              <a:rect l="l" t="t" r="r" b="b"/>
              <a:pathLst>
                <a:path w="120000" h="120000" extrusionOk="0">
                  <a:moveTo>
                    <a:pt x="0" y="0"/>
                  </a:moveTo>
                  <a:lnTo>
                    <a:pt x="0" y="120000"/>
                  </a:lnTo>
                  <a:lnTo>
                    <a:pt x="120000" y="120000"/>
                  </a:lnTo>
                </a:path>
              </a:pathLst>
            </a:custGeom>
            <a:noFill/>
            <a:ln w="12700" cap="flat" cmpd="sng">
              <a:solidFill>
                <a:srgbClr val="599BD5"/>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529" name="Google Shape;529;p17"/>
            <p:cNvSpPr/>
            <p:nvPr/>
          </p:nvSpPr>
          <p:spPr>
            <a:xfrm>
              <a:off x="375485" y="2174649"/>
              <a:ext cx="1495435" cy="934647"/>
            </a:xfrm>
            <a:prstGeom prst="roundRect">
              <a:avLst>
                <a:gd name="adj" fmla="val 10000"/>
              </a:avLst>
            </a:prstGeom>
            <a:solidFill>
              <a:schemeClr val="lt1">
                <a:alpha val="89019"/>
              </a:schemeClr>
            </a:solidFill>
            <a:ln w="12700" cap="flat" cmpd="sng">
              <a:solidFill>
                <a:srgbClr val="FAA544"/>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530" name="Google Shape;530;p17"/>
            <p:cNvSpPr txBox="1"/>
            <p:nvPr/>
          </p:nvSpPr>
          <p:spPr>
            <a:xfrm>
              <a:off x="402861" y="2264880"/>
              <a:ext cx="1440685" cy="879897"/>
            </a:xfrm>
            <a:prstGeom prst="rect">
              <a:avLst/>
            </a:prstGeom>
            <a:noFill/>
            <a:ln>
              <a:noFill/>
            </a:ln>
          </p:spPr>
          <p:txBody>
            <a:bodyPr spcFirstLastPara="1" wrap="square" lIns="83800" tIns="55875" rIns="83800" bIns="55875" anchor="ctr" anchorCtr="0">
              <a:noAutofit/>
            </a:bodyPr>
            <a:lstStyle/>
            <a:p>
              <a:pPr marL="0" marR="0" lvl="0" indent="0" algn="ctr" rtl="0">
                <a:lnSpc>
                  <a:spcPct val="90000"/>
                </a:lnSpc>
                <a:spcBef>
                  <a:spcPts val="0"/>
                </a:spcBef>
                <a:spcAft>
                  <a:spcPts val="0"/>
                </a:spcAft>
                <a:buClr>
                  <a:schemeClr val="dk1"/>
                </a:buClr>
                <a:buSzPts val="4400"/>
                <a:buFont typeface="Calibri"/>
                <a:buNone/>
              </a:pPr>
              <a:r>
                <a:rPr lang="en-IE" sz="1200" b="1" i="0" u="sng" strike="noStrike" cap="none" dirty="0" err="1">
                  <a:solidFill>
                    <a:schemeClr val="dk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Članek</a:t>
              </a:r>
              <a:r>
                <a:rPr lang="en-IE" sz="1200" b="1" i="0" u="sng" strike="noStrike" cap="none" dirty="0">
                  <a:solidFill>
                    <a:schemeClr val="dk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 </a:t>
              </a:r>
              <a:r>
                <a:rPr lang="en-IE" sz="1200" b="0" i="0" u="none" strike="noStrike" cap="none" dirty="0">
                  <a:solidFill>
                    <a:schemeClr val="dk1"/>
                  </a:solidFill>
                  <a:latin typeface="Calibri"/>
                  <a:ea typeface="Calibri"/>
                  <a:cs typeface="Calibri"/>
                  <a:sym typeface="Calibri"/>
                </a:rPr>
                <a:t>– </a:t>
              </a:r>
              <a:r>
                <a:rPr lang="en-IE" sz="1200" b="0" i="0" u="none" strike="noStrike" cap="none" dirty="0" err="1">
                  <a:solidFill>
                    <a:schemeClr val="dk1"/>
                  </a:solidFill>
                  <a:latin typeface="Calibri"/>
                  <a:ea typeface="Calibri"/>
                  <a:cs typeface="Calibri"/>
                  <a:sym typeface="Calibri"/>
                </a:rPr>
                <a:t>Kako</a:t>
              </a:r>
              <a:r>
                <a:rPr lang="en-IE" sz="1200" b="0" i="0" u="none" strike="noStrike" cap="none" dirty="0">
                  <a:solidFill>
                    <a:schemeClr val="dk1"/>
                  </a:solidFill>
                  <a:latin typeface="Calibri"/>
                  <a:ea typeface="Calibri"/>
                  <a:cs typeface="Calibri"/>
                  <a:sym typeface="Calibri"/>
                </a:rPr>
                <a:t> </a:t>
              </a:r>
              <a:r>
                <a:rPr lang="en-IE" sz="1200" b="0" i="0" u="none" strike="noStrike" cap="none" dirty="0" err="1">
                  <a:solidFill>
                    <a:schemeClr val="dk1"/>
                  </a:solidFill>
                  <a:latin typeface="Calibri"/>
                  <a:ea typeface="Calibri"/>
                  <a:cs typeface="Calibri"/>
                  <a:sym typeface="Calibri"/>
                </a:rPr>
                <a:t>tehnologijo</a:t>
              </a:r>
              <a:r>
                <a:rPr lang="en-IE" sz="1200" b="0" i="0" u="none" strike="noStrike" cap="none" dirty="0">
                  <a:solidFill>
                    <a:schemeClr val="dk1"/>
                  </a:solidFill>
                  <a:latin typeface="Calibri"/>
                  <a:ea typeface="Calibri"/>
                  <a:cs typeface="Calibri"/>
                  <a:sym typeface="Calibri"/>
                </a:rPr>
                <a:t> </a:t>
              </a:r>
              <a:r>
                <a:rPr lang="en-IE" sz="1200" b="0" i="0" u="none" strike="noStrike" cap="none" dirty="0" err="1">
                  <a:solidFill>
                    <a:schemeClr val="dk1"/>
                  </a:solidFill>
                  <a:latin typeface="Calibri"/>
                  <a:ea typeface="Calibri"/>
                  <a:cs typeface="Calibri"/>
                  <a:sym typeface="Calibri"/>
                </a:rPr>
                <a:t>prilagoditi</a:t>
              </a:r>
              <a:r>
                <a:rPr lang="en-IE" sz="1200" b="0" i="0" u="none" strike="noStrike" cap="none" dirty="0">
                  <a:solidFill>
                    <a:schemeClr val="dk1"/>
                  </a:solidFill>
                  <a:latin typeface="Calibri"/>
                  <a:ea typeface="Calibri"/>
                  <a:cs typeface="Calibri"/>
                  <a:sym typeface="Calibri"/>
                </a:rPr>
                <a:t> </a:t>
              </a:r>
              <a:r>
                <a:rPr lang="en-IE" sz="1200" b="0" i="0" u="none" strike="noStrike" cap="none" dirty="0" err="1">
                  <a:solidFill>
                    <a:schemeClr val="dk1"/>
                  </a:solidFill>
                  <a:latin typeface="Calibri"/>
                  <a:ea typeface="Calibri"/>
                  <a:cs typeface="Calibri"/>
                  <a:sym typeface="Calibri"/>
                </a:rPr>
                <a:t>odraslim</a:t>
              </a:r>
              <a:r>
                <a:rPr lang="en-IE" sz="1200" b="0" i="0" u="none" strike="noStrike" cap="none" dirty="0">
                  <a:solidFill>
                    <a:schemeClr val="dk1"/>
                  </a:solidFill>
                  <a:latin typeface="Calibri"/>
                  <a:ea typeface="Calibri"/>
                  <a:cs typeface="Calibri"/>
                  <a:sym typeface="Calibri"/>
                </a:rPr>
                <a:t> </a:t>
              </a:r>
              <a:r>
                <a:rPr lang="sl-SI" sz="1200" b="0" i="0" u="none" strike="noStrike" cap="none" dirty="0">
                  <a:solidFill>
                    <a:schemeClr val="dk1"/>
                  </a:solidFill>
                  <a:latin typeface="Calibri"/>
                  <a:ea typeface="Calibri"/>
                  <a:cs typeface="Calibri"/>
                  <a:sym typeface="Calibri"/>
                </a:rPr>
                <a:t>udeležencem</a:t>
              </a:r>
              <a:r>
                <a:rPr lang="en-IE" sz="1200" b="0" i="0" u="none" strike="noStrike" cap="none" dirty="0">
                  <a:solidFill>
                    <a:schemeClr val="dk1"/>
                  </a:solidFill>
                  <a:latin typeface="Calibri"/>
                  <a:ea typeface="Calibri"/>
                  <a:cs typeface="Calibri"/>
                  <a:sym typeface="Calibri"/>
                </a:rPr>
                <a:t>: </a:t>
              </a:r>
              <a:r>
                <a:rPr lang="en-IE" sz="1200" b="0" i="0" u="none" strike="noStrike" cap="none" dirty="0" err="1">
                  <a:solidFill>
                    <a:schemeClr val="dk1"/>
                  </a:solidFill>
                  <a:latin typeface="Calibri"/>
                  <a:ea typeface="Calibri"/>
                  <a:cs typeface="Calibri"/>
                  <a:sym typeface="Calibri"/>
                </a:rPr>
                <a:t>naših</a:t>
              </a:r>
              <a:r>
                <a:rPr lang="en-IE" sz="1200" b="0" i="0" u="none" strike="noStrike" cap="none" dirty="0">
                  <a:solidFill>
                    <a:schemeClr val="dk1"/>
                  </a:solidFill>
                  <a:latin typeface="Calibri"/>
                  <a:ea typeface="Calibri"/>
                  <a:cs typeface="Calibri"/>
                  <a:sym typeface="Calibri"/>
                </a:rPr>
                <a:t> 6 </a:t>
              </a:r>
              <a:r>
                <a:rPr lang="en-IE" sz="1200" b="0" i="0" u="none" strike="noStrike" cap="none" dirty="0" err="1">
                  <a:solidFill>
                    <a:schemeClr val="dk1"/>
                  </a:solidFill>
                  <a:latin typeface="Calibri"/>
                  <a:ea typeface="Calibri"/>
                  <a:cs typeface="Calibri"/>
                  <a:sym typeface="Calibri"/>
                </a:rPr>
                <a:t>ključnih</a:t>
              </a:r>
              <a:r>
                <a:rPr lang="en-IE" sz="1200" b="0" i="0" u="none" strike="noStrike" cap="none" dirty="0">
                  <a:solidFill>
                    <a:schemeClr val="dk1"/>
                  </a:solidFill>
                  <a:latin typeface="Calibri"/>
                  <a:ea typeface="Calibri"/>
                  <a:cs typeface="Calibri"/>
                  <a:sym typeface="Calibri"/>
                </a:rPr>
                <a:t> </a:t>
              </a:r>
              <a:r>
                <a:rPr lang="en-IE" sz="1200" b="0" i="0" u="none" strike="noStrike" cap="none" dirty="0" err="1">
                  <a:solidFill>
                    <a:schemeClr val="dk1"/>
                  </a:solidFill>
                  <a:latin typeface="Calibri"/>
                  <a:ea typeface="Calibri"/>
                  <a:cs typeface="Calibri"/>
                  <a:sym typeface="Calibri"/>
                </a:rPr>
                <a:t>ugotovitev</a:t>
              </a:r>
              <a:r>
                <a:rPr lang="en-IE" sz="1200" b="0" i="0" u="none" strike="noStrike" cap="none" dirty="0">
                  <a:solidFill>
                    <a:schemeClr val="dk1"/>
                  </a:solidFill>
                  <a:latin typeface="Calibri"/>
                  <a:ea typeface="Calibri"/>
                  <a:cs typeface="Calibri"/>
                  <a:sym typeface="Calibri"/>
                </a:rPr>
                <a:t> </a:t>
              </a:r>
              <a:r>
                <a:rPr lang="en-IE" sz="1200" b="0" i="0" u="none" strike="noStrike" cap="none" dirty="0" err="1">
                  <a:solidFill>
                    <a:schemeClr val="dk1"/>
                  </a:solidFill>
                  <a:latin typeface="Calibri"/>
                  <a:ea typeface="Calibri"/>
                  <a:cs typeface="Calibri"/>
                  <a:sym typeface="Calibri"/>
                </a:rPr>
                <a:t>raziskave</a:t>
              </a:r>
              <a:endParaRPr dirty="0"/>
            </a:p>
          </p:txBody>
        </p:sp>
        <p:sp>
          <p:nvSpPr>
            <p:cNvPr id="531" name="Google Shape;531;p17"/>
            <p:cNvSpPr/>
            <p:nvPr/>
          </p:nvSpPr>
          <p:spPr>
            <a:xfrm>
              <a:off x="2338243" y="1006340"/>
              <a:ext cx="1869294" cy="934647"/>
            </a:xfrm>
            <a:prstGeom prst="roundRect">
              <a:avLst>
                <a:gd name="adj" fmla="val 10000"/>
              </a:avLst>
            </a:prstGeom>
            <a:solidFill>
              <a:srgbClr val="FAA544"/>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532" name="Google Shape;532;p17"/>
            <p:cNvSpPr/>
            <p:nvPr/>
          </p:nvSpPr>
          <p:spPr>
            <a:xfrm>
              <a:off x="2525173" y="1940987"/>
              <a:ext cx="186929" cy="700984"/>
            </a:xfrm>
            <a:custGeom>
              <a:avLst/>
              <a:gdLst/>
              <a:ahLst/>
              <a:cxnLst/>
              <a:rect l="l" t="t" r="r" b="b"/>
              <a:pathLst>
                <a:path w="120000" h="120000" extrusionOk="0">
                  <a:moveTo>
                    <a:pt x="0" y="0"/>
                  </a:moveTo>
                  <a:lnTo>
                    <a:pt x="0" y="120000"/>
                  </a:lnTo>
                  <a:lnTo>
                    <a:pt x="120000" y="120000"/>
                  </a:lnTo>
                </a:path>
              </a:pathLst>
            </a:custGeom>
            <a:noFill/>
            <a:ln w="12700" cap="flat" cmpd="sng">
              <a:solidFill>
                <a:srgbClr val="599BD5"/>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533" name="Google Shape;533;p17"/>
            <p:cNvSpPr/>
            <p:nvPr/>
          </p:nvSpPr>
          <p:spPr>
            <a:xfrm>
              <a:off x="2712103" y="2237505"/>
              <a:ext cx="1495435" cy="934647"/>
            </a:xfrm>
            <a:prstGeom prst="roundRect">
              <a:avLst>
                <a:gd name="adj" fmla="val 10000"/>
              </a:avLst>
            </a:prstGeom>
            <a:solidFill>
              <a:schemeClr val="lt1">
                <a:alpha val="89019"/>
              </a:schemeClr>
            </a:solidFill>
            <a:ln w="12700" cap="flat" cmpd="sng">
              <a:solidFill>
                <a:srgbClr val="FDC844"/>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chemeClr val="dk1"/>
                </a:buClr>
                <a:buSzPts val="1200"/>
                <a:buFont typeface="Calibri"/>
                <a:buNone/>
              </a:pPr>
              <a:r>
                <a:rPr lang="en-IE" sz="1200" b="1" i="0" u="sng" strike="noStrike" cap="none">
                  <a:solidFill>
                    <a:schemeClr val="dk1"/>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Vodniki EdTech </a:t>
              </a:r>
              <a:r>
                <a:rPr lang="en-IE" sz="1200" b="0" i="0" u="none" strike="noStrike" cap="none">
                  <a:solidFill>
                    <a:schemeClr val="dk1"/>
                  </a:solidFill>
                  <a:latin typeface="Calibri"/>
                  <a:ea typeface="Calibri"/>
                  <a:cs typeface="Calibri"/>
                  <a:sym typeface="Calibri"/>
                </a:rPr>
                <a:t>– Oblikovanje učinkovitih poti digitalnega učenja</a:t>
              </a:r>
              <a:endParaRPr sz="1400" b="0" i="0" u="none" strike="noStrike" cap="none">
                <a:solidFill>
                  <a:srgbClr val="000000"/>
                </a:solidFill>
                <a:latin typeface="Arial"/>
                <a:ea typeface="Arial"/>
                <a:cs typeface="Arial"/>
                <a:sym typeface="Arial"/>
              </a:endParaRPr>
            </a:p>
          </p:txBody>
        </p:sp>
        <p:sp>
          <p:nvSpPr>
            <p:cNvPr id="534" name="Google Shape;534;p17"/>
            <p:cNvSpPr/>
            <p:nvPr/>
          </p:nvSpPr>
          <p:spPr>
            <a:xfrm>
              <a:off x="4674862" y="1006340"/>
              <a:ext cx="1869294" cy="934647"/>
            </a:xfrm>
            <a:prstGeom prst="roundRect">
              <a:avLst>
                <a:gd name="adj" fmla="val 10000"/>
              </a:avLst>
            </a:prstGeom>
            <a:solidFill>
              <a:srgbClr val="5DC7F4"/>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535" name="Google Shape;535;p17"/>
            <p:cNvSpPr/>
            <p:nvPr/>
          </p:nvSpPr>
          <p:spPr>
            <a:xfrm>
              <a:off x="4861791" y="1940987"/>
              <a:ext cx="186929" cy="700984"/>
            </a:xfrm>
            <a:custGeom>
              <a:avLst/>
              <a:gdLst/>
              <a:ahLst/>
              <a:cxnLst/>
              <a:rect l="l" t="t" r="r" b="b"/>
              <a:pathLst>
                <a:path w="120000" h="120000" extrusionOk="0">
                  <a:moveTo>
                    <a:pt x="0" y="0"/>
                  </a:moveTo>
                  <a:lnTo>
                    <a:pt x="0" y="120000"/>
                  </a:lnTo>
                  <a:lnTo>
                    <a:pt x="120000" y="120000"/>
                  </a:lnTo>
                </a:path>
              </a:pathLst>
            </a:custGeom>
            <a:noFill/>
            <a:ln w="12700" cap="flat" cmpd="sng">
              <a:solidFill>
                <a:srgbClr val="599BD5"/>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536" name="Google Shape;536;p17"/>
            <p:cNvSpPr/>
            <p:nvPr/>
          </p:nvSpPr>
          <p:spPr>
            <a:xfrm>
              <a:off x="5048721" y="2174649"/>
              <a:ext cx="1495435" cy="934647"/>
            </a:xfrm>
            <a:prstGeom prst="roundRect">
              <a:avLst>
                <a:gd name="adj" fmla="val 10000"/>
              </a:avLst>
            </a:prstGeom>
            <a:solidFill>
              <a:schemeClr val="lt1">
                <a:alpha val="89019"/>
              </a:schemeClr>
            </a:solidFill>
            <a:ln w="12700" cap="flat" cmpd="sng">
              <a:solidFill>
                <a:srgbClr val="6576E9"/>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537" name="Google Shape;537;p17"/>
            <p:cNvSpPr txBox="1"/>
            <p:nvPr/>
          </p:nvSpPr>
          <p:spPr>
            <a:xfrm>
              <a:off x="5079959" y="2203777"/>
              <a:ext cx="1440685" cy="879897"/>
            </a:xfrm>
            <a:prstGeom prst="rect">
              <a:avLst/>
            </a:prstGeom>
            <a:noFill/>
            <a:ln>
              <a:noFill/>
            </a:ln>
          </p:spPr>
          <p:txBody>
            <a:bodyPr spcFirstLastPara="1" wrap="square" lIns="83800" tIns="55875" rIns="83800" bIns="55875" anchor="ctr" anchorCtr="0">
              <a:noAutofit/>
            </a:bodyPr>
            <a:lstStyle/>
            <a:p>
              <a:pPr marL="0" marR="0" lvl="0" indent="0" algn="ctr" rtl="0">
                <a:lnSpc>
                  <a:spcPct val="90000"/>
                </a:lnSpc>
                <a:spcBef>
                  <a:spcPts val="0"/>
                </a:spcBef>
                <a:spcAft>
                  <a:spcPts val="0"/>
                </a:spcAft>
                <a:buClr>
                  <a:srgbClr val="000000"/>
                </a:buClr>
                <a:buSzPts val="1200"/>
                <a:buFont typeface="Arial"/>
                <a:buNone/>
              </a:pPr>
              <a:r>
                <a:rPr lang="en-IE" sz="1200" b="1" i="0" u="sng" strike="noStrike" cap="none">
                  <a:solidFill>
                    <a:schemeClr val="dk1"/>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Blog </a:t>
              </a:r>
              <a:r>
                <a:rPr lang="en-IE" sz="1200" b="0" i="0" u="none" strike="noStrike" cap="none">
                  <a:solidFill>
                    <a:schemeClr val="dk1"/>
                  </a:solidFill>
                  <a:latin typeface="Calibri"/>
                  <a:ea typeface="Calibri"/>
                  <a:cs typeface="Calibri"/>
                  <a:sym typeface="Calibri"/>
                </a:rPr>
                <a:t>– Spodbujanje učenja odraslih z umetno inteligenco in gamifikacijo</a:t>
              </a:r>
              <a:endParaRPr sz="4400" b="0" i="0" u="none" strike="noStrike" cap="none">
                <a:solidFill>
                  <a:schemeClr val="dk1"/>
                </a:solidFill>
                <a:latin typeface="Calibri"/>
                <a:ea typeface="Calibri"/>
                <a:cs typeface="Calibri"/>
                <a:sym typeface="Calibri"/>
              </a:endParaRPr>
            </a:p>
          </p:txBody>
        </p:sp>
        <p:sp>
          <p:nvSpPr>
            <p:cNvPr id="538" name="Google Shape;538;p17"/>
            <p:cNvSpPr/>
            <p:nvPr/>
          </p:nvSpPr>
          <p:spPr>
            <a:xfrm>
              <a:off x="7011480" y="1006340"/>
              <a:ext cx="1869294" cy="934647"/>
            </a:xfrm>
            <a:prstGeom prst="roundRect">
              <a:avLst>
                <a:gd name="adj" fmla="val 10000"/>
              </a:avLst>
            </a:prstGeom>
            <a:solidFill>
              <a:srgbClr val="6576E9"/>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539" name="Google Shape;539;p17"/>
            <p:cNvSpPr/>
            <p:nvPr/>
          </p:nvSpPr>
          <p:spPr>
            <a:xfrm>
              <a:off x="7198409" y="1940988"/>
              <a:ext cx="186929" cy="700985"/>
            </a:xfrm>
            <a:custGeom>
              <a:avLst/>
              <a:gdLst/>
              <a:ahLst/>
              <a:cxnLst/>
              <a:rect l="l" t="t" r="r" b="b"/>
              <a:pathLst>
                <a:path w="120000" h="120000" extrusionOk="0">
                  <a:moveTo>
                    <a:pt x="0" y="0"/>
                  </a:moveTo>
                  <a:lnTo>
                    <a:pt x="0" y="120000"/>
                  </a:lnTo>
                  <a:lnTo>
                    <a:pt x="120000" y="120000"/>
                  </a:lnTo>
                </a:path>
              </a:pathLst>
            </a:custGeom>
            <a:noFill/>
            <a:ln w="12700" cap="flat" cmpd="sng">
              <a:solidFill>
                <a:srgbClr val="599BD5"/>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540" name="Google Shape;540;p17"/>
            <p:cNvSpPr/>
            <p:nvPr/>
          </p:nvSpPr>
          <p:spPr>
            <a:xfrm>
              <a:off x="7385339" y="2174649"/>
              <a:ext cx="1495435" cy="934647"/>
            </a:xfrm>
            <a:prstGeom prst="roundRect">
              <a:avLst>
                <a:gd name="adj" fmla="val 10000"/>
              </a:avLst>
            </a:prstGeom>
            <a:solidFill>
              <a:schemeClr val="lt1">
                <a:alpha val="89019"/>
              </a:schemeClr>
            </a:solidFill>
            <a:ln w="12700" cap="flat" cmpd="sng">
              <a:solidFill>
                <a:srgbClr val="5DC7F4"/>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541" name="Google Shape;541;p17"/>
            <p:cNvSpPr txBox="1"/>
            <p:nvPr/>
          </p:nvSpPr>
          <p:spPr>
            <a:xfrm>
              <a:off x="7427204" y="2109491"/>
              <a:ext cx="1440685" cy="879897"/>
            </a:xfrm>
            <a:prstGeom prst="rect">
              <a:avLst/>
            </a:prstGeom>
            <a:noFill/>
            <a:ln>
              <a:noFill/>
            </a:ln>
          </p:spPr>
          <p:txBody>
            <a:bodyPr spcFirstLastPara="1" wrap="square" lIns="100950" tIns="67300" rIns="100950" bIns="67300" anchor="ctr" anchorCtr="0">
              <a:noAutofit/>
            </a:bodyPr>
            <a:lstStyle/>
            <a:p>
              <a:pPr marL="0" marR="0" lvl="0" indent="0" algn="ctr" rtl="0">
                <a:lnSpc>
                  <a:spcPct val="90000"/>
                </a:lnSpc>
                <a:spcBef>
                  <a:spcPts val="0"/>
                </a:spcBef>
                <a:spcAft>
                  <a:spcPts val="0"/>
                </a:spcAft>
                <a:buClr>
                  <a:srgbClr val="000000"/>
                </a:buClr>
                <a:buSzPts val="1200"/>
                <a:buFont typeface="Arial"/>
                <a:buNone/>
              </a:pPr>
              <a:r>
                <a:rPr lang="en-IE" sz="1200" b="1" i="0" u="sng" strike="noStrike" cap="none">
                  <a:solidFill>
                    <a:schemeClr val="dk1"/>
                  </a:solidFill>
                  <a:latin typeface="Calibri"/>
                  <a:ea typeface="Calibri"/>
                  <a:cs typeface="Calibri"/>
                  <a:sym typeface="Calibri"/>
                  <a:hlinkClick r:id="rId7">
                    <a:extLst>
                      <a:ext uri="{A12FA001-AC4F-418D-AE19-62706E023703}">
                        <ahyp:hlinkClr xmlns:ahyp="http://schemas.microsoft.com/office/drawing/2018/hyperlinkcolor" val="tx"/>
                      </a:ext>
                    </a:extLst>
                  </a:hlinkClick>
                </a:rPr>
                <a:t>Seznam orodij </a:t>
              </a:r>
              <a:r>
                <a:rPr lang="en-IE" sz="1200" b="0" i="0" u="none" strike="noStrike" cap="none">
                  <a:solidFill>
                    <a:schemeClr val="dk1"/>
                  </a:solidFill>
                  <a:latin typeface="Calibri"/>
                  <a:ea typeface="Calibri"/>
                  <a:cs typeface="Calibri"/>
                  <a:sym typeface="Calibri"/>
                </a:rPr>
                <a:t> – Orodja AI: Orodja za učenje, spretnosti in usposabljanje</a:t>
              </a:r>
              <a:endParaRPr sz="5300" b="0" i="0" u="none" strike="noStrike" cap="none">
                <a:solidFill>
                  <a:schemeClr val="dk1"/>
                </a:solidFill>
                <a:latin typeface="Calibri"/>
                <a:ea typeface="Calibri"/>
                <a:cs typeface="Calibri"/>
                <a:sym typeface="Calibri"/>
              </a:endParaRPr>
            </a:p>
          </p:txBody>
        </p:sp>
      </p:grpSp>
      <p:pic>
        <p:nvPicPr>
          <p:cNvPr id="542" name="Google Shape;542;p17" descr="Newspaper outline"/>
          <p:cNvPicPr preferRelativeResize="0"/>
          <p:nvPr/>
        </p:nvPicPr>
        <p:blipFill rotWithShape="1">
          <a:blip r:embed="rId8">
            <a:alphaModFix/>
          </a:blip>
          <a:srcRect/>
          <a:stretch/>
        </p:blipFill>
        <p:spPr>
          <a:xfrm>
            <a:off x="1882196" y="2291968"/>
            <a:ext cx="914400" cy="914400"/>
          </a:xfrm>
          <a:prstGeom prst="rect">
            <a:avLst/>
          </a:prstGeom>
          <a:noFill/>
          <a:ln>
            <a:noFill/>
          </a:ln>
        </p:spPr>
      </p:pic>
      <p:pic>
        <p:nvPicPr>
          <p:cNvPr id="543" name="Google Shape;543;p17" descr="Presentation with media outline"/>
          <p:cNvPicPr preferRelativeResize="0"/>
          <p:nvPr/>
        </p:nvPicPr>
        <p:blipFill rotWithShape="1">
          <a:blip r:embed="rId9">
            <a:alphaModFix/>
          </a:blip>
          <a:srcRect/>
          <a:stretch/>
        </p:blipFill>
        <p:spPr>
          <a:xfrm>
            <a:off x="4433813" y="2329332"/>
            <a:ext cx="914400" cy="914400"/>
          </a:xfrm>
          <a:prstGeom prst="rect">
            <a:avLst/>
          </a:prstGeom>
          <a:noFill/>
          <a:ln>
            <a:noFill/>
          </a:ln>
        </p:spPr>
      </p:pic>
      <p:pic>
        <p:nvPicPr>
          <p:cNvPr id="544" name="Google Shape;544;p17" descr="Blog outline"/>
          <p:cNvPicPr preferRelativeResize="0"/>
          <p:nvPr/>
        </p:nvPicPr>
        <p:blipFill rotWithShape="1">
          <a:blip r:embed="rId10">
            <a:alphaModFix/>
          </a:blip>
          <a:srcRect/>
          <a:stretch/>
        </p:blipFill>
        <p:spPr>
          <a:xfrm>
            <a:off x="6985432" y="2324617"/>
            <a:ext cx="914400" cy="914400"/>
          </a:xfrm>
          <a:prstGeom prst="rect">
            <a:avLst/>
          </a:prstGeom>
          <a:noFill/>
          <a:ln>
            <a:noFill/>
          </a:ln>
        </p:spPr>
      </p:pic>
      <p:pic>
        <p:nvPicPr>
          <p:cNvPr id="545" name="Google Shape;545;p17" descr="List outline"/>
          <p:cNvPicPr preferRelativeResize="0"/>
          <p:nvPr/>
        </p:nvPicPr>
        <p:blipFill rotWithShape="1">
          <a:blip r:embed="rId11">
            <a:alphaModFix/>
          </a:blip>
          <a:srcRect/>
          <a:stretch/>
        </p:blipFill>
        <p:spPr>
          <a:xfrm>
            <a:off x="9537050" y="2329890"/>
            <a:ext cx="914400" cy="914400"/>
          </a:xfrm>
          <a:prstGeom prst="rect">
            <a:avLst/>
          </a:prstGeom>
          <a:noFill/>
          <a:ln>
            <a:noFill/>
          </a:ln>
        </p:spPr>
      </p:pic>
      <p:pic>
        <p:nvPicPr>
          <p:cNvPr id="23" name="Slika 22">
            <a:extLst>
              <a:ext uri="{FF2B5EF4-FFF2-40B4-BE49-F238E27FC236}">
                <a16:creationId xmlns:a16="http://schemas.microsoft.com/office/drawing/2014/main" id="{2D3BB88F-DB9A-4537-8536-9AA1D93CBC47}"/>
              </a:ext>
            </a:extLst>
          </p:cNvPr>
          <p:cNvPicPr>
            <a:picLocks noChangeAspect="1"/>
          </p:cNvPicPr>
          <p:nvPr/>
        </p:nvPicPr>
        <p:blipFill>
          <a:blip r:embed="rId12"/>
          <a:stretch>
            <a:fillRect/>
          </a:stretch>
        </p:blipFill>
        <p:spPr>
          <a:xfrm>
            <a:off x="597212" y="6315296"/>
            <a:ext cx="1551289" cy="325453"/>
          </a:xfrm>
          <a:prstGeom prst="rect">
            <a:avLst/>
          </a:prstGeom>
        </p:spPr>
      </p:pic>
      <p:sp>
        <p:nvSpPr>
          <p:cNvPr id="24" name="Pravokotnik 23">
            <a:extLst>
              <a:ext uri="{FF2B5EF4-FFF2-40B4-BE49-F238E27FC236}">
                <a16:creationId xmlns:a16="http://schemas.microsoft.com/office/drawing/2014/main" id="{7DABBA76-B577-49BE-992B-AC632AEC288F}"/>
              </a:ext>
            </a:extLst>
          </p:cNvPr>
          <p:cNvSpPr/>
          <p:nvPr/>
        </p:nvSpPr>
        <p:spPr>
          <a:xfrm>
            <a:off x="3128021" y="6315296"/>
            <a:ext cx="5309101" cy="461665"/>
          </a:xfrm>
          <a:prstGeom prst="rect">
            <a:avLst/>
          </a:prstGeom>
          <a:solidFill>
            <a:srgbClr val="F5F5F5"/>
          </a:solidFill>
        </p:spPr>
        <p:txBody>
          <a:bodyPr wrap="square">
            <a:spAutoFit/>
          </a:bodyPr>
          <a:lstStyle/>
          <a:p>
            <a:pPr algn="just"/>
            <a:r>
              <a:rPr lang="sl-SI" sz="800" dirty="0">
                <a:latin typeface="Calibri" panose="020F0502020204030204" pitchFamily="34" charset="0"/>
                <a:ea typeface="Calibri" panose="020F0502020204030204" pitchFamily="34" charset="0"/>
                <a:cs typeface="Calibri" panose="020F0502020204030204" pitchFamily="34" charset="0"/>
              </a:rPr>
              <a:t>„Financirano s strani Evropske unije. Izražena stališča in mnenja so zgolj stališča in mnenja avtorja(-</a:t>
            </a:r>
            <a:r>
              <a:rPr lang="sl-SI" sz="800" dirty="0" err="1">
                <a:latin typeface="Calibri" panose="020F0502020204030204" pitchFamily="34" charset="0"/>
                <a:ea typeface="Calibri" panose="020F0502020204030204" pitchFamily="34" charset="0"/>
                <a:cs typeface="Calibri" panose="020F0502020204030204" pitchFamily="34" charset="0"/>
              </a:rPr>
              <a:t>ev</a:t>
            </a:r>
            <a:r>
              <a:rPr lang="sl-SI" sz="800" dirty="0">
                <a:latin typeface="Calibri" panose="020F0502020204030204" pitchFamily="34" charset="0"/>
                <a:ea typeface="Calibri" panose="020F0502020204030204" pitchFamily="34" charset="0"/>
                <a:cs typeface="Calibri" panose="020F0502020204030204" pitchFamily="34" charset="0"/>
              </a:rPr>
              <a:t>) in ne odražajo nujno stališč in mnenj Evropske unije ali </a:t>
            </a:r>
            <a:r>
              <a:rPr lang="sl-SI" sz="800" dirty="0" err="1">
                <a:latin typeface="Calibri" panose="020F0502020204030204" pitchFamily="34" charset="0"/>
                <a:ea typeface="Calibri" panose="020F0502020204030204" pitchFamily="34" charset="0"/>
                <a:cs typeface="Calibri" panose="020F0502020204030204" pitchFamily="34" charset="0"/>
              </a:rPr>
              <a:t>OeAD-GmbH</a:t>
            </a:r>
            <a:r>
              <a:rPr lang="sl-SI" sz="800" dirty="0">
                <a:latin typeface="Calibri" panose="020F0502020204030204" pitchFamily="34" charset="0"/>
                <a:ea typeface="Calibri" panose="020F0502020204030204" pitchFamily="34" charset="0"/>
                <a:cs typeface="Calibri" panose="020F0502020204030204" pitchFamily="34" charset="0"/>
              </a:rPr>
              <a:t>. Niti Evropska unija niti organ, ki je dodelil sredstva, ne odgovarjata zanje.“</a:t>
            </a:r>
            <a:br>
              <a:rPr lang="de-DE" sz="800" dirty="0">
                <a:latin typeface="Calibri" panose="020F0502020204030204" pitchFamily="34" charset="0"/>
                <a:ea typeface="Calibri" panose="020F0502020204030204" pitchFamily="34" charset="0"/>
                <a:cs typeface="Calibri" panose="020F0502020204030204" pitchFamily="34" charset="0"/>
              </a:rPr>
            </a:br>
            <a:endParaRPr lang="sl-SI"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549"/>
        <p:cNvGrpSpPr/>
        <p:nvPr/>
      </p:nvGrpSpPr>
      <p:grpSpPr>
        <a:xfrm>
          <a:off x="0" y="0"/>
          <a:ext cx="0" cy="0"/>
          <a:chOff x="0" y="0"/>
          <a:chExt cx="0" cy="0"/>
        </a:xfrm>
      </p:grpSpPr>
      <p:sp>
        <p:nvSpPr>
          <p:cNvPr id="550" name="Google Shape;550;p18"/>
          <p:cNvSpPr txBox="1"/>
          <p:nvPr/>
        </p:nvSpPr>
        <p:spPr>
          <a:xfrm>
            <a:off x="1034819" y="976434"/>
            <a:ext cx="2079737"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IE" sz="2400" b="1" i="0" u="none" strike="noStrike" cap="none">
                <a:solidFill>
                  <a:srgbClr val="C52B87"/>
                </a:solidFill>
                <a:latin typeface="Calibri"/>
                <a:ea typeface="Calibri"/>
                <a:cs typeface="Calibri"/>
                <a:sym typeface="Calibri"/>
              </a:rPr>
              <a:t>Ocena</a:t>
            </a:r>
            <a:endParaRPr sz="1400" b="0" i="0" u="none" strike="noStrike" cap="none">
              <a:solidFill>
                <a:srgbClr val="000000"/>
              </a:solidFill>
              <a:latin typeface="Arial"/>
              <a:ea typeface="Arial"/>
              <a:cs typeface="Arial"/>
              <a:sym typeface="Arial"/>
            </a:endParaRPr>
          </a:p>
        </p:txBody>
      </p:sp>
      <p:sp>
        <p:nvSpPr>
          <p:cNvPr id="551" name="Google Shape;551;p18"/>
          <p:cNvSpPr/>
          <p:nvPr/>
        </p:nvSpPr>
        <p:spPr>
          <a:xfrm>
            <a:off x="982595" y="1574685"/>
            <a:ext cx="10223118" cy="2862282"/>
          </a:xfrm>
          <a:prstGeom prst="rect">
            <a:avLst/>
          </a:prstGeom>
          <a:noFill/>
          <a:ln>
            <a:noFill/>
          </a:ln>
        </p:spPr>
        <p:txBody>
          <a:bodyPr spcFirstLastPara="1" wrap="square" lIns="91425" tIns="45700" rIns="91425" bIns="45700" anchor="t" anchorCtr="0">
            <a:spAutoFit/>
          </a:bodyPr>
          <a:lstStyle/>
          <a:p>
            <a:pPr marL="0" marR="0" lvl="0" indent="0" algn="just" rtl="0">
              <a:lnSpc>
                <a:spcPct val="150000"/>
              </a:lnSpc>
              <a:spcBef>
                <a:spcPts val="0"/>
              </a:spcBef>
              <a:spcAft>
                <a:spcPts val="0"/>
              </a:spcAft>
              <a:buClr>
                <a:srgbClr val="000000"/>
              </a:buClr>
              <a:buSzPts val="1200"/>
              <a:buFont typeface="Arial"/>
              <a:buNone/>
            </a:pPr>
            <a:r>
              <a:rPr lang="en-IE" sz="1200" b="0" i="0" u="none" strike="noStrike" cap="none">
                <a:solidFill>
                  <a:schemeClr val="dk1"/>
                </a:solidFill>
                <a:latin typeface="Calibri"/>
                <a:ea typeface="Calibri"/>
                <a:cs typeface="Calibri"/>
                <a:sym typeface="Calibri"/>
              </a:rPr>
              <a:t>Vprašanje z več možnimi odgovori: </a:t>
            </a:r>
            <a:endParaRPr sz="1400" b="0" i="0" u="none" strike="noStrike" cap="none">
              <a:solidFill>
                <a:srgbClr val="000000"/>
              </a:solidFill>
              <a:latin typeface="Arial"/>
              <a:ea typeface="Arial"/>
              <a:cs typeface="Arial"/>
              <a:sym typeface="Arial"/>
            </a:endParaRPr>
          </a:p>
          <a:p>
            <a:pPr marL="0" marR="0" lvl="0" indent="0" algn="just" rtl="0">
              <a:lnSpc>
                <a:spcPct val="150000"/>
              </a:lnSpc>
              <a:spcBef>
                <a:spcPts val="0"/>
              </a:spcBef>
              <a:spcAft>
                <a:spcPts val="0"/>
              </a:spcAft>
              <a:buClr>
                <a:srgbClr val="000000"/>
              </a:buClr>
              <a:buSzPts val="1200"/>
              <a:buFont typeface="Arial"/>
              <a:buNone/>
            </a:pPr>
            <a:endParaRPr sz="1200" b="0" i="0" u="none" strike="noStrike" cap="none">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Clr>
                <a:srgbClr val="000000"/>
              </a:buClr>
              <a:buSzPts val="1200"/>
              <a:buFont typeface="Arial"/>
              <a:buNone/>
            </a:pPr>
            <a:r>
              <a:rPr lang="en-IE" sz="1200" b="0" i="0" u="none" strike="noStrike" cap="none">
                <a:solidFill>
                  <a:schemeClr val="dk1"/>
                </a:solidFill>
                <a:latin typeface="Calibri"/>
                <a:ea typeface="Calibri"/>
                <a:cs typeface="Calibri"/>
                <a:sym typeface="Calibri"/>
              </a:rPr>
              <a:t>V1: Kaj mora učitelj najprej določiti pri prilagajanju klasičnega pouka za digitalno izvedbo?</a:t>
            </a:r>
            <a:endParaRPr sz="1400" b="0" i="0" u="none" strike="noStrike" cap="none">
              <a:solidFill>
                <a:srgbClr val="000000"/>
              </a:solidFill>
              <a:latin typeface="Arial"/>
              <a:ea typeface="Arial"/>
              <a:cs typeface="Arial"/>
              <a:sym typeface="Arial"/>
            </a:endParaRPr>
          </a:p>
          <a:p>
            <a:pPr marL="0" marR="0" lvl="0" indent="0" algn="just" rtl="0">
              <a:lnSpc>
                <a:spcPct val="150000"/>
              </a:lnSpc>
              <a:spcBef>
                <a:spcPts val="0"/>
              </a:spcBef>
              <a:spcAft>
                <a:spcPts val="0"/>
              </a:spcAft>
              <a:buNone/>
            </a:pPr>
            <a:endParaRPr sz="1200" b="0" i="0" u="none" strike="noStrike" cap="none">
              <a:solidFill>
                <a:schemeClr val="dk1"/>
              </a:solidFill>
              <a:latin typeface="Calibri"/>
              <a:ea typeface="Calibri"/>
              <a:cs typeface="Calibri"/>
              <a:sym typeface="Calibri"/>
            </a:endParaRPr>
          </a:p>
          <a:p>
            <a:pPr marL="228600" marR="0" lvl="0" indent="-228600" algn="just" rtl="0">
              <a:lnSpc>
                <a:spcPct val="150000"/>
              </a:lnSpc>
              <a:spcBef>
                <a:spcPts val="0"/>
              </a:spcBef>
              <a:spcAft>
                <a:spcPts val="0"/>
              </a:spcAft>
              <a:buClr>
                <a:schemeClr val="dk1"/>
              </a:buClr>
              <a:buSzPts val="1200"/>
              <a:buFont typeface="Arial"/>
              <a:buAutoNum type="alphaUcParenR"/>
            </a:pPr>
            <a:r>
              <a:rPr lang="en-IE" sz="1200" b="0" i="0" u="none" strike="noStrike" cap="none">
                <a:solidFill>
                  <a:schemeClr val="dk1"/>
                </a:solidFill>
                <a:highlight>
                  <a:srgbClr val="00FF00"/>
                </a:highlight>
                <a:latin typeface="Calibri"/>
                <a:ea typeface="Calibri"/>
                <a:cs typeface="Calibri"/>
                <a:sym typeface="Calibri"/>
              </a:rPr>
              <a:t>Kaj morajo učenci razumeti ali biti sposobni narediti</a:t>
            </a:r>
            <a:endParaRPr/>
          </a:p>
          <a:p>
            <a:pPr marL="228600" marR="0" lvl="0" indent="-228600" algn="just" rtl="0">
              <a:lnSpc>
                <a:spcPct val="150000"/>
              </a:lnSpc>
              <a:spcBef>
                <a:spcPts val="0"/>
              </a:spcBef>
              <a:spcAft>
                <a:spcPts val="0"/>
              </a:spcAft>
              <a:buClr>
                <a:schemeClr val="dk1"/>
              </a:buClr>
              <a:buSzPts val="1200"/>
              <a:buFont typeface="Arial"/>
              <a:buAutoNum type="alphaUcParenR"/>
            </a:pPr>
            <a:r>
              <a:rPr lang="en-IE" sz="1200" b="0" i="0" u="none" strike="noStrike" cap="none">
                <a:solidFill>
                  <a:schemeClr val="dk1"/>
                </a:solidFill>
                <a:latin typeface="Calibri"/>
                <a:ea typeface="Calibri"/>
                <a:cs typeface="Calibri"/>
                <a:sym typeface="Calibri"/>
              </a:rPr>
              <a:t>Katera digitalna platforma je najlažja za uporabo</a:t>
            </a:r>
            <a:endParaRPr/>
          </a:p>
          <a:p>
            <a:pPr marL="228600" marR="0" lvl="0" indent="-228600" algn="just" rtl="0">
              <a:lnSpc>
                <a:spcPct val="150000"/>
              </a:lnSpc>
              <a:spcBef>
                <a:spcPts val="0"/>
              </a:spcBef>
              <a:spcAft>
                <a:spcPts val="0"/>
              </a:spcAft>
              <a:buClr>
                <a:schemeClr val="dk1"/>
              </a:buClr>
              <a:buSzPts val="1200"/>
              <a:buFont typeface="Arial"/>
              <a:buAutoNum type="alphaUcParenR"/>
            </a:pPr>
            <a:r>
              <a:rPr lang="en-IE" sz="1200" b="0" i="0" u="none" strike="noStrike" cap="none">
                <a:solidFill>
                  <a:schemeClr val="dk1"/>
                </a:solidFill>
                <a:latin typeface="Calibri"/>
                <a:ea typeface="Calibri"/>
                <a:cs typeface="Calibri"/>
                <a:sym typeface="Calibri"/>
              </a:rPr>
              <a:t>Koliko vsebine je mogoče avtomatizirati</a:t>
            </a:r>
            <a:endParaRPr/>
          </a:p>
          <a:p>
            <a:pPr marL="228600" marR="0" lvl="0" indent="-228600" algn="just" rtl="0">
              <a:lnSpc>
                <a:spcPct val="150000"/>
              </a:lnSpc>
              <a:spcBef>
                <a:spcPts val="0"/>
              </a:spcBef>
              <a:spcAft>
                <a:spcPts val="0"/>
              </a:spcAft>
              <a:buClr>
                <a:schemeClr val="dk1"/>
              </a:buClr>
              <a:buSzPts val="1200"/>
              <a:buFont typeface="Arial"/>
              <a:buAutoNum type="alphaUcParenR"/>
            </a:pPr>
            <a:r>
              <a:rPr lang="en-IE" sz="1200" b="0" i="0" u="none" strike="noStrike" cap="none">
                <a:solidFill>
                  <a:schemeClr val="dk1"/>
                </a:solidFill>
                <a:latin typeface="Calibri"/>
                <a:ea typeface="Calibri"/>
                <a:cs typeface="Calibri"/>
                <a:sym typeface="Calibri"/>
              </a:rPr>
              <a:t>Katera orodja uporabljajo drugi učitelji</a:t>
            </a:r>
            <a:endParaRPr/>
          </a:p>
          <a:p>
            <a:pPr marL="0" marR="0" lvl="0" indent="0" algn="just" rtl="0">
              <a:lnSpc>
                <a:spcPct val="150000"/>
              </a:lnSpc>
              <a:spcBef>
                <a:spcPts val="0"/>
              </a:spcBef>
              <a:spcAft>
                <a:spcPts val="0"/>
              </a:spcAft>
              <a:buClr>
                <a:srgbClr val="000000"/>
              </a:buClr>
              <a:buSzPts val="1200"/>
              <a:buFont typeface="Arial"/>
              <a:buNone/>
            </a:pPr>
            <a:endParaRPr sz="1200" b="0" i="0" u="none" strike="noStrike" cap="none">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Clr>
                <a:srgbClr val="000000"/>
              </a:buClr>
              <a:buSzPts val="1200"/>
              <a:buFont typeface="Arial"/>
              <a:buNone/>
            </a:pPr>
            <a:r>
              <a:rPr lang="en-IE" sz="1200" b="0" i="0" u="none" strike="noStrike" cap="none">
                <a:solidFill>
                  <a:schemeClr val="dk1"/>
                </a:solidFill>
                <a:latin typeface="Calibri"/>
                <a:ea typeface="Calibri"/>
                <a:cs typeface="Calibri"/>
                <a:sym typeface="Calibri"/>
              </a:rPr>
              <a:t>Razlog: Oblikovanje digitalnih učnih izkušenj se mora vedno začeti z jasnimi učnimi cilji. Cilji vsebine usmerjajo vse poznejše odločitve glede oblikovanja in tehnologije.</a:t>
            </a:r>
            <a:endParaRPr sz="900" b="0" i="0" u="none" strike="noStrike" cap="none">
              <a:solidFill>
                <a:schemeClr val="dk1"/>
              </a:solidFill>
              <a:latin typeface="Arial"/>
              <a:ea typeface="Arial"/>
              <a:cs typeface="Arial"/>
              <a:sym typeface="Arial"/>
            </a:endParaRPr>
          </a:p>
        </p:txBody>
      </p:sp>
      <p:pic>
        <p:nvPicPr>
          <p:cNvPr id="4" name="Slika 3">
            <a:extLst>
              <a:ext uri="{FF2B5EF4-FFF2-40B4-BE49-F238E27FC236}">
                <a16:creationId xmlns:a16="http://schemas.microsoft.com/office/drawing/2014/main" id="{06867FC0-376A-46B3-B582-8A76336B6260}"/>
              </a:ext>
            </a:extLst>
          </p:cNvPr>
          <p:cNvPicPr>
            <a:picLocks noChangeAspect="1"/>
          </p:cNvPicPr>
          <p:nvPr/>
        </p:nvPicPr>
        <p:blipFill>
          <a:blip r:embed="rId4"/>
          <a:stretch>
            <a:fillRect/>
          </a:stretch>
        </p:blipFill>
        <p:spPr>
          <a:xfrm>
            <a:off x="597212" y="6315296"/>
            <a:ext cx="1551289" cy="325453"/>
          </a:xfrm>
          <a:prstGeom prst="rect">
            <a:avLst/>
          </a:prstGeom>
        </p:spPr>
      </p:pic>
      <p:sp>
        <p:nvSpPr>
          <p:cNvPr id="5" name="Pravokotnik 4">
            <a:extLst>
              <a:ext uri="{FF2B5EF4-FFF2-40B4-BE49-F238E27FC236}">
                <a16:creationId xmlns:a16="http://schemas.microsoft.com/office/drawing/2014/main" id="{C2203286-39D0-4F5D-BE80-3C5D0B146CD6}"/>
              </a:ext>
            </a:extLst>
          </p:cNvPr>
          <p:cNvSpPr/>
          <p:nvPr/>
        </p:nvSpPr>
        <p:spPr>
          <a:xfrm>
            <a:off x="3128021" y="6315296"/>
            <a:ext cx="5309101" cy="461665"/>
          </a:xfrm>
          <a:prstGeom prst="rect">
            <a:avLst/>
          </a:prstGeom>
          <a:solidFill>
            <a:srgbClr val="F5F5F5"/>
          </a:solidFill>
        </p:spPr>
        <p:txBody>
          <a:bodyPr wrap="square">
            <a:spAutoFit/>
          </a:bodyPr>
          <a:lstStyle/>
          <a:p>
            <a:pPr algn="just"/>
            <a:r>
              <a:rPr lang="sl-SI" sz="800" dirty="0">
                <a:latin typeface="Calibri" panose="020F0502020204030204" pitchFamily="34" charset="0"/>
                <a:ea typeface="Calibri" panose="020F0502020204030204" pitchFamily="34" charset="0"/>
                <a:cs typeface="Calibri" panose="020F0502020204030204" pitchFamily="34" charset="0"/>
              </a:rPr>
              <a:t>„Financirano s strani Evropske unije. Izražena stališča in mnenja so zgolj stališča in mnenja avtorja(-</a:t>
            </a:r>
            <a:r>
              <a:rPr lang="sl-SI" sz="800" dirty="0" err="1">
                <a:latin typeface="Calibri" panose="020F0502020204030204" pitchFamily="34" charset="0"/>
                <a:ea typeface="Calibri" panose="020F0502020204030204" pitchFamily="34" charset="0"/>
                <a:cs typeface="Calibri" panose="020F0502020204030204" pitchFamily="34" charset="0"/>
              </a:rPr>
              <a:t>ev</a:t>
            </a:r>
            <a:r>
              <a:rPr lang="sl-SI" sz="800" dirty="0">
                <a:latin typeface="Calibri" panose="020F0502020204030204" pitchFamily="34" charset="0"/>
                <a:ea typeface="Calibri" panose="020F0502020204030204" pitchFamily="34" charset="0"/>
                <a:cs typeface="Calibri" panose="020F0502020204030204" pitchFamily="34" charset="0"/>
              </a:rPr>
              <a:t>) in ne odražajo nujno stališč in mnenj Evropske unije ali </a:t>
            </a:r>
            <a:r>
              <a:rPr lang="sl-SI" sz="800" dirty="0" err="1">
                <a:latin typeface="Calibri" panose="020F0502020204030204" pitchFamily="34" charset="0"/>
                <a:ea typeface="Calibri" panose="020F0502020204030204" pitchFamily="34" charset="0"/>
                <a:cs typeface="Calibri" panose="020F0502020204030204" pitchFamily="34" charset="0"/>
              </a:rPr>
              <a:t>OeAD-GmbH</a:t>
            </a:r>
            <a:r>
              <a:rPr lang="sl-SI" sz="800" dirty="0">
                <a:latin typeface="Calibri" panose="020F0502020204030204" pitchFamily="34" charset="0"/>
                <a:ea typeface="Calibri" panose="020F0502020204030204" pitchFamily="34" charset="0"/>
                <a:cs typeface="Calibri" panose="020F0502020204030204" pitchFamily="34" charset="0"/>
              </a:rPr>
              <a:t>. Niti Evropska unija niti organ, ki je dodelil sredstva, ne odgovarjata zanje.“</a:t>
            </a:r>
            <a:br>
              <a:rPr lang="de-DE" sz="800" dirty="0">
                <a:latin typeface="Calibri" panose="020F0502020204030204" pitchFamily="34" charset="0"/>
                <a:ea typeface="Calibri" panose="020F0502020204030204" pitchFamily="34" charset="0"/>
                <a:cs typeface="Calibri" panose="020F0502020204030204" pitchFamily="34" charset="0"/>
              </a:rPr>
            </a:br>
            <a:endParaRPr lang="sl-SI"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555"/>
        <p:cNvGrpSpPr/>
        <p:nvPr/>
      </p:nvGrpSpPr>
      <p:grpSpPr>
        <a:xfrm>
          <a:off x="0" y="0"/>
          <a:ext cx="0" cy="0"/>
          <a:chOff x="0" y="0"/>
          <a:chExt cx="0" cy="0"/>
        </a:xfrm>
      </p:grpSpPr>
      <p:sp>
        <p:nvSpPr>
          <p:cNvPr id="556" name="Google Shape;556;p19"/>
          <p:cNvSpPr txBox="1"/>
          <p:nvPr/>
        </p:nvSpPr>
        <p:spPr>
          <a:xfrm>
            <a:off x="1034819" y="976434"/>
            <a:ext cx="2079737"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IE" sz="2400" b="1" i="0" u="none" strike="noStrike" cap="none">
                <a:solidFill>
                  <a:srgbClr val="C52B87"/>
                </a:solidFill>
                <a:latin typeface="Calibri"/>
                <a:ea typeface="Calibri"/>
                <a:cs typeface="Calibri"/>
                <a:sym typeface="Calibri"/>
              </a:rPr>
              <a:t>Ocena</a:t>
            </a:r>
            <a:endParaRPr sz="1400" b="0" i="0" u="none" strike="noStrike" cap="none">
              <a:solidFill>
                <a:srgbClr val="000000"/>
              </a:solidFill>
              <a:latin typeface="Arial"/>
              <a:ea typeface="Arial"/>
              <a:cs typeface="Arial"/>
              <a:sym typeface="Arial"/>
            </a:endParaRPr>
          </a:p>
        </p:txBody>
      </p:sp>
      <p:sp>
        <p:nvSpPr>
          <p:cNvPr id="557" name="Google Shape;557;p19"/>
          <p:cNvSpPr/>
          <p:nvPr/>
        </p:nvSpPr>
        <p:spPr>
          <a:xfrm>
            <a:off x="982595" y="1574685"/>
            <a:ext cx="10136854" cy="2862282"/>
          </a:xfrm>
          <a:prstGeom prst="rect">
            <a:avLst/>
          </a:prstGeom>
          <a:noFill/>
          <a:ln>
            <a:noFill/>
          </a:ln>
        </p:spPr>
        <p:txBody>
          <a:bodyPr spcFirstLastPara="1" wrap="square" lIns="91425" tIns="45700" rIns="91425" bIns="45700" anchor="t" anchorCtr="0">
            <a:spAutoFit/>
          </a:bodyPr>
          <a:lstStyle/>
          <a:p>
            <a:pPr marL="0" marR="0" lvl="0" indent="0" algn="just" rtl="0">
              <a:lnSpc>
                <a:spcPct val="150000"/>
              </a:lnSpc>
              <a:spcBef>
                <a:spcPts val="0"/>
              </a:spcBef>
              <a:spcAft>
                <a:spcPts val="0"/>
              </a:spcAft>
              <a:buClr>
                <a:srgbClr val="000000"/>
              </a:buClr>
              <a:buSzPts val="1200"/>
              <a:buFont typeface="Arial"/>
              <a:buNone/>
            </a:pPr>
            <a:r>
              <a:rPr lang="en-IE" sz="1200" b="0" i="0" u="none" strike="noStrike" cap="none">
                <a:solidFill>
                  <a:schemeClr val="dk1"/>
                </a:solidFill>
                <a:latin typeface="Calibri"/>
                <a:ea typeface="Calibri"/>
                <a:cs typeface="Calibri"/>
                <a:sym typeface="Calibri"/>
              </a:rPr>
              <a:t>Vprašanje z več možnimi odgovori: </a:t>
            </a:r>
            <a:endParaRPr sz="1400" b="0" i="0" u="none" strike="noStrike" cap="none">
              <a:solidFill>
                <a:srgbClr val="000000"/>
              </a:solidFill>
              <a:latin typeface="Arial"/>
              <a:ea typeface="Arial"/>
              <a:cs typeface="Arial"/>
              <a:sym typeface="Arial"/>
            </a:endParaRPr>
          </a:p>
          <a:p>
            <a:pPr marL="0" marR="0" lvl="0" indent="0" algn="just" rtl="0">
              <a:lnSpc>
                <a:spcPct val="150000"/>
              </a:lnSpc>
              <a:spcBef>
                <a:spcPts val="0"/>
              </a:spcBef>
              <a:spcAft>
                <a:spcPts val="0"/>
              </a:spcAft>
              <a:buClr>
                <a:srgbClr val="000000"/>
              </a:buClr>
              <a:buSzPts val="1200"/>
              <a:buFont typeface="Arial"/>
              <a:buNone/>
            </a:pPr>
            <a:endParaRPr sz="1200" b="0" i="0" u="none" strike="noStrike" cap="none">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Clr>
                <a:srgbClr val="000000"/>
              </a:buClr>
              <a:buSzPts val="1200"/>
              <a:buFont typeface="Arial"/>
              <a:buNone/>
            </a:pPr>
            <a:r>
              <a:rPr lang="en-IE" sz="1200" b="0" i="0" u="none" strike="noStrike" cap="none">
                <a:solidFill>
                  <a:schemeClr val="dk1"/>
                </a:solidFill>
                <a:latin typeface="Calibri"/>
                <a:ea typeface="Calibri"/>
                <a:cs typeface="Calibri"/>
                <a:sym typeface="Calibri"/>
              </a:rPr>
              <a:t>V2: Kateri primer najbolje ponazarja dobro zasnovo digitalnega učenja za odrasle udeležence?</a:t>
            </a:r>
            <a:endParaRPr sz="1400" b="0" i="0" u="none" strike="noStrike" cap="none">
              <a:solidFill>
                <a:srgbClr val="000000"/>
              </a:solidFill>
              <a:latin typeface="Arial"/>
              <a:ea typeface="Arial"/>
              <a:cs typeface="Arial"/>
              <a:sym typeface="Arial"/>
            </a:endParaRPr>
          </a:p>
          <a:p>
            <a:pPr marL="0" marR="0" lvl="0" indent="0" algn="just" rtl="0">
              <a:lnSpc>
                <a:spcPct val="150000"/>
              </a:lnSpc>
              <a:spcBef>
                <a:spcPts val="0"/>
              </a:spcBef>
              <a:spcAft>
                <a:spcPts val="0"/>
              </a:spcAft>
              <a:buClr>
                <a:srgbClr val="000000"/>
              </a:buClr>
              <a:buSzPts val="1200"/>
              <a:buFont typeface="Arial"/>
              <a:buNone/>
            </a:pPr>
            <a:endParaRPr sz="1200" b="0" i="0" u="none" strike="noStrike" cap="none">
              <a:solidFill>
                <a:schemeClr val="dk1"/>
              </a:solidFill>
              <a:latin typeface="Calibri"/>
              <a:ea typeface="Calibri"/>
              <a:cs typeface="Calibri"/>
              <a:sym typeface="Calibri"/>
            </a:endParaRPr>
          </a:p>
          <a:p>
            <a:pPr marL="228600" marR="0" lvl="0" indent="-228600" algn="just" rtl="0">
              <a:lnSpc>
                <a:spcPct val="150000"/>
              </a:lnSpc>
              <a:spcBef>
                <a:spcPts val="0"/>
              </a:spcBef>
              <a:spcAft>
                <a:spcPts val="0"/>
              </a:spcAft>
              <a:buClr>
                <a:schemeClr val="dk1"/>
              </a:buClr>
              <a:buSzPts val="1200"/>
              <a:buFont typeface="Arial"/>
              <a:buAutoNum type="alphaUcParenR"/>
            </a:pPr>
            <a:r>
              <a:rPr lang="en-IE" sz="1200" b="0" i="0" u="none" strike="noStrike" cap="none">
                <a:solidFill>
                  <a:schemeClr val="dk1"/>
                </a:solidFill>
                <a:latin typeface="Calibri"/>
                <a:ea typeface="Calibri"/>
                <a:cs typeface="Calibri"/>
                <a:sym typeface="Calibri"/>
              </a:rPr>
              <a:t>Nalaganje dolgih posnetkov predavanj brez interakcije</a:t>
            </a:r>
            <a:endParaRPr/>
          </a:p>
          <a:p>
            <a:pPr marL="228600" marR="0" lvl="0" indent="-228600" algn="just" rtl="0">
              <a:lnSpc>
                <a:spcPct val="150000"/>
              </a:lnSpc>
              <a:spcBef>
                <a:spcPts val="0"/>
              </a:spcBef>
              <a:spcAft>
                <a:spcPts val="0"/>
              </a:spcAft>
              <a:buClr>
                <a:schemeClr val="dk1"/>
              </a:buClr>
              <a:buSzPts val="1200"/>
              <a:buFont typeface="Arial"/>
              <a:buAutoNum type="alphaUcParenR"/>
            </a:pPr>
            <a:r>
              <a:rPr lang="en-IE" sz="1200" b="0" i="0" u="none" strike="noStrike" cap="none">
                <a:solidFill>
                  <a:schemeClr val="dk1"/>
                </a:solidFill>
                <a:highlight>
                  <a:srgbClr val="00FF00"/>
                </a:highlight>
                <a:latin typeface="Calibri"/>
                <a:ea typeface="Calibri"/>
                <a:cs typeface="Calibri"/>
                <a:sym typeface="Calibri"/>
              </a:rPr>
              <a:t>Razdelitev vsebine na kratke enote s primeri in spodbudami za razmislek</a:t>
            </a:r>
            <a:endParaRPr/>
          </a:p>
          <a:p>
            <a:pPr marL="228600" marR="0" lvl="0" indent="-228600" algn="just" rtl="0">
              <a:lnSpc>
                <a:spcPct val="150000"/>
              </a:lnSpc>
              <a:spcBef>
                <a:spcPts val="0"/>
              </a:spcBef>
              <a:spcAft>
                <a:spcPts val="0"/>
              </a:spcAft>
              <a:buClr>
                <a:schemeClr val="dk1"/>
              </a:buClr>
              <a:buSzPts val="1200"/>
              <a:buFont typeface="Arial"/>
              <a:buAutoNum type="alphaUcParenR"/>
            </a:pPr>
            <a:r>
              <a:rPr lang="en-IE" sz="1200" b="0" i="0" u="none" strike="noStrike" cap="none">
                <a:solidFill>
                  <a:schemeClr val="dk1"/>
                </a:solidFill>
                <a:latin typeface="Calibri"/>
                <a:ea typeface="Calibri"/>
                <a:cs typeface="Calibri"/>
                <a:sym typeface="Calibri"/>
              </a:rPr>
              <a:t>Uporaba več orodij v vsaki lekciji</a:t>
            </a:r>
            <a:endParaRPr/>
          </a:p>
          <a:p>
            <a:pPr marL="228600" marR="0" lvl="0" indent="-228600" algn="just" rtl="0">
              <a:lnSpc>
                <a:spcPct val="150000"/>
              </a:lnSpc>
              <a:spcBef>
                <a:spcPts val="0"/>
              </a:spcBef>
              <a:spcAft>
                <a:spcPts val="0"/>
              </a:spcAft>
              <a:buClr>
                <a:schemeClr val="dk1"/>
              </a:buClr>
              <a:buSzPts val="1200"/>
              <a:buFont typeface="Arial"/>
              <a:buAutoNum type="alphaUcParenR"/>
            </a:pPr>
            <a:r>
              <a:rPr lang="en-IE" sz="1200" b="0" i="0" u="none" strike="noStrike" cap="none">
                <a:solidFill>
                  <a:schemeClr val="dk1"/>
                </a:solidFill>
                <a:latin typeface="Calibri"/>
                <a:ea typeface="Calibri"/>
                <a:cs typeface="Calibri"/>
                <a:sym typeface="Calibri"/>
              </a:rPr>
              <a:t>Nadomestitev dejavnosti z avtomatiziranimi kvizi</a:t>
            </a:r>
            <a:endParaRPr/>
          </a:p>
          <a:p>
            <a:pPr marL="0" marR="0" lvl="0" indent="0" algn="just" rtl="0">
              <a:lnSpc>
                <a:spcPct val="150000"/>
              </a:lnSpc>
              <a:spcBef>
                <a:spcPts val="0"/>
              </a:spcBef>
              <a:spcAft>
                <a:spcPts val="0"/>
              </a:spcAft>
              <a:buClr>
                <a:srgbClr val="000000"/>
              </a:buClr>
              <a:buSzPts val="1200"/>
              <a:buFont typeface="Arial"/>
              <a:buNone/>
            </a:pPr>
            <a:endParaRPr sz="1200" b="0" i="0" u="none" strike="noStrike" cap="none">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Clr>
                <a:srgbClr val="000000"/>
              </a:buClr>
              <a:buSzPts val="1200"/>
              <a:buFont typeface="Arial"/>
              <a:buNone/>
            </a:pPr>
            <a:r>
              <a:rPr lang="en-IE" sz="1200" b="0" i="0" u="none" strike="noStrike" cap="none">
                <a:solidFill>
                  <a:schemeClr val="dk1"/>
                </a:solidFill>
                <a:latin typeface="Calibri"/>
                <a:ea typeface="Calibri"/>
                <a:cs typeface="Calibri"/>
                <a:sym typeface="Calibri"/>
              </a:rPr>
              <a:t>Razlog: Dobro zasnovano digitalno učenje za odrasle spodbuja osredotočenost, prilagodljivost in razmišljanje s strukturiranjem vsebine v obvladljive, smiselne učne enote.</a:t>
            </a:r>
            <a:endParaRPr sz="900" b="0" i="0" u="none" strike="noStrike" cap="none">
              <a:solidFill>
                <a:schemeClr val="dk1"/>
              </a:solidFill>
              <a:latin typeface="Arial"/>
              <a:ea typeface="Arial"/>
              <a:cs typeface="Arial"/>
              <a:sym typeface="Arial"/>
            </a:endParaRPr>
          </a:p>
        </p:txBody>
      </p:sp>
      <p:pic>
        <p:nvPicPr>
          <p:cNvPr id="4" name="Slika 3">
            <a:extLst>
              <a:ext uri="{FF2B5EF4-FFF2-40B4-BE49-F238E27FC236}">
                <a16:creationId xmlns:a16="http://schemas.microsoft.com/office/drawing/2014/main" id="{B1E433D9-7672-4318-83E9-03AE0014BB6F}"/>
              </a:ext>
            </a:extLst>
          </p:cNvPr>
          <p:cNvPicPr>
            <a:picLocks noChangeAspect="1"/>
          </p:cNvPicPr>
          <p:nvPr/>
        </p:nvPicPr>
        <p:blipFill>
          <a:blip r:embed="rId4"/>
          <a:stretch>
            <a:fillRect/>
          </a:stretch>
        </p:blipFill>
        <p:spPr>
          <a:xfrm>
            <a:off x="597212" y="6315296"/>
            <a:ext cx="1551289" cy="325453"/>
          </a:xfrm>
          <a:prstGeom prst="rect">
            <a:avLst/>
          </a:prstGeom>
        </p:spPr>
      </p:pic>
      <p:sp>
        <p:nvSpPr>
          <p:cNvPr id="5" name="Pravokotnik 4">
            <a:extLst>
              <a:ext uri="{FF2B5EF4-FFF2-40B4-BE49-F238E27FC236}">
                <a16:creationId xmlns:a16="http://schemas.microsoft.com/office/drawing/2014/main" id="{150201B6-7FA1-48AE-B1F7-63BDA2B0DB28}"/>
              </a:ext>
            </a:extLst>
          </p:cNvPr>
          <p:cNvSpPr/>
          <p:nvPr/>
        </p:nvSpPr>
        <p:spPr>
          <a:xfrm>
            <a:off x="3128021" y="6315296"/>
            <a:ext cx="5309101" cy="461665"/>
          </a:xfrm>
          <a:prstGeom prst="rect">
            <a:avLst/>
          </a:prstGeom>
          <a:solidFill>
            <a:srgbClr val="F5F5F5"/>
          </a:solidFill>
        </p:spPr>
        <p:txBody>
          <a:bodyPr wrap="square">
            <a:spAutoFit/>
          </a:bodyPr>
          <a:lstStyle/>
          <a:p>
            <a:pPr algn="just"/>
            <a:r>
              <a:rPr lang="sl-SI" sz="800" dirty="0">
                <a:latin typeface="Calibri" panose="020F0502020204030204" pitchFamily="34" charset="0"/>
                <a:ea typeface="Calibri" panose="020F0502020204030204" pitchFamily="34" charset="0"/>
                <a:cs typeface="Calibri" panose="020F0502020204030204" pitchFamily="34" charset="0"/>
              </a:rPr>
              <a:t>„Financirano s strani Evropske unije. Izražena stališča in mnenja so zgolj stališča in mnenja avtorja(-</a:t>
            </a:r>
            <a:r>
              <a:rPr lang="sl-SI" sz="800" dirty="0" err="1">
                <a:latin typeface="Calibri" panose="020F0502020204030204" pitchFamily="34" charset="0"/>
                <a:ea typeface="Calibri" panose="020F0502020204030204" pitchFamily="34" charset="0"/>
                <a:cs typeface="Calibri" panose="020F0502020204030204" pitchFamily="34" charset="0"/>
              </a:rPr>
              <a:t>ev</a:t>
            </a:r>
            <a:r>
              <a:rPr lang="sl-SI" sz="800" dirty="0">
                <a:latin typeface="Calibri" panose="020F0502020204030204" pitchFamily="34" charset="0"/>
                <a:ea typeface="Calibri" panose="020F0502020204030204" pitchFamily="34" charset="0"/>
                <a:cs typeface="Calibri" panose="020F0502020204030204" pitchFamily="34" charset="0"/>
              </a:rPr>
              <a:t>) in ne odražajo nujno stališč in mnenj Evropske unije ali </a:t>
            </a:r>
            <a:r>
              <a:rPr lang="sl-SI" sz="800" dirty="0" err="1">
                <a:latin typeface="Calibri" panose="020F0502020204030204" pitchFamily="34" charset="0"/>
                <a:ea typeface="Calibri" panose="020F0502020204030204" pitchFamily="34" charset="0"/>
                <a:cs typeface="Calibri" panose="020F0502020204030204" pitchFamily="34" charset="0"/>
              </a:rPr>
              <a:t>OeAD-GmbH</a:t>
            </a:r>
            <a:r>
              <a:rPr lang="sl-SI" sz="800" dirty="0">
                <a:latin typeface="Calibri" panose="020F0502020204030204" pitchFamily="34" charset="0"/>
                <a:ea typeface="Calibri" panose="020F0502020204030204" pitchFamily="34" charset="0"/>
                <a:cs typeface="Calibri" panose="020F0502020204030204" pitchFamily="34" charset="0"/>
              </a:rPr>
              <a:t>. Niti Evropska unija niti organ, ki je dodelil sredstva, ne odgovarjata zanje.“</a:t>
            </a:r>
            <a:br>
              <a:rPr lang="de-DE" sz="800" dirty="0">
                <a:latin typeface="Calibri" panose="020F0502020204030204" pitchFamily="34" charset="0"/>
                <a:ea typeface="Calibri" panose="020F0502020204030204" pitchFamily="34" charset="0"/>
                <a:cs typeface="Calibri" panose="020F0502020204030204" pitchFamily="34" charset="0"/>
              </a:rPr>
            </a:br>
            <a:endParaRPr lang="sl-SI"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406"/>
        <p:cNvGrpSpPr/>
        <p:nvPr/>
      </p:nvGrpSpPr>
      <p:grpSpPr>
        <a:xfrm>
          <a:off x="0" y="0"/>
          <a:ext cx="0" cy="0"/>
          <a:chOff x="0" y="0"/>
          <a:chExt cx="0" cy="0"/>
        </a:xfrm>
      </p:grpSpPr>
      <p:sp>
        <p:nvSpPr>
          <p:cNvPr id="407" name="Google Shape;407;p2"/>
          <p:cNvSpPr txBox="1">
            <a:spLocks noGrp="1"/>
          </p:cNvSpPr>
          <p:nvPr>
            <p:ph type="title"/>
          </p:nvPr>
        </p:nvSpPr>
        <p:spPr>
          <a:xfrm>
            <a:off x="7702526" y="1017916"/>
            <a:ext cx="3657600" cy="665787"/>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rgbClr val="C52B87"/>
              </a:buClr>
              <a:buSzPts val="2600"/>
              <a:buFont typeface="Calibri"/>
              <a:buNone/>
            </a:pPr>
            <a:r>
              <a:rPr lang="en-IE">
                <a:solidFill>
                  <a:srgbClr val="C52B87"/>
                </a:solidFill>
                <a:latin typeface="Calibri"/>
                <a:ea typeface="Calibri"/>
                <a:cs typeface="Calibri"/>
                <a:sym typeface="Calibri"/>
              </a:rPr>
              <a:t>Cilj enote </a:t>
            </a:r>
            <a:endParaRPr/>
          </a:p>
        </p:txBody>
      </p:sp>
      <p:sp>
        <p:nvSpPr>
          <p:cNvPr id="408" name="Google Shape;408;p2"/>
          <p:cNvSpPr txBox="1">
            <a:spLocks noGrp="1"/>
          </p:cNvSpPr>
          <p:nvPr>
            <p:ph type="body" idx="1"/>
          </p:nvPr>
        </p:nvSpPr>
        <p:spPr>
          <a:xfrm>
            <a:off x="6656832" y="1791532"/>
            <a:ext cx="4444502" cy="2963347"/>
          </a:xfrm>
          <a:prstGeom prst="rect">
            <a:avLst/>
          </a:prstGeom>
          <a:noFill/>
          <a:ln>
            <a:noFill/>
          </a:ln>
        </p:spPr>
        <p:txBody>
          <a:bodyPr spcFirstLastPara="1" wrap="square" lIns="91425" tIns="45700" rIns="91425" bIns="45700" anchor="t" anchorCtr="0">
            <a:normAutofit fontScale="92500" lnSpcReduction="10000"/>
          </a:bodyPr>
          <a:lstStyle/>
          <a:p>
            <a:pPr marL="0" lvl="0" indent="0" algn="just" rtl="0">
              <a:lnSpc>
                <a:spcPct val="90000"/>
              </a:lnSpc>
              <a:spcBef>
                <a:spcPts val="0"/>
              </a:spcBef>
              <a:spcAft>
                <a:spcPts val="0"/>
              </a:spcAft>
              <a:buSzPct val="108108"/>
              <a:buNone/>
            </a:pPr>
            <a:r>
              <a:rPr lang="en-IE" dirty="0" err="1">
                <a:solidFill>
                  <a:srgbClr val="5F625F"/>
                </a:solidFill>
                <a:latin typeface="Calibri"/>
                <a:ea typeface="Calibri"/>
                <a:cs typeface="Calibri"/>
                <a:sym typeface="Calibri"/>
              </a:rPr>
              <a:t>Cilj</a:t>
            </a:r>
            <a:r>
              <a:rPr lang="en-IE" dirty="0">
                <a:solidFill>
                  <a:srgbClr val="5F625F"/>
                </a:solidFill>
                <a:latin typeface="Calibri"/>
                <a:ea typeface="Calibri"/>
                <a:cs typeface="Calibri"/>
                <a:sym typeface="Calibri"/>
              </a:rPr>
              <a:t> </a:t>
            </a:r>
            <a:r>
              <a:rPr lang="en-IE" dirty="0" err="1">
                <a:solidFill>
                  <a:srgbClr val="5F625F"/>
                </a:solidFill>
                <a:latin typeface="Calibri"/>
                <a:ea typeface="Calibri"/>
                <a:cs typeface="Calibri"/>
                <a:sym typeface="Calibri"/>
              </a:rPr>
              <a:t>te</a:t>
            </a:r>
            <a:r>
              <a:rPr lang="en-IE" dirty="0">
                <a:solidFill>
                  <a:srgbClr val="5F625F"/>
                </a:solidFill>
                <a:latin typeface="Calibri"/>
                <a:ea typeface="Calibri"/>
                <a:cs typeface="Calibri"/>
                <a:sym typeface="Calibri"/>
              </a:rPr>
              <a:t> </a:t>
            </a:r>
            <a:r>
              <a:rPr lang="en-IE" dirty="0" err="1">
                <a:solidFill>
                  <a:srgbClr val="5F625F"/>
                </a:solidFill>
                <a:latin typeface="Calibri"/>
                <a:ea typeface="Calibri"/>
                <a:cs typeface="Calibri"/>
                <a:sym typeface="Calibri"/>
              </a:rPr>
              <a:t>enote</a:t>
            </a:r>
            <a:r>
              <a:rPr lang="en-IE" dirty="0">
                <a:solidFill>
                  <a:srgbClr val="5F625F"/>
                </a:solidFill>
                <a:latin typeface="Calibri"/>
                <a:ea typeface="Calibri"/>
                <a:cs typeface="Calibri"/>
                <a:sym typeface="Calibri"/>
              </a:rPr>
              <a:t> je </a:t>
            </a:r>
            <a:r>
              <a:rPr lang="en-IE" dirty="0" err="1">
                <a:solidFill>
                  <a:srgbClr val="5F625F"/>
                </a:solidFill>
                <a:latin typeface="Calibri"/>
                <a:ea typeface="Calibri"/>
                <a:cs typeface="Calibri"/>
                <a:sym typeface="Calibri"/>
              </a:rPr>
              <a:t>podpreti</a:t>
            </a:r>
            <a:r>
              <a:rPr lang="en-IE" dirty="0">
                <a:solidFill>
                  <a:srgbClr val="5F625F"/>
                </a:solidFill>
                <a:latin typeface="Calibri"/>
                <a:ea typeface="Calibri"/>
                <a:cs typeface="Calibri"/>
                <a:sym typeface="Calibri"/>
              </a:rPr>
              <a:t> </a:t>
            </a:r>
            <a:r>
              <a:rPr lang="en-IE" dirty="0" err="1">
                <a:solidFill>
                  <a:srgbClr val="5F625F"/>
                </a:solidFill>
                <a:latin typeface="Calibri"/>
                <a:ea typeface="Calibri"/>
                <a:cs typeface="Calibri"/>
                <a:sym typeface="Calibri"/>
              </a:rPr>
              <a:t>izobraževalce</a:t>
            </a:r>
            <a:r>
              <a:rPr lang="en-IE" dirty="0">
                <a:solidFill>
                  <a:srgbClr val="5F625F"/>
                </a:solidFill>
                <a:latin typeface="Calibri"/>
                <a:ea typeface="Calibri"/>
                <a:cs typeface="Calibri"/>
                <a:sym typeface="Calibri"/>
              </a:rPr>
              <a:t> in </a:t>
            </a:r>
            <a:r>
              <a:rPr lang="en-IE" dirty="0" err="1">
                <a:solidFill>
                  <a:srgbClr val="5F625F"/>
                </a:solidFill>
                <a:latin typeface="Calibri"/>
                <a:ea typeface="Calibri"/>
                <a:cs typeface="Calibri"/>
                <a:sym typeface="Calibri"/>
              </a:rPr>
              <a:t>trenerje</a:t>
            </a:r>
            <a:r>
              <a:rPr lang="en-IE" dirty="0">
                <a:solidFill>
                  <a:srgbClr val="5F625F"/>
                </a:solidFill>
                <a:latin typeface="Calibri"/>
                <a:ea typeface="Calibri"/>
                <a:cs typeface="Calibri"/>
                <a:sym typeface="Calibri"/>
              </a:rPr>
              <a:t> </a:t>
            </a:r>
            <a:r>
              <a:rPr lang="en-IE" dirty="0" err="1">
                <a:solidFill>
                  <a:srgbClr val="5F625F"/>
                </a:solidFill>
                <a:latin typeface="Calibri"/>
                <a:ea typeface="Calibri"/>
                <a:cs typeface="Calibri"/>
                <a:sym typeface="Calibri"/>
              </a:rPr>
              <a:t>odraslih</a:t>
            </a:r>
            <a:r>
              <a:rPr lang="en-IE" dirty="0">
                <a:solidFill>
                  <a:srgbClr val="5F625F"/>
                </a:solidFill>
                <a:latin typeface="Calibri"/>
                <a:ea typeface="Calibri"/>
                <a:cs typeface="Calibri"/>
                <a:sym typeface="Calibri"/>
              </a:rPr>
              <a:t> </a:t>
            </a:r>
            <a:r>
              <a:rPr lang="en-IE" dirty="0" err="1">
                <a:solidFill>
                  <a:srgbClr val="5F625F"/>
                </a:solidFill>
                <a:latin typeface="Calibri"/>
                <a:ea typeface="Calibri"/>
                <a:cs typeface="Calibri"/>
                <a:sym typeface="Calibri"/>
              </a:rPr>
              <a:t>pri</a:t>
            </a:r>
            <a:r>
              <a:rPr lang="en-IE" dirty="0">
                <a:solidFill>
                  <a:srgbClr val="5F625F"/>
                </a:solidFill>
                <a:latin typeface="Calibri"/>
                <a:ea typeface="Calibri"/>
                <a:cs typeface="Calibri"/>
                <a:sym typeface="Calibri"/>
              </a:rPr>
              <a:t> </a:t>
            </a:r>
            <a:r>
              <a:rPr lang="en-IE" dirty="0" err="1">
                <a:solidFill>
                  <a:srgbClr val="5F625F"/>
                </a:solidFill>
                <a:latin typeface="Calibri"/>
                <a:ea typeface="Calibri"/>
                <a:cs typeface="Calibri"/>
                <a:sym typeface="Calibri"/>
              </a:rPr>
              <a:t>oblikovanju</a:t>
            </a:r>
            <a:r>
              <a:rPr lang="en-IE" dirty="0">
                <a:solidFill>
                  <a:srgbClr val="5F625F"/>
                </a:solidFill>
                <a:latin typeface="Calibri"/>
                <a:ea typeface="Calibri"/>
                <a:cs typeface="Calibri"/>
                <a:sym typeface="Calibri"/>
              </a:rPr>
              <a:t> </a:t>
            </a:r>
            <a:r>
              <a:rPr lang="en-IE" dirty="0" err="1">
                <a:solidFill>
                  <a:srgbClr val="5F625F"/>
                </a:solidFill>
                <a:latin typeface="Calibri"/>
                <a:ea typeface="Calibri"/>
                <a:cs typeface="Calibri"/>
                <a:sym typeface="Calibri"/>
              </a:rPr>
              <a:t>učinkovitih</a:t>
            </a:r>
            <a:r>
              <a:rPr lang="en-IE" dirty="0">
                <a:solidFill>
                  <a:srgbClr val="5F625F"/>
                </a:solidFill>
                <a:latin typeface="Calibri"/>
                <a:ea typeface="Calibri"/>
                <a:cs typeface="Calibri"/>
                <a:sym typeface="Calibri"/>
              </a:rPr>
              <a:t> </a:t>
            </a:r>
            <a:r>
              <a:rPr lang="en-IE" dirty="0" err="1">
                <a:solidFill>
                  <a:srgbClr val="5F625F"/>
                </a:solidFill>
                <a:latin typeface="Calibri"/>
                <a:ea typeface="Calibri"/>
                <a:cs typeface="Calibri"/>
                <a:sym typeface="Calibri"/>
              </a:rPr>
              <a:t>digitalnih</a:t>
            </a:r>
            <a:r>
              <a:rPr lang="en-IE" dirty="0">
                <a:solidFill>
                  <a:srgbClr val="5F625F"/>
                </a:solidFill>
                <a:latin typeface="Calibri"/>
                <a:ea typeface="Calibri"/>
                <a:cs typeface="Calibri"/>
                <a:sym typeface="Calibri"/>
              </a:rPr>
              <a:t> </a:t>
            </a:r>
            <a:r>
              <a:rPr lang="en-IE" dirty="0" err="1">
                <a:solidFill>
                  <a:srgbClr val="5F625F"/>
                </a:solidFill>
                <a:latin typeface="Calibri"/>
                <a:ea typeface="Calibri"/>
                <a:cs typeface="Calibri"/>
                <a:sym typeface="Calibri"/>
              </a:rPr>
              <a:t>učnih</a:t>
            </a:r>
            <a:r>
              <a:rPr lang="en-IE" dirty="0">
                <a:solidFill>
                  <a:srgbClr val="5F625F"/>
                </a:solidFill>
                <a:latin typeface="Calibri"/>
                <a:ea typeface="Calibri"/>
                <a:cs typeface="Calibri"/>
                <a:sym typeface="Calibri"/>
              </a:rPr>
              <a:t> </a:t>
            </a:r>
            <a:r>
              <a:rPr lang="en-IE" dirty="0" err="1">
                <a:solidFill>
                  <a:srgbClr val="5F625F"/>
                </a:solidFill>
                <a:latin typeface="Calibri"/>
                <a:ea typeface="Calibri"/>
                <a:cs typeface="Calibri"/>
                <a:sym typeface="Calibri"/>
              </a:rPr>
              <a:t>izkušenj</a:t>
            </a:r>
            <a:r>
              <a:rPr lang="en-IE" dirty="0">
                <a:solidFill>
                  <a:srgbClr val="5F625F"/>
                </a:solidFill>
                <a:latin typeface="Calibri"/>
                <a:ea typeface="Calibri"/>
                <a:cs typeface="Calibri"/>
                <a:sym typeface="Calibri"/>
              </a:rPr>
              <a:t>, </a:t>
            </a:r>
            <a:r>
              <a:rPr lang="en-IE" dirty="0" err="1">
                <a:solidFill>
                  <a:srgbClr val="5F625F"/>
                </a:solidFill>
                <a:latin typeface="Calibri"/>
                <a:ea typeface="Calibri"/>
                <a:cs typeface="Calibri"/>
                <a:sym typeface="Calibri"/>
              </a:rPr>
              <a:t>ki</a:t>
            </a:r>
            <a:r>
              <a:rPr lang="en-IE" dirty="0">
                <a:solidFill>
                  <a:srgbClr val="5F625F"/>
                </a:solidFill>
                <a:latin typeface="Calibri"/>
                <a:ea typeface="Calibri"/>
                <a:cs typeface="Calibri"/>
                <a:sym typeface="Calibri"/>
              </a:rPr>
              <a:t> </a:t>
            </a:r>
            <a:r>
              <a:rPr lang="en-IE" dirty="0" err="1">
                <a:solidFill>
                  <a:srgbClr val="5F625F"/>
                </a:solidFill>
                <a:latin typeface="Calibri"/>
                <a:ea typeface="Calibri"/>
                <a:cs typeface="Calibri"/>
                <a:sym typeface="Calibri"/>
              </a:rPr>
              <a:t>temeljijo</a:t>
            </a:r>
            <a:r>
              <a:rPr lang="en-IE" dirty="0">
                <a:solidFill>
                  <a:srgbClr val="5F625F"/>
                </a:solidFill>
                <a:latin typeface="Calibri"/>
                <a:ea typeface="Calibri"/>
                <a:cs typeface="Calibri"/>
                <a:sym typeface="Calibri"/>
              </a:rPr>
              <a:t> </a:t>
            </a:r>
            <a:r>
              <a:rPr lang="en-IE" dirty="0" err="1">
                <a:solidFill>
                  <a:srgbClr val="5F625F"/>
                </a:solidFill>
                <a:latin typeface="Calibri"/>
                <a:ea typeface="Calibri"/>
                <a:cs typeface="Calibri"/>
                <a:sym typeface="Calibri"/>
              </a:rPr>
              <a:t>na</a:t>
            </a:r>
            <a:r>
              <a:rPr lang="en-IE" dirty="0">
                <a:solidFill>
                  <a:srgbClr val="5F625F"/>
                </a:solidFill>
                <a:latin typeface="Calibri"/>
                <a:ea typeface="Calibri"/>
                <a:cs typeface="Calibri"/>
                <a:sym typeface="Calibri"/>
              </a:rPr>
              <a:t> </a:t>
            </a:r>
            <a:r>
              <a:rPr lang="en-IE" dirty="0" err="1">
                <a:solidFill>
                  <a:srgbClr val="5F625F"/>
                </a:solidFill>
                <a:latin typeface="Calibri"/>
                <a:ea typeface="Calibri"/>
                <a:cs typeface="Calibri"/>
                <a:sym typeface="Calibri"/>
              </a:rPr>
              <a:t>jasnih</a:t>
            </a:r>
            <a:r>
              <a:rPr lang="en-IE" dirty="0">
                <a:solidFill>
                  <a:srgbClr val="5F625F"/>
                </a:solidFill>
                <a:latin typeface="Calibri"/>
                <a:ea typeface="Calibri"/>
                <a:cs typeface="Calibri"/>
                <a:sym typeface="Calibri"/>
              </a:rPr>
              <a:t> </a:t>
            </a:r>
            <a:r>
              <a:rPr lang="en-IE" dirty="0" err="1">
                <a:solidFill>
                  <a:srgbClr val="5F625F"/>
                </a:solidFill>
                <a:latin typeface="Calibri"/>
                <a:ea typeface="Calibri"/>
                <a:cs typeface="Calibri"/>
                <a:sym typeface="Calibri"/>
              </a:rPr>
              <a:t>ciljih</a:t>
            </a:r>
            <a:r>
              <a:rPr lang="en-IE" dirty="0">
                <a:solidFill>
                  <a:srgbClr val="5F625F"/>
                </a:solidFill>
                <a:latin typeface="Calibri"/>
                <a:ea typeface="Calibri"/>
                <a:cs typeface="Calibri"/>
                <a:sym typeface="Calibri"/>
              </a:rPr>
              <a:t> </a:t>
            </a:r>
            <a:r>
              <a:rPr lang="en-IE" dirty="0" err="1">
                <a:solidFill>
                  <a:srgbClr val="5F625F"/>
                </a:solidFill>
                <a:latin typeface="Calibri"/>
                <a:ea typeface="Calibri"/>
                <a:cs typeface="Calibri"/>
                <a:sym typeface="Calibri"/>
              </a:rPr>
              <a:t>vsebine</a:t>
            </a:r>
            <a:r>
              <a:rPr lang="en-IE" dirty="0">
                <a:solidFill>
                  <a:srgbClr val="5F625F"/>
                </a:solidFill>
                <a:latin typeface="Calibri"/>
                <a:ea typeface="Calibri"/>
                <a:cs typeface="Calibri"/>
                <a:sym typeface="Calibri"/>
              </a:rPr>
              <a:t> in </a:t>
            </a:r>
            <a:r>
              <a:rPr lang="en-IE" dirty="0" err="1">
                <a:solidFill>
                  <a:srgbClr val="5F625F"/>
                </a:solidFill>
                <a:latin typeface="Calibri"/>
                <a:ea typeface="Calibri"/>
                <a:cs typeface="Calibri"/>
                <a:sym typeface="Calibri"/>
              </a:rPr>
              <a:t>potrebah</a:t>
            </a:r>
            <a:r>
              <a:rPr lang="en-IE" dirty="0">
                <a:solidFill>
                  <a:srgbClr val="5F625F"/>
                </a:solidFill>
                <a:latin typeface="Calibri"/>
                <a:ea typeface="Calibri"/>
                <a:cs typeface="Calibri"/>
                <a:sym typeface="Calibri"/>
              </a:rPr>
              <a:t> </a:t>
            </a:r>
            <a:r>
              <a:rPr lang="en-IE" dirty="0" err="1">
                <a:solidFill>
                  <a:srgbClr val="5F625F"/>
                </a:solidFill>
                <a:latin typeface="Calibri"/>
                <a:ea typeface="Calibri"/>
                <a:cs typeface="Calibri"/>
                <a:sym typeface="Calibri"/>
              </a:rPr>
              <a:t>udeležencev</a:t>
            </a:r>
            <a:r>
              <a:rPr lang="en-IE" dirty="0">
                <a:solidFill>
                  <a:srgbClr val="5F625F"/>
                </a:solidFill>
                <a:latin typeface="Calibri"/>
                <a:ea typeface="Calibri"/>
                <a:cs typeface="Calibri"/>
                <a:sym typeface="Calibri"/>
              </a:rPr>
              <a:t>. </a:t>
            </a:r>
            <a:r>
              <a:rPr lang="en-IE" dirty="0" err="1">
                <a:solidFill>
                  <a:srgbClr val="5F625F"/>
                </a:solidFill>
                <a:latin typeface="Calibri"/>
                <a:ea typeface="Calibri"/>
                <a:cs typeface="Calibri"/>
                <a:sym typeface="Calibri"/>
              </a:rPr>
              <a:t>Razvili</a:t>
            </a:r>
            <a:r>
              <a:rPr lang="en-IE" dirty="0">
                <a:solidFill>
                  <a:srgbClr val="5F625F"/>
                </a:solidFill>
                <a:latin typeface="Calibri"/>
                <a:ea typeface="Calibri"/>
                <a:cs typeface="Calibri"/>
                <a:sym typeface="Calibri"/>
              </a:rPr>
              <a:t> </a:t>
            </a:r>
            <a:r>
              <a:rPr lang="en-IE" dirty="0" err="1">
                <a:solidFill>
                  <a:srgbClr val="5F625F"/>
                </a:solidFill>
                <a:latin typeface="Calibri"/>
                <a:ea typeface="Calibri"/>
                <a:cs typeface="Calibri"/>
                <a:sym typeface="Calibri"/>
              </a:rPr>
              <a:t>boste</a:t>
            </a:r>
            <a:r>
              <a:rPr lang="en-IE" dirty="0">
                <a:solidFill>
                  <a:srgbClr val="5F625F"/>
                </a:solidFill>
                <a:latin typeface="Calibri"/>
                <a:ea typeface="Calibri"/>
                <a:cs typeface="Calibri"/>
                <a:sym typeface="Calibri"/>
              </a:rPr>
              <a:t> </a:t>
            </a:r>
            <a:r>
              <a:rPr lang="en-IE" dirty="0" err="1">
                <a:solidFill>
                  <a:srgbClr val="5F625F"/>
                </a:solidFill>
                <a:latin typeface="Calibri"/>
                <a:ea typeface="Calibri"/>
                <a:cs typeface="Calibri"/>
                <a:sym typeface="Calibri"/>
              </a:rPr>
              <a:t>spretnosti</a:t>
            </a:r>
            <a:r>
              <a:rPr lang="en-IE" dirty="0">
                <a:solidFill>
                  <a:srgbClr val="5F625F"/>
                </a:solidFill>
                <a:latin typeface="Calibri"/>
                <a:ea typeface="Calibri"/>
                <a:cs typeface="Calibri"/>
                <a:sym typeface="Calibri"/>
              </a:rPr>
              <a:t> in </a:t>
            </a:r>
            <a:r>
              <a:rPr lang="en-IE" dirty="0" err="1">
                <a:solidFill>
                  <a:srgbClr val="5F625F"/>
                </a:solidFill>
                <a:latin typeface="Calibri"/>
                <a:ea typeface="Calibri"/>
                <a:cs typeface="Calibri"/>
                <a:sym typeface="Calibri"/>
              </a:rPr>
              <a:t>samozavest</a:t>
            </a:r>
            <a:r>
              <a:rPr lang="en-IE" dirty="0">
                <a:solidFill>
                  <a:srgbClr val="5F625F"/>
                </a:solidFill>
                <a:latin typeface="Calibri"/>
                <a:ea typeface="Calibri"/>
                <a:cs typeface="Calibri"/>
                <a:sym typeface="Calibri"/>
              </a:rPr>
              <a:t> za </a:t>
            </a:r>
            <a:r>
              <a:rPr lang="en-IE" dirty="0" err="1">
                <a:solidFill>
                  <a:srgbClr val="5F625F"/>
                </a:solidFill>
                <a:latin typeface="Calibri"/>
                <a:ea typeface="Calibri"/>
                <a:cs typeface="Calibri"/>
                <a:sym typeface="Calibri"/>
              </a:rPr>
              <a:t>izbiranje</a:t>
            </a:r>
            <a:r>
              <a:rPr lang="en-IE" dirty="0">
                <a:solidFill>
                  <a:srgbClr val="5F625F"/>
                </a:solidFill>
                <a:latin typeface="Calibri"/>
                <a:ea typeface="Calibri"/>
                <a:cs typeface="Calibri"/>
                <a:sym typeface="Calibri"/>
              </a:rPr>
              <a:t>, </a:t>
            </a:r>
            <a:r>
              <a:rPr lang="en-IE" dirty="0" err="1">
                <a:solidFill>
                  <a:srgbClr val="5F625F"/>
                </a:solidFill>
                <a:latin typeface="Calibri"/>
                <a:ea typeface="Calibri"/>
                <a:cs typeface="Calibri"/>
                <a:sym typeface="Calibri"/>
              </a:rPr>
              <a:t>prilagajanje</a:t>
            </a:r>
            <a:r>
              <a:rPr lang="en-IE" dirty="0">
                <a:solidFill>
                  <a:srgbClr val="5F625F"/>
                </a:solidFill>
                <a:latin typeface="Calibri"/>
                <a:ea typeface="Calibri"/>
                <a:cs typeface="Calibri"/>
                <a:sym typeface="Calibri"/>
              </a:rPr>
              <a:t> in </a:t>
            </a:r>
            <a:r>
              <a:rPr lang="en-IE" dirty="0" err="1">
                <a:solidFill>
                  <a:srgbClr val="5F625F"/>
                </a:solidFill>
                <a:latin typeface="Calibri"/>
                <a:ea typeface="Calibri"/>
                <a:cs typeface="Calibri"/>
                <a:sym typeface="Calibri"/>
              </a:rPr>
              <a:t>uporabo</a:t>
            </a:r>
            <a:r>
              <a:rPr lang="en-IE" dirty="0">
                <a:solidFill>
                  <a:srgbClr val="5F625F"/>
                </a:solidFill>
                <a:latin typeface="Calibri"/>
                <a:ea typeface="Calibri"/>
                <a:cs typeface="Calibri"/>
                <a:sym typeface="Calibri"/>
              </a:rPr>
              <a:t> </a:t>
            </a:r>
            <a:r>
              <a:rPr lang="en-IE" dirty="0" err="1">
                <a:solidFill>
                  <a:srgbClr val="5F625F"/>
                </a:solidFill>
                <a:latin typeface="Calibri"/>
                <a:ea typeface="Calibri"/>
                <a:cs typeface="Calibri"/>
                <a:sym typeface="Calibri"/>
              </a:rPr>
              <a:t>digitalnih</a:t>
            </a:r>
            <a:r>
              <a:rPr lang="en-IE" dirty="0">
                <a:solidFill>
                  <a:srgbClr val="5F625F"/>
                </a:solidFill>
                <a:latin typeface="Calibri"/>
                <a:ea typeface="Calibri"/>
                <a:cs typeface="Calibri"/>
                <a:sym typeface="Calibri"/>
              </a:rPr>
              <a:t> </a:t>
            </a:r>
            <a:r>
              <a:rPr lang="en-IE" dirty="0" err="1">
                <a:solidFill>
                  <a:srgbClr val="5F625F"/>
                </a:solidFill>
                <a:latin typeface="Calibri"/>
                <a:ea typeface="Calibri"/>
                <a:cs typeface="Calibri"/>
                <a:sym typeface="Calibri"/>
              </a:rPr>
              <a:t>virov</a:t>
            </a:r>
            <a:r>
              <a:rPr lang="en-IE" dirty="0">
                <a:solidFill>
                  <a:srgbClr val="5F625F"/>
                </a:solidFill>
                <a:latin typeface="Calibri"/>
                <a:ea typeface="Calibri"/>
                <a:cs typeface="Calibri"/>
                <a:sym typeface="Calibri"/>
              </a:rPr>
              <a:t> </a:t>
            </a:r>
            <a:r>
              <a:rPr lang="en-IE" dirty="0" err="1">
                <a:solidFill>
                  <a:srgbClr val="5F625F"/>
                </a:solidFill>
                <a:latin typeface="Calibri"/>
                <a:ea typeface="Calibri"/>
                <a:cs typeface="Calibri"/>
                <a:sym typeface="Calibri"/>
              </a:rPr>
              <a:t>ter</a:t>
            </a:r>
            <a:r>
              <a:rPr lang="en-IE" dirty="0">
                <a:solidFill>
                  <a:srgbClr val="5F625F"/>
                </a:solidFill>
                <a:latin typeface="Calibri"/>
                <a:ea typeface="Calibri"/>
                <a:cs typeface="Calibri"/>
                <a:sym typeface="Calibri"/>
              </a:rPr>
              <a:t> </a:t>
            </a:r>
            <a:r>
              <a:rPr lang="en-IE" dirty="0" err="1">
                <a:solidFill>
                  <a:srgbClr val="5F625F"/>
                </a:solidFill>
                <a:latin typeface="Calibri"/>
                <a:ea typeface="Calibri"/>
                <a:cs typeface="Calibri"/>
                <a:sym typeface="Calibri"/>
              </a:rPr>
              <a:t>virov</a:t>
            </a:r>
            <a:r>
              <a:rPr lang="en-IE" dirty="0">
                <a:solidFill>
                  <a:srgbClr val="5F625F"/>
                </a:solidFill>
                <a:latin typeface="Calibri"/>
                <a:ea typeface="Calibri"/>
                <a:cs typeface="Calibri"/>
                <a:sym typeface="Calibri"/>
              </a:rPr>
              <a:t>, </a:t>
            </a:r>
            <a:r>
              <a:rPr lang="en-IE" dirty="0" err="1">
                <a:solidFill>
                  <a:srgbClr val="5F625F"/>
                </a:solidFill>
                <a:latin typeface="Calibri"/>
                <a:ea typeface="Calibri"/>
                <a:cs typeface="Calibri"/>
                <a:sym typeface="Calibri"/>
              </a:rPr>
              <a:t>podprtih</a:t>
            </a:r>
            <a:r>
              <a:rPr lang="en-IE" dirty="0">
                <a:solidFill>
                  <a:srgbClr val="5F625F"/>
                </a:solidFill>
                <a:latin typeface="Calibri"/>
                <a:ea typeface="Calibri"/>
                <a:cs typeface="Calibri"/>
                <a:sym typeface="Calibri"/>
              </a:rPr>
              <a:t> z </a:t>
            </a:r>
            <a:r>
              <a:rPr lang="en-IE" dirty="0" err="1">
                <a:solidFill>
                  <a:srgbClr val="5F625F"/>
                </a:solidFill>
                <a:latin typeface="Calibri"/>
                <a:ea typeface="Calibri"/>
                <a:cs typeface="Calibri"/>
                <a:sym typeface="Calibri"/>
              </a:rPr>
              <a:t>umetno</a:t>
            </a:r>
            <a:r>
              <a:rPr lang="en-IE" dirty="0">
                <a:solidFill>
                  <a:srgbClr val="5F625F"/>
                </a:solidFill>
                <a:latin typeface="Calibri"/>
                <a:ea typeface="Calibri"/>
                <a:cs typeface="Calibri"/>
                <a:sym typeface="Calibri"/>
              </a:rPr>
              <a:t> </a:t>
            </a:r>
            <a:r>
              <a:rPr lang="en-IE" dirty="0" err="1">
                <a:solidFill>
                  <a:srgbClr val="5F625F"/>
                </a:solidFill>
                <a:latin typeface="Calibri"/>
                <a:ea typeface="Calibri"/>
                <a:cs typeface="Calibri"/>
                <a:sym typeface="Calibri"/>
              </a:rPr>
              <a:t>inteligenco</a:t>
            </a:r>
            <a:r>
              <a:rPr lang="en-IE" dirty="0">
                <a:solidFill>
                  <a:srgbClr val="5F625F"/>
                </a:solidFill>
                <a:latin typeface="Calibri"/>
                <a:ea typeface="Calibri"/>
                <a:cs typeface="Calibri"/>
                <a:sym typeface="Calibri"/>
              </a:rPr>
              <a:t>, za </a:t>
            </a:r>
            <a:r>
              <a:rPr lang="en-IE" dirty="0" err="1">
                <a:solidFill>
                  <a:srgbClr val="5F625F"/>
                </a:solidFill>
                <a:latin typeface="Calibri"/>
                <a:ea typeface="Calibri"/>
                <a:cs typeface="Calibri"/>
                <a:sym typeface="Calibri"/>
              </a:rPr>
              <a:t>izboljšanje</a:t>
            </a:r>
            <a:r>
              <a:rPr lang="en-IE" dirty="0">
                <a:solidFill>
                  <a:srgbClr val="5F625F"/>
                </a:solidFill>
                <a:latin typeface="Calibri"/>
                <a:ea typeface="Calibri"/>
                <a:cs typeface="Calibri"/>
                <a:sym typeface="Calibri"/>
              </a:rPr>
              <a:t> </a:t>
            </a:r>
            <a:r>
              <a:rPr lang="en-IE" dirty="0" err="1">
                <a:solidFill>
                  <a:srgbClr val="5F625F"/>
                </a:solidFill>
                <a:latin typeface="Calibri"/>
                <a:ea typeface="Calibri"/>
                <a:cs typeface="Calibri"/>
                <a:sym typeface="Calibri"/>
              </a:rPr>
              <a:t>poučevanja</a:t>
            </a:r>
            <a:r>
              <a:rPr lang="en-IE" dirty="0">
                <a:solidFill>
                  <a:srgbClr val="5F625F"/>
                </a:solidFill>
                <a:latin typeface="Calibri"/>
                <a:ea typeface="Calibri"/>
                <a:cs typeface="Calibri"/>
                <a:sym typeface="Calibri"/>
              </a:rPr>
              <a:t> </a:t>
            </a:r>
            <a:r>
              <a:rPr lang="en-IE" dirty="0" err="1">
                <a:solidFill>
                  <a:srgbClr val="5F625F"/>
                </a:solidFill>
                <a:latin typeface="Calibri"/>
                <a:ea typeface="Calibri"/>
                <a:cs typeface="Calibri"/>
                <a:sym typeface="Calibri"/>
              </a:rPr>
              <a:t>predmeta</a:t>
            </a:r>
            <a:r>
              <a:rPr lang="en-IE" dirty="0">
                <a:solidFill>
                  <a:srgbClr val="5F625F"/>
                </a:solidFill>
                <a:latin typeface="Calibri"/>
                <a:ea typeface="Calibri"/>
                <a:cs typeface="Calibri"/>
                <a:sym typeface="Calibri"/>
              </a:rPr>
              <a:t>.</a:t>
            </a:r>
            <a:endParaRPr dirty="0"/>
          </a:p>
          <a:p>
            <a:pPr marL="0" lvl="0" indent="0" algn="just" rtl="0">
              <a:lnSpc>
                <a:spcPct val="90000"/>
              </a:lnSpc>
              <a:spcBef>
                <a:spcPts val="0"/>
              </a:spcBef>
              <a:spcAft>
                <a:spcPts val="0"/>
              </a:spcAft>
              <a:buSzPct val="108108"/>
              <a:buNone/>
            </a:pPr>
            <a:endParaRPr dirty="0">
              <a:solidFill>
                <a:srgbClr val="5F625F"/>
              </a:solidFill>
              <a:latin typeface="Calibri"/>
              <a:ea typeface="Calibri"/>
              <a:cs typeface="Calibri"/>
              <a:sym typeface="Calibri"/>
            </a:endParaRPr>
          </a:p>
          <a:p>
            <a:pPr marL="0" lvl="0" indent="0" algn="just" rtl="0">
              <a:lnSpc>
                <a:spcPct val="90000"/>
              </a:lnSpc>
              <a:spcBef>
                <a:spcPts val="0"/>
              </a:spcBef>
              <a:spcAft>
                <a:spcPts val="0"/>
              </a:spcAft>
              <a:buSzPct val="108108"/>
              <a:buNone/>
            </a:pPr>
            <a:r>
              <a:rPr lang="en-IE" dirty="0">
                <a:solidFill>
                  <a:srgbClr val="5F625F"/>
                </a:solidFill>
                <a:latin typeface="Calibri"/>
                <a:ea typeface="Calibri"/>
                <a:cs typeface="Calibri"/>
                <a:sym typeface="Calibri"/>
              </a:rPr>
              <a:t>Ta </a:t>
            </a:r>
            <a:r>
              <a:rPr lang="en-IE" dirty="0" err="1">
                <a:solidFill>
                  <a:srgbClr val="5F625F"/>
                </a:solidFill>
                <a:latin typeface="Calibri"/>
                <a:ea typeface="Calibri"/>
                <a:cs typeface="Calibri"/>
                <a:sym typeface="Calibri"/>
              </a:rPr>
              <a:t>enota</a:t>
            </a:r>
            <a:r>
              <a:rPr lang="en-IE" dirty="0">
                <a:solidFill>
                  <a:srgbClr val="5F625F"/>
                </a:solidFill>
                <a:latin typeface="Calibri"/>
                <a:ea typeface="Calibri"/>
                <a:cs typeface="Calibri"/>
                <a:sym typeface="Calibri"/>
              </a:rPr>
              <a:t> se </a:t>
            </a:r>
            <a:r>
              <a:rPr lang="en-IE" dirty="0" err="1">
                <a:solidFill>
                  <a:srgbClr val="5F625F"/>
                </a:solidFill>
                <a:latin typeface="Calibri"/>
                <a:ea typeface="Calibri"/>
                <a:cs typeface="Calibri"/>
                <a:sym typeface="Calibri"/>
              </a:rPr>
              <a:t>osredotoča</a:t>
            </a:r>
            <a:r>
              <a:rPr lang="en-IE" dirty="0">
                <a:solidFill>
                  <a:srgbClr val="5F625F"/>
                </a:solidFill>
                <a:latin typeface="Calibri"/>
                <a:ea typeface="Calibri"/>
                <a:cs typeface="Calibri"/>
                <a:sym typeface="Calibri"/>
              </a:rPr>
              <a:t> </a:t>
            </a:r>
            <a:r>
              <a:rPr lang="en-IE" dirty="0" err="1">
                <a:solidFill>
                  <a:srgbClr val="5F625F"/>
                </a:solidFill>
                <a:latin typeface="Calibri"/>
                <a:ea typeface="Calibri"/>
                <a:cs typeface="Calibri"/>
                <a:sym typeface="Calibri"/>
              </a:rPr>
              <a:t>na</a:t>
            </a:r>
            <a:r>
              <a:rPr lang="en-IE" dirty="0">
                <a:solidFill>
                  <a:srgbClr val="5F625F"/>
                </a:solidFill>
                <a:latin typeface="Calibri"/>
                <a:ea typeface="Calibri"/>
                <a:cs typeface="Calibri"/>
                <a:sym typeface="Calibri"/>
              </a:rPr>
              <a:t> </a:t>
            </a:r>
            <a:r>
              <a:rPr lang="en-IE" dirty="0" err="1">
                <a:solidFill>
                  <a:srgbClr val="5F625F"/>
                </a:solidFill>
                <a:latin typeface="Calibri"/>
                <a:ea typeface="Calibri"/>
                <a:cs typeface="Calibri"/>
                <a:sym typeface="Calibri"/>
              </a:rPr>
              <a:t>ustvarjanje</a:t>
            </a:r>
            <a:r>
              <a:rPr lang="en-IE" dirty="0">
                <a:solidFill>
                  <a:srgbClr val="5F625F"/>
                </a:solidFill>
                <a:latin typeface="Calibri"/>
                <a:ea typeface="Calibri"/>
                <a:cs typeface="Calibri"/>
                <a:sym typeface="Calibri"/>
              </a:rPr>
              <a:t> </a:t>
            </a:r>
            <a:r>
              <a:rPr lang="sl-SI" dirty="0">
                <a:solidFill>
                  <a:srgbClr val="5F625F"/>
                </a:solidFill>
                <a:latin typeface="Calibri"/>
                <a:ea typeface="Calibri"/>
                <a:cs typeface="Calibri"/>
                <a:sym typeface="Calibri"/>
              </a:rPr>
              <a:t>udeležencem</a:t>
            </a:r>
            <a:r>
              <a:rPr lang="en-IE" dirty="0">
                <a:solidFill>
                  <a:srgbClr val="5F625F"/>
                </a:solidFill>
                <a:latin typeface="Calibri"/>
                <a:ea typeface="Calibri"/>
                <a:cs typeface="Calibri"/>
                <a:sym typeface="Calibri"/>
              </a:rPr>
              <a:t> </a:t>
            </a:r>
            <a:r>
              <a:rPr lang="en-IE" dirty="0" err="1">
                <a:solidFill>
                  <a:srgbClr val="5F625F"/>
                </a:solidFill>
                <a:latin typeface="Calibri"/>
                <a:ea typeface="Calibri"/>
                <a:cs typeface="Calibri"/>
                <a:sym typeface="Calibri"/>
              </a:rPr>
              <a:t>prilagojenih</a:t>
            </a:r>
            <a:r>
              <a:rPr lang="en-IE" dirty="0">
                <a:solidFill>
                  <a:srgbClr val="5F625F"/>
                </a:solidFill>
                <a:latin typeface="Calibri"/>
                <a:ea typeface="Calibri"/>
                <a:cs typeface="Calibri"/>
                <a:sym typeface="Calibri"/>
              </a:rPr>
              <a:t>, </a:t>
            </a:r>
            <a:r>
              <a:rPr lang="en-IE" dirty="0" err="1">
                <a:solidFill>
                  <a:srgbClr val="5F625F"/>
                </a:solidFill>
                <a:latin typeface="Calibri"/>
                <a:ea typeface="Calibri"/>
                <a:cs typeface="Calibri"/>
                <a:sym typeface="Calibri"/>
              </a:rPr>
              <a:t>dostopnih</a:t>
            </a:r>
            <a:r>
              <a:rPr lang="en-IE" dirty="0">
                <a:solidFill>
                  <a:srgbClr val="5F625F"/>
                </a:solidFill>
                <a:latin typeface="Calibri"/>
                <a:ea typeface="Calibri"/>
                <a:cs typeface="Calibri"/>
                <a:sym typeface="Calibri"/>
              </a:rPr>
              <a:t> in </a:t>
            </a:r>
            <a:r>
              <a:rPr lang="en-IE" dirty="0" err="1">
                <a:solidFill>
                  <a:srgbClr val="5F625F"/>
                </a:solidFill>
                <a:latin typeface="Calibri"/>
                <a:ea typeface="Calibri"/>
                <a:cs typeface="Calibri"/>
                <a:sym typeface="Calibri"/>
              </a:rPr>
              <a:t>praktičnih</a:t>
            </a:r>
            <a:r>
              <a:rPr lang="en-IE" dirty="0">
                <a:solidFill>
                  <a:srgbClr val="5F625F"/>
                </a:solidFill>
                <a:latin typeface="Calibri"/>
                <a:ea typeface="Calibri"/>
                <a:cs typeface="Calibri"/>
                <a:sym typeface="Calibri"/>
              </a:rPr>
              <a:t> </a:t>
            </a:r>
            <a:r>
              <a:rPr lang="en-IE" dirty="0" err="1">
                <a:solidFill>
                  <a:srgbClr val="5F625F"/>
                </a:solidFill>
                <a:latin typeface="Calibri"/>
                <a:ea typeface="Calibri"/>
                <a:cs typeface="Calibri"/>
                <a:sym typeface="Calibri"/>
              </a:rPr>
              <a:t>digitalnih</a:t>
            </a:r>
            <a:r>
              <a:rPr lang="en-IE" dirty="0">
                <a:solidFill>
                  <a:srgbClr val="5F625F"/>
                </a:solidFill>
                <a:latin typeface="Calibri"/>
                <a:ea typeface="Calibri"/>
                <a:cs typeface="Calibri"/>
                <a:sym typeface="Calibri"/>
              </a:rPr>
              <a:t> </a:t>
            </a:r>
            <a:r>
              <a:rPr lang="en-IE" dirty="0" err="1">
                <a:solidFill>
                  <a:srgbClr val="5F625F"/>
                </a:solidFill>
                <a:latin typeface="Calibri"/>
                <a:ea typeface="Calibri"/>
                <a:cs typeface="Calibri"/>
                <a:sym typeface="Calibri"/>
              </a:rPr>
              <a:t>gradiv</a:t>
            </a:r>
            <a:r>
              <a:rPr lang="en-IE" dirty="0">
                <a:solidFill>
                  <a:srgbClr val="5F625F"/>
                </a:solidFill>
                <a:latin typeface="Calibri"/>
                <a:ea typeface="Calibri"/>
                <a:cs typeface="Calibri"/>
                <a:sym typeface="Calibri"/>
              </a:rPr>
              <a:t>, </a:t>
            </a:r>
            <a:r>
              <a:rPr lang="en-IE" dirty="0" err="1">
                <a:solidFill>
                  <a:srgbClr val="5F625F"/>
                </a:solidFill>
                <a:latin typeface="Calibri"/>
                <a:ea typeface="Calibri"/>
                <a:cs typeface="Calibri"/>
                <a:sym typeface="Calibri"/>
              </a:rPr>
              <a:t>ki</a:t>
            </a:r>
            <a:r>
              <a:rPr lang="en-IE" dirty="0">
                <a:solidFill>
                  <a:srgbClr val="5F625F"/>
                </a:solidFill>
                <a:latin typeface="Calibri"/>
                <a:ea typeface="Calibri"/>
                <a:cs typeface="Calibri"/>
                <a:sym typeface="Calibri"/>
              </a:rPr>
              <a:t> </a:t>
            </a:r>
            <a:r>
              <a:rPr lang="en-IE" dirty="0" err="1">
                <a:solidFill>
                  <a:srgbClr val="5F625F"/>
                </a:solidFill>
                <a:latin typeface="Calibri"/>
                <a:ea typeface="Calibri"/>
                <a:cs typeface="Calibri"/>
                <a:sym typeface="Calibri"/>
              </a:rPr>
              <a:t>temeljijo</a:t>
            </a:r>
            <a:r>
              <a:rPr lang="en-IE" dirty="0">
                <a:solidFill>
                  <a:srgbClr val="5F625F"/>
                </a:solidFill>
                <a:latin typeface="Calibri"/>
                <a:ea typeface="Calibri"/>
                <a:cs typeface="Calibri"/>
                <a:sym typeface="Calibri"/>
              </a:rPr>
              <a:t> </a:t>
            </a:r>
            <a:r>
              <a:rPr lang="en-IE" dirty="0" err="1">
                <a:solidFill>
                  <a:srgbClr val="5F625F"/>
                </a:solidFill>
                <a:latin typeface="Calibri"/>
                <a:ea typeface="Calibri"/>
                <a:cs typeface="Calibri"/>
                <a:sym typeface="Calibri"/>
              </a:rPr>
              <a:t>na</a:t>
            </a:r>
            <a:r>
              <a:rPr lang="en-IE" dirty="0">
                <a:solidFill>
                  <a:srgbClr val="5F625F"/>
                </a:solidFill>
                <a:latin typeface="Calibri"/>
                <a:ea typeface="Calibri"/>
                <a:cs typeface="Calibri"/>
                <a:sym typeface="Calibri"/>
              </a:rPr>
              <a:t> </a:t>
            </a:r>
            <a:r>
              <a:rPr lang="en-IE" dirty="0" err="1">
                <a:solidFill>
                  <a:srgbClr val="5F625F"/>
                </a:solidFill>
                <a:latin typeface="Calibri"/>
                <a:ea typeface="Calibri"/>
                <a:cs typeface="Calibri"/>
                <a:sym typeface="Calibri"/>
              </a:rPr>
              <a:t>izkušnjah</a:t>
            </a:r>
            <a:r>
              <a:rPr lang="en-IE" dirty="0">
                <a:solidFill>
                  <a:srgbClr val="5F625F"/>
                </a:solidFill>
                <a:latin typeface="Calibri"/>
                <a:ea typeface="Calibri"/>
                <a:cs typeface="Calibri"/>
                <a:sym typeface="Calibri"/>
              </a:rPr>
              <a:t> </a:t>
            </a:r>
            <a:r>
              <a:rPr lang="en-IE" dirty="0" err="1">
                <a:solidFill>
                  <a:srgbClr val="5F625F"/>
                </a:solidFill>
                <a:latin typeface="Calibri"/>
                <a:ea typeface="Calibri"/>
                <a:cs typeface="Calibri"/>
                <a:sym typeface="Calibri"/>
              </a:rPr>
              <a:t>odraslih</a:t>
            </a:r>
            <a:r>
              <a:rPr lang="en-IE" dirty="0">
                <a:solidFill>
                  <a:srgbClr val="5F625F"/>
                </a:solidFill>
                <a:latin typeface="Calibri"/>
                <a:ea typeface="Calibri"/>
                <a:cs typeface="Calibri"/>
                <a:sym typeface="Calibri"/>
              </a:rPr>
              <a:t> </a:t>
            </a:r>
            <a:r>
              <a:rPr lang="sl-SI" dirty="0">
                <a:solidFill>
                  <a:srgbClr val="5F625F"/>
                </a:solidFill>
                <a:latin typeface="Calibri"/>
                <a:ea typeface="Calibri"/>
                <a:cs typeface="Calibri"/>
                <a:sym typeface="Calibri"/>
              </a:rPr>
              <a:t>udeležencev</a:t>
            </a:r>
            <a:r>
              <a:rPr lang="en-IE" dirty="0">
                <a:solidFill>
                  <a:srgbClr val="5F625F"/>
                </a:solidFill>
                <a:latin typeface="Calibri"/>
                <a:ea typeface="Calibri"/>
                <a:cs typeface="Calibri"/>
                <a:sym typeface="Calibri"/>
              </a:rPr>
              <a:t> in </a:t>
            </a:r>
            <a:r>
              <a:rPr lang="en-IE" dirty="0" err="1">
                <a:solidFill>
                  <a:srgbClr val="5F625F"/>
                </a:solidFill>
                <a:latin typeface="Calibri"/>
                <a:ea typeface="Calibri"/>
                <a:cs typeface="Calibri"/>
                <a:sym typeface="Calibri"/>
              </a:rPr>
              <a:t>podpirajo</a:t>
            </a:r>
            <a:r>
              <a:rPr lang="en-IE" dirty="0">
                <a:solidFill>
                  <a:srgbClr val="5F625F"/>
                </a:solidFill>
                <a:latin typeface="Calibri"/>
                <a:ea typeface="Calibri"/>
                <a:cs typeface="Calibri"/>
                <a:sym typeface="Calibri"/>
              </a:rPr>
              <a:t> </a:t>
            </a:r>
            <a:r>
              <a:rPr lang="en-IE" dirty="0" err="1">
                <a:solidFill>
                  <a:srgbClr val="5F625F"/>
                </a:solidFill>
                <a:latin typeface="Calibri"/>
                <a:ea typeface="Calibri"/>
                <a:cs typeface="Calibri"/>
                <a:sym typeface="Calibri"/>
              </a:rPr>
              <a:t>samostojno</a:t>
            </a:r>
            <a:r>
              <a:rPr lang="en-IE" dirty="0">
                <a:solidFill>
                  <a:srgbClr val="5F625F"/>
                </a:solidFill>
                <a:latin typeface="Calibri"/>
                <a:ea typeface="Calibri"/>
                <a:cs typeface="Calibri"/>
                <a:sym typeface="Calibri"/>
              </a:rPr>
              <a:t> </a:t>
            </a:r>
            <a:r>
              <a:rPr lang="en-IE" dirty="0" err="1">
                <a:solidFill>
                  <a:srgbClr val="5F625F"/>
                </a:solidFill>
                <a:latin typeface="Calibri"/>
                <a:ea typeface="Calibri"/>
                <a:cs typeface="Calibri"/>
                <a:sym typeface="Calibri"/>
              </a:rPr>
              <a:t>učenje</a:t>
            </a:r>
            <a:r>
              <a:rPr lang="en-IE" dirty="0">
                <a:solidFill>
                  <a:srgbClr val="5F625F"/>
                </a:solidFill>
                <a:latin typeface="Calibri"/>
                <a:ea typeface="Calibri"/>
                <a:cs typeface="Calibri"/>
                <a:sym typeface="Calibri"/>
              </a:rPr>
              <a:t>. Ob </a:t>
            </a:r>
            <a:r>
              <a:rPr lang="en-IE" dirty="0" err="1">
                <a:solidFill>
                  <a:srgbClr val="5F625F"/>
                </a:solidFill>
                <a:latin typeface="Calibri"/>
                <a:ea typeface="Calibri"/>
                <a:cs typeface="Calibri"/>
                <a:sym typeface="Calibri"/>
              </a:rPr>
              <a:t>koncu</a:t>
            </a:r>
            <a:r>
              <a:rPr lang="en-IE" dirty="0">
                <a:solidFill>
                  <a:srgbClr val="5F625F"/>
                </a:solidFill>
                <a:latin typeface="Calibri"/>
                <a:ea typeface="Calibri"/>
                <a:cs typeface="Calibri"/>
                <a:sym typeface="Calibri"/>
              </a:rPr>
              <a:t> </a:t>
            </a:r>
            <a:r>
              <a:rPr lang="en-IE" dirty="0" err="1">
                <a:solidFill>
                  <a:srgbClr val="5F625F"/>
                </a:solidFill>
                <a:latin typeface="Calibri"/>
                <a:ea typeface="Calibri"/>
                <a:cs typeface="Calibri"/>
                <a:sym typeface="Calibri"/>
              </a:rPr>
              <a:t>enote</a:t>
            </a:r>
            <a:r>
              <a:rPr lang="en-IE" dirty="0">
                <a:solidFill>
                  <a:srgbClr val="5F625F"/>
                </a:solidFill>
                <a:latin typeface="Calibri"/>
                <a:ea typeface="Calibri"/>
                <a:cs typeface="Calibri"/>
                <a:sym typeface="Calibri"/>
              </a:rPr>
              <a:t> </a:t>
            </a:r>
            <a:r>
              <a:rPr lang="en-IE" dirty="0" err="1">
                <a:solidFill>
                  <a:srgbClr val="5F625F"/>
                </a:solidFill>
                <a:latin typeface="Calibri"/>
                <a:ea typeface="Calibri"/>
                <a:cs typeface="Calibri"/>
                <a:sym typeface="Calibri"/>
              </a:rPr>
              <a:t>boste</a:t>
            </a:r>
            <a:r>
              <a:rPr lang="en-IE" dirty="0">
                <a:solidFill>
                  <a:srgbClr val="5F625F"/>
                </a:solidFill>
                <a:latin typeface="Calibri"/>
                <a:ea typeface="Calibri"/>
                <a:cs typeface="Calibri"/>
                <a:sym typeface="Calibri"/>
              </a:rPr>
              <a:t> </a:t>
            </a:r>
            <a:r>
              <a:rPr lang="en-IE" dirty="0" err="1">
                <a:solidFill>
                  <a:srgbClr val="5F625F"/>
                </a:solidFill>
                <a:latin typeface="Calibri"/>
                <a:ea typeface="Calibri"/>
                <a:cs typeface="Calibri"/>
                <a:sym typeface="Calibri"/>
              </a:rPr>
              <a:t>bolje</a:t>
            </a:r>
            <a:r>
              <a:rPr lang="en-IE" dirty="0">
                <a:solidFill>
                  <a:srgbClr val="5F625F"/>
                </a:solidFill>
                <a:latin typeface="Calibri"/>
                <a:ea typeface="Calibri"/>
                <a:cs typeface="Calibri"/>
                <a:sym typeface="Calibri"/>
              </a:rPr>
              <a:t> </a:t>
            </a:r>
            <a:r>
              <a:rPr lang="en-IE" dirty="0" err="1">
                <a:solidFill>
                  <a:srgbClr val="5F625F"/>
                </a:solidFill>
                <a:latin typeface="Calibri"/>
                <a:ea typeface="Calibri"/>
                <a:cs typeface="Calibri"/>
                <a:sym typeface="Calibri"/>
              </a:rPr>
              <a:t>opremljeni</a:t>
            </a:r>
            <a:r>
              <a:rPr lang="en-IE" dirty="0">
                <a:solidFill>
                  <a:srgbClr val="5F625F"/>
                </a:solidFill>
                <a:latin typeface="Calibri"/>
                <a:ea typeface="Calibri"/>
                <a:cs typeface="Calibri"/>
                <a:sym typeface="Calibri"/>
              </a:rPr>
              <a:t> za </a:t>
            </a:r>
            <a:r>
              <a:rPr lang="en-IE" dirty="0" err="1">
                <a:solidFill>
                  <a:srgbClr val="5F625F"/>
                </a:solidFill>
                <a:latin typeface="Calibri"/>
                <a:ea typeface="Calibri"/>
                <a:cs typeface="Calibri"/>
                <a:sym typeface="Calibri"/>
              </a:rPr>
              <a:t>oblikovanje</a:t>
            </a:r>
            <a:r>
              <a:rPr lang="en-IE" dirty="0">
                <a:solidFill>
                  <a:srgbClr val="5F625F"/>
                </a:solidFill>
                <a:latin typeface="Calibri"/>
                <a:ea typeface="Calibri"/>
                <a:cs typeface="Calibri"/>
                <a:sym typeface="Calibri"/>
              </a:rPr>
              <a:t> </a:t>
            </a:r>
            <a:r>
              <a:rPr lang="en-IE" dirty="0" err="1">
                <a:solidFill>
                  <a:srgbClr val="5F625F"/>
                </a:solidFill>
                <a:latin typeface="Calibri"/>
                <a:ea typeface="Calibri"/>
                <a:cs typeface="Calibri"/>
                <a:sym typeface="Calibri"/>
              </a:rPr>
              <a:t>smiselnih</a:t>
            </a:r>
            <a:r>
              <a:rPr lang="en-IE" dirty="0">
                <a:solidFill>
                  <a:srgbClr val="5F625F"/>
                </a:solidFill>
                <a:latin typeface="Calibri"/>
                <a:ea typeface="Calibri"/>
                <a:cs typeface="Calibri"/>
                <a:sym typeface="Calibri"/>
              </a:rPr>
              <a:t> </a:t>
            </a:r>
            <a:r>
              <a:rPr lang="en-IE" dirty="0" err="1">
                <a:solidFill>
                  <a:srgbClr val="5F625F"/>
                </a:solidFill>
                <a:latin typeface="Calibri"/>
                <a:ea typeface="Calibri"/>
                <a:cs typeface="Calibri"/>
                <a:sym typeface="Calibri"/>
              </a:rPr>
              <a:t>digitalnih</a:t>
            </a:r>
            <a:r>
              <a:rPr lang="en-IE" dirty="0">
                <a:solidFill>
                  <a:srgbClr val="5F625F"/>
                </a:solidFill>
                <a:latin typeface="Calibri"/>
                <a:ea typeface="Calibri"/>
                <a:cs typeface="Calibri"/>
                <a:sym typeface="Calibri"/>
              </a:rPr>
              <a:t> </a:t>
            </a:r>
            <a:r>
              <a:rPr lang="en-IE" dirty="0" err="1">
                <a:solidFill>
                  <a:srgbClr val="5F625F"/>
                </a:solidFill>
                <a:latin typeface="Calibri"/>
                <a:ea typeface="Calibri"/>
                <a:cs typeface="Calibri"/>
                <a:sym typeface="Calibri"/>
              </a:rPr>
              <a:t>učnih</a:t>
            </a:r>
            <a:r>
              <a:rPr lang="en-IE" dirty="0">
                <a:solidFill>
                  <a:srgbClr val="5F625F"/>
                </a:solidFill>
                <a:latin typeface="Calibri"/>
                <a:ea typeface="Calibri"/>
                <a:cs typeface="Calibri"/>
                <a:sym typeface="Calibri"/>
              </a:rPr>
              <a:t> </a:t>
            </a:r>
            <a:r>
              <a:rPr lang="en-IE" dirty="0" err="1">
                <a:solidFill>
                  <a:srgbClr val="5F625F"/>
                </a:solidFill>
                <a:latin typeface="Calibri"/>
                <a:ea typeface="Calibri"/>
                <a:cs typeface="Calibri"/>
                <a:sym typeface="Calibri"/>
              </a:rPr>
              <a:t>dejavnosti</a:t>
            </a:r>
            <a:r>
              <a:rPr lang="en-IE" dirty="0">
                <a:solidFill>
                  <a:srgbClr val="5F625F"/>
                </a:solidFill>
                <a:latin typeface="Calibri"/>
                <a:ea typeface="Calibri"/>
                <a:cs typeface="Calibri"/>
                <a:sym typeface="Calibri"/>
              </a:rPr>
              <a:t>, </a:t>
            </a:r>
            <a:r>
              <a:rPr lang="en-IE" dirty="0" err="1">
                <a:solidFill>
                  <a:srgbClr val="5F625F"/>
                </a:solidFill>
                <a:latin typeface="Calibri"/>
                <a:ea typeface="Calibri"/>
                <a:cs typeface="Calibri"/>
                <a:sym typeface="Calibri"/>
              </a:rPr>
              <a:t>pri</a:t>
            </a:r>
            <a:r>
              <a:rPr lang="en-IE" dirty="0">
                <a:solidFill>
                  <a:srgbClr val="5F625F"/>
                </a:solidFill>
                <a:latin typeface="Calibri"/>
                <a:ea typeface="Calibri"/>
                <a:cs typeface="Calibri"/>
                <a:sym typeface="Calibri"/>
              </a:rPr>
              <a:t> </a:t>
            </a:r>
            <a:r>
              <a:rPr lang="en-IE" dirty="0" err="1">
                <a:solidFill>
                  <a:srgbClr val="5F625F"/>
                </a:solidFill>
                <a:latin typeface="Calibri"/>
                <a:ea typeface="Calibri"/>
                <a:cs typeface="Calibri"/>
                <a:sym typeface="Calibri"/>
              </a:rPr>
              <a:t>katerih</a:t>
            </a:r>
            <a:r>
              <a:rPr lang="en-IE" dirty="0">
                <a:solidFill>
                  <a:srgbClr val="5F625F"/>
                </a:solidFill>
                <a:latin typeface="Calibri"/>
                <a:ea typeface="Calibri"/>
                <a:cs typeface="Calibri"/>
                <a:sym typeface="Calibri"/>
              </a:rPr>
              <a:t> </a:t>
            </a:r>
            <a:r>
              <a:rPr lang="en-IE" dirty="0" err="1">
                <a:solidFill>
                  <a:srgbClr val="5F625F"/>
                </a:solidFill>
                <a:latin typeface="Calibri"/>
                <a:ea typeface="Calibri"/>
                <a:cs typeface="Calibri"/>
                <a:sym typeface="Calibri"/>
              </a:rPr>
              <a:t>tehnologija</a:t>
            </a:r>
            <a:r>
              <a:rPr lang="en-IE" dirty="0">
                <a:solidFill>
                  <a:srgbClr val="5F625F"/>
                </a:solidFill>
                <a:latin typeface="Calibri"/>
                <a:ea typeface="Calibri"/>
                <a:cs typeface="Calibri"/>
                <a:sym typeface="Calibri"/>
              </a:rPr>
              <a:t> </a:t>
            </a:r>
            <a:r>
              <a:rPr lang="en-IE" dirty="0" err="1">
                <a:solidFill>
                  <a:srgbClr val="5F625F"/>
                </a:solidFill>
                <a:latin typeface="Calibri"/>
                <a:ea typeface="Calibri"/>
                <a:cs typeface="Calibri"/>
                <a:sym typeface="Calibri"/>
              </a:rPr>
              <a:t>podpira</a:t>
            </a:r>
            <a:r>
              <a:rPr lang="en-IE" dirty="0">
                <a:solidFill>
                  <a:srgbClr val="5F625F"/>
                </a:solidFill>
                <a:latin typeface="Calibri"/>
                <a:ea typeface="Calibri"/>
                <a:cs typeface="Calibri"/>
                <a:sym typeface="Calibri"/>
              </a:rPr>
              <a:t> </a:t>
            </a:r>
            <a:r>
              <a:rPr lang="en-IE" dirty="0" err="1">
                <a:solidFill>
                  <a:srgbClr val="5F625F"/>
                </a:solidFill>
                <a:latin typeface="Calibri"/>
                <a:ea typeface="Calibri"/>
                <a:cs typeface="Calibri"/>
                <a:sym typeface="Calibri"/>
              </a:rPr>
              <a:t>razumevanje</a:t>
            </a:r>
            <a:r>
              <a:rPr lang="en-IE" dirty="0">
                <a:solidFill>
                  <a:srgbClr val="5F625F"/>
                </a:solidFill>
                <a:latin typeface="Calibri"/>
                <a:ea typeface="Calibri"/>
                <a:cs typeface="Calibri"/>
                <a:sym typeface="Calibri"/>
              </a:rPr>
              <a:t>, </a:t>
            </a:r>
            <a:r>
              <a:rPr lang="en-IE" dirty="0" err="1">
                <a:solidFill>
                  <a:srgbClr val="5F625F"/>
                </a:solidFill>
                <a:latin typeface="Calibri"/>
                <a:ea typeface="Calibri"/>
                <a:cs typeface="Calibri"/>
                <a:sym typeface="Calibri"/>
              </a:rPr>
              <a:t>vključenost</a:t>
            </a:r>
            <a:r>
              <a:rPr lang="en-IE" dirty="0">
                <a:solidFill>
                  <a:srgbClr val="5F625F"/>
                </a:solidFill>
                <a:latin typeface="Calibri"/>
                <a:ea typeface="Calibri"/>
                <a:cs typeface="Calibri"/>
                <a:sym typeface="Calibri"/>
              </a:rPr>
              <a:t> in </a:t>
            </a:r>
            <a:r>
              <a:rPr lang="en-IE" dirty="0" err="1">
                <a:solidFill>
                  <a:srgbClr val="5F625F"/>
                </a:solidFill>
                <a:latin typeface="Calibri"/>
                <a:ea typeface="Calibri"/>
                <a:cs typeface="Calibri"/>
                <a:sym typeface="Calibri"/>
              </a:rPr>
              <a:t>uporabo</a:t>
            </a:r>
            <a:r>
              <a:rPr lang="en-IE" dirty="0">
                <a:solidFill>
                  <a:srgbClr val="5F625F"/>
                </a:solidFill>
                <a:latin typeface="Calibri"/>
                <a:ea typeface="Calibri"/>
                <a:cs typeface="Calibri"/>
                <a:sym typeface="Calibri"/>
              </a:rPr>
              <a:t> v </a:t>
            </a:r>
            <a:r>
              <a:rPr lang="en-IE" dirty="0" err="1">
                <a:solidFill>
                  <a:srgbClr val="5F625F"/>
                </a:solidFill>
                <a:latin typeface="Calibri"/>
                <a:ea typeface="Calibri"/>
                <a:cs typeface="Calibri"/>
                <a:sym typeface="Calibri"/>
              </a:rPr>
              <a:t>praksi</a:t>
            </a:r>
            <a:r>
              <a:rPr lang="en-IE" dirty="0">
                <a:solidFill>
                  <a:srgbClr val="5F625F"/>
                </a:solidFill>
                <a:latin typeface="Calibri"/>
                <a:ea typeface="Calibri"/>
                <a:cs typeface="Calibri"/>
                <a:sym typeface="Calibri"/>
              </a:rPr>
              <a:t>. </a:t>
            </a:r>
            <a:endParaRPr dirty="0"/>
          </a:p>
        </p:txBody>
      </p:sp>
      <p:sp>
        <p:nvSpPr>
          <p:cNvPr id="409" name="Google Shape;409;p2"/>
          <p:cNvSpPr txBox="1"/>
          <p:nvPr/>
        </p:nvSpPr>
        <p:spPr>
          <a:xfrm>
            <a:off x="834348" y="4809779"/>
            <a:ext cx="3317028" cy="2616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IE" sz="1100" b="0" i="0" u="none" strike="noStrike" cap="none">
                <a:solidFill>
                  <a:srgbClr val="5F625F"/>
                </a:solidFill>
                <a:latin typeface="Calibri"/>
                <a:ea typeface="Calibri"/>
                <a:cs typeface="Calibri"/>
                <a:sym typeface="Calibri"/>
              </a:rPr>
              <a:t>Slika: </a:t>
            </a:r>
            <a:r>
              <a:rPr lang="en-IE" sz="1100" b="0" i="0" u="sng" strike="noStrike" cap="none">
                <a:solidFill>
                  <a:srgbClr val="5F625F"/>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Freepik</a:t>
            </a:r>
            <a:endParaRPr sz="1100" b="0" i="0" u="none" strike="noStrike" cap="none">
              <a:solidFill>
                <a:srgbClr val="5F625F"/>
              </a:solidFill>
              <a:latin typeface="Calibri"/>
              <a:ea typeface="Calibri"/>
              <a:cs typeface="Calibri"/>
              <a:sym typeface="Calibri"/>
            </a:endParaRPr>
          </a:p>
        </p:txBody>
      </p:sp>
      <p:pic>
        <p:nvPicPr>
          <p:cNvPr id="410" name="Google Shape;410;p2"/>
          <p:cNvPicPr preferRelativeResize="0"/>
          <p:nvPr/>
        </p:nvPicPr>
        <p:blipFill rotWithShape="1">
          <a:blip r:embed="rId5">
            <a:alphaModFix/>
          </a:blip>
          <a:srcRect/>
          <a:stretch/>
        </p:blipFill>
        <p:spPr>
          <a:xfrm>
            <a:off x="847344" y="1426464"/>
            <a:ext cx="3176016" cy="3176016"/>
          </a:xfrm>
          <a:prstGeom prst="rect">
            <a:avLst/>
          </a:prstGeom>
          <a:noFill/>
          <a:ln>
            <a:noFill/>
          </a:ln>
        </p:spPr>
      </p:pic>
      <p:pic>
        <p:nvPicPr>
          <p:cNvPr id="6" name="Slika 5">
            <a:extLst>
              <a:ext uri="{FF2B5EF4-FFF2-40B4-BE49-F238E27FC236}">
                <a16:creationId xmlns:a16="http://schemas.microsoft.com/office/drawing/2014/main" id="{35AA59D0-DF40-412E-85F4-0F207C764825}"/>
              </a:ext>
            </a:extLst>
          </p:cNvPr>
          <p:cNvPicPr>
            <a:picLocks noChangeAspect="1"/>
          </p:cNvPicPr>
          <p:nvPr/>
        </p:nvPicPr>
        <p:blipFill>
          <a:blip r:embed="rId6"/>
          <a:stretch>
            <a:fillRect/>
          </a:stretch>
        </p:blipFill>
        <p:spPr>
          <a:xfrm>
            <a:off x="597212" y="6315296"/>
            <a:ext cx="1551289" cy="325453"/>
          </a:xfrm>
          <a:prstGeom prst="rect">
            <a:avLst/>
          </a:prstGeom>
        </p:spPr>
      </p:pic>
      <p:sp>
        <p:nvSpPr>
          <p:cNvPr id="7" name="Pravokotnik 6">
            <a:extLst>
              <a:ext uri="{FF2B5EF4-FFF2-40B4-BE49-F238E27FC236}">
                <a16:creationId xmlns:a16="http://schemas.microsoft.com/office/drawing/2014/main" id="{13AC9D37-F5EA-4D41-B803-F04A79EFC7D7}"/>
              </a:ext>
            </a:extLst>
          </p:cNvPr>
          <p:cNvSpPr/>
          <p:nvPr/>
        </p:nvSpPr>
        <p:spPr>
          <a:xfrm>
            <a:off x="3128021" y="6315296"/>
            <a:ext cx="5309101" cy="461665"/>
          </a:xfrm>
          <a:prstGeom prst="rect">
            <a:avLst/>
          </a:prstGeom>
          <a:solidFill>
            <a:srgbClr val="F5F5F5"/>
          </a:solidFill>
        </p:spPr>
        <p:txBody>
          <a:bodyPr wrap="square">
            <a:spAutoFit/>
          </a:bodyPr>
          <a:lstStyle/>
          <a:p>
            <a:pPr algn="just"/>
            <a:r>
              <a:rPr lang="sl-SI" sz="800" dirty="0">
                <a:latin typeface="Calibri" panose="020F0502020204030204" pitchFamily="34" charset="0"/>
                <a:ea typeface="Calibri" panose="020F0502020204030204" pitchFamily="34" charset="0"/>
                <a:cs typeface="Calibri" panose="020F0502020204030204" pitchFamily="34" charset="0"/>
              </a:rPr>
              <a:t>„Financirano s strani Evropske unije. Izražena stališča in mnenja so zgolj stališča in mnenja avtorja(-</a:t>
            </a:r>
            <a:r>
              <a:rPr lang="sl-SI" sz="800" dirty="0" err="1">
                <a:latin typeface="Calibri" panose="020F0502020204030204" pitchFamily="34" charset="0"/>
                <a:ea typeface="Calibri" panose="020F0502020204030204" pitchFamily="34" charset="0"/>
                <a:cs typeface="Calibri" panose="020F0502020204030204" pitchFamily="34" charset="0"/>
              </a:rPr>
              <a:t>ev</a:t>
            </a:r>
            <a:r>
              <a:rPr lang="sl-SI" sz="800" dirty="0">
                <a:latin typeface="Calibri" panose="020F0502020204030204" pitchFamily="34" charset="0"/>
                <a:ea typeface="Calibri" panose="020F0502020204030204" pitchFamily="34" charset="0"/>
                <a:cs typeface="Calibri" panose="020F0502020204030204" pitchFamily="34" charset="0"/>
              </a:rPr>
              <a:t>) in ne odražajo nujno stališč in mnenj Evropske unije ali </a:t>
            </a:r>
            <a:r>
              <a:rPr lang="sl-SI" sz="800" dirty="0" err="1">
                <a:latin typeface="Calibri" panose="020F0502020204030204" pitchFamily="34" charset="0"/>
                <a:ea typeface="Calibri" panose="020F0502020204030204" pitchFamily="34" charset="0"/>
                <a:cs typeface="Calibri" panose="020F0502020204030204" pitchFamily="34" charset="0"/>
              </a:rPr>
              <a:t>OeAD-GmbH</a:t>
            </a:r>
            <a:r>
              <a:rPr lang="sl-SI" sz="800" dirty="0">
                <a:latin typeface="Calibri" panose="020F0502020204030204" pitchFamily="34" charset="0"/>
                <a:ea typeface="Calibri" panose="020F0502020204030204" pitchFamily="34" charset="0"/>
                <a:cs typeface="Calibri" panose="020F0502020204030204" pitchFamily="34" charset="0"/>
              </a:rPr>
              <a:t>. Niti Evropska unija niti organ, ki je dodelil sredstva, ne odgovarjata zanje.“</a:t>
            </a:r>
            <a:br>
              <a:rPr lang="de-DE" sz="800" dirty="0">
                <a:latin typeface="Calibri" panose="020F0502020204030204" pitchFamily="34" charset="0"/>
                <a:ea typeface="Calibri" panose="020F0502020204030204" pitchFamily="34" charset="0"/>
                <a:cs typeface="Calibri" panose="020F0502020204030204" pitchFamily="34" charset="0"/>
              </a:rPr>
            </a:br>
            <a:endParaRPr lang="sl-SI"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561"/>
        <p:cNvGrpSpPr/>
        <p:nvPr/>
      </p:nvGrpSpPr>
      <p:grpSpPr>
        <a:xfrm>
          <a:off x="0" y="0"/>
          <a:ext cx="0" cy="0"/>
          <a:chOff x="0" y="0"/>
          <a:chExt cx="0" cy="0"/>
        </a:xfrm>
      </p:grpSpPr>
      <p:sp>
        <p:nvSpPr>
          <p:cNvPr id="562" name="Google Shape;562;p20"/>
          <p:cNvSpPr txBox="1"/>
          <p:nvPr/>
        </p:nvSpPr>
        <p:spPr>
          <a:xfrm>
            <a:off x="1034819" y="976434"/>
            <a:ext cx="2079737"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IE" sz="2400" b="1" i="0" u="none" strike="noStrike" cap="none">
                <a:solidFill>
                  <a:srgbClr val="C52B87"/>
                </a:solidFill>
                <a:latin typeface="Calibri"/>
                <a:ea typeface="Calibri"/>
                <a:cs typeface="Calibri"/>
                <a:sym typeface="Calibri"/>
              </a:rPr>
              <a:t>Ocena</a:t>
            </a:r>
            <a:endParaRPr sz="1400" b="0" i="0" u="none" strike="noStrike" cap="none">
              <a:solidFill>
                <a:srgbClr val="000000"/>
              </a:solidFill>
              <a:latin typeface="Arial"/>
              <a:ea typeface="Arial"/>
              <a:cs typeface="Arial"/>
              <a:sym typeface="Arial"/>
            </a:endParaRPr>
          </a:p>
        </p:txBody>
      </p:sp>
      <p:sp>
        <p:nvSpPr>
          <p:cNvPr id="563" name="Google Shape;563;p20"/>
          <p:cNvSpPr/>
          <p:nvPr/>
        </p:nvSpPr>
        <p:spPr>
          <a:xfrm>
            <a:off x="982594" y="1574685"/>
            <a:ext cx="9791797" cy="3416279"/>
          </a:xfrm>
          <a:prstGeom prst="rect">
            <a:avLst/>
          </a:prstGeom>
          <a:noFill/>
          <a:ln>
            <a:noFill/>
          </a:ln>
        </p:spPr>
        <p:txBody>
          <a:bodyPr spcFirstLastPara="1" wrap="square" lIns="91425" tIns="45700" rIns="91425" bIns="45700" anchor="t" anchorCtr="0">
            <a:spAutoFit/>
          </a:bodyPr>
          <a:lstStyle/>
          <a:p>
            <a:pPr marL="0" marR="0" lvl="0" indent="0" algn="just" rtl="0">
              <a:lnSpc>
                <a:spcPct val="150000"/>
              </a:lnSpc>
              <a:spcBef>
                <a:spcPts val="0"/>
              </a:spcBef>
              <a:spcAft>
                <a:spcPts val="0"/>
              </a:spcAft>
              <a:buClr>
                <a:srgbClr val="000000"/>
              </a:buClr>
              <a:buSzPts val="1200"/>
              <a:buFont typeface="Arial"/>
              <a:buNone/>
            </a:pPr>
            <a:r>
              <a:rPr lang="en-IE" sz="1200" b="0" i="0" u="none" strike="noStrike" cap="none" dirty="0" err="1">
                <a:solidFill>
                  <a:schemeClr val="dk1"/>
                </a:solidFill>
                <a:latin typeface="Calibri"/>
                <a:ea typeface="Calibri"/>
                <a:cs typeface="Calibri"/>
                <a:sym typeface="Calibri"/>
              </a:rPr>
              <a:t>Vprašanje</a:t>
            </a:r>
            <a:r>
              <a:rPr lang="en-IE" sz="1200" b="0" i="0" u="none" strike="noStrike" cap="none" dirty="0">
                <a:solidFill>
                  <a:schemeClr val="dk1"/>
                </a:solidFill>
                <a:latin typeface="Calibri"/>
                <a:ea typeface="Calibri"/>
                <a:cs typeface="Calibri"/>
                <a:sym typeface="Calibri"/>
              </a:rPr>
              <a:t> z </a:t>
            </a:r>
            <a:r>
              <a:rPr lang="en-IE" sz="1200" b="0" i="0" u="none" strike="noStrike" cap="none" dirty="0" err="1">
                <a:solidFill>
                  <a:schemeClr val="dk1"/>
                </a:solidFill>
                <a:latin typeface="Calibri"/>
                <a:ea typeface="Calibri"/>
                <a:cs typeface="Calibri"/>
                <a:sym typeface="Calibri"/>
              </a:rPr>
              <a:t>več</a:t>
            </a:r>
            <a:r>
              <a:rPr lang="en-IE" sz="1200" b="0" i="0" u="none" strike="noStrike" cap="none" dirty="0">
                <a:solidFill>
                  <a:schemeClr val="dk1"/>
                </a:solidFill>
                <a:latin typeface="Calibri"/>
                <a:ea typeface="Calibri"/>
                <a:cs typeface="Calibri"/>
                <a:sym typeface="Calibri"/>
              </a:rPr>
              <a:t> </a:t>
            </a:r>
            <a:r>
              <a:rPr lang="en-IE" sz="1200" b="0" i="0" u="none" strike="noStrike" cap="none" dirty="0" err="1">
                <a:solidFill>
                  <a:schemeClr val="dk1"/>
                </a:solidFill>
                <a:latin typeface="Calibri"/>
                <a:ea typeface="Calibri"/>
                <a:cs typeface="Calibri"/>
                <a:sym typeface="Calibri"/>
              </a:rPr>
              <a:t>možnimi</a:t>
            </a:r>
            <a:r>
              <a:rPr lang="en-IE" sz="1200" b="0" i="0" u="none" strike="noStrike" cap="none" dirty="0">
                <a:solidFill>
                  <a:schemeClr val="dk1"/>
                </a:solidFill>
                <a:latin typeface="Calibri"/>
                <a:ea typeface="Calibri"/>
                <a:cs typeface="Calibri"/>
                <a:sym typeface="Calibri"/>
              </a:rPr>
              <a:t> </a:t>
            </a:r>
            <a:r>
              <a:rPr lang="en-IE" sz="1200" b="0" i="0" u="none" strike="noStrike" cap="none" dirty="0" err="1">
                <a:solidFill>
                  <a:schemeClr val="dk1"/>
                </a:solidFill>
                <a:latin typeface="Calibri"/>
                <a:ea typeface="Calibri"/>
                <a:cs typeface="Calibri"/>
                <a:sym typeface="Calibri"/>
              </a:rPr>
              <a:t>odgovori</a:t>
            </a:r>
            <a:r>
              <a:rPr lang="en-IE" sz="1200" b="0" i="0" u="none" strike="noStrike" cap="none" dirty="0">
                <a:solidFill>
                  <a:schemeClr val="dk1"/>
                </a:solidFill>
                <a:latin typeface="Calibri"/>
                <a:ea typeface="Calibri"/>
                <a:cs typeface="Calibri"/>
                <a:sym typeface="Calibri"/>
              </a:rPr>
              <a:t>: </a:t>
            </a:r>
            <a:endParaRPr sz="1400" b="0" i="0" u="none" strike="noStrike" cap="none" dirty="0">
              <a:solidFill>
                <a:srgbClr val="000000"/>
              </a:solidFill>
              <a:latin typeface="Arial"/>
              <a:ea typeface="Arial"/>
              <a:cs typeface="Arial"/>
              <a:sym typeface="Arial"/>
            </a:endParaRPr>
          </a:p>
          <a:p>
            <a:pPr marL="0" marR="0" lvl="0" indent="0" algn="just" rtl="0">
              <a:lnSpc>
                <a:spcPct val="150000"/>
              </a:lnSpc>
              <a:spcBef>
                <a:spcPts val="0"/>
              </a:spcBef>
              <a:spcAft>
                <a:spcPts val="0"/>
              </a:spcAft>
              <a:buClr>
                <a:srgbClr val="000000"/>
              </a:buClr>
              <a:buSzPts val="1200"/>
              <a:buFont typeface="Arial"/>
              <a:buNone/>
            </a:pPr>
            <a:endParaRPr sz="1200" b="0" i="0" u="none" strike="noStrike" cap="none" dirty="0">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Clr>
                <a:srgbClr val="000000"/>
              </a:buClr>
              <a:buSzPts val="1200"/>
              <a:buFont typeface="Arial"/>
              <a:buNone/>
            </a:pPr>
            <a:r>
              <a:rPr lang="en-IE" sz="1200" b="0" i="0" u="none" strike="noStrike" cap="none" dirty="0">
                <a:solidFill>
                  <a:schemeClr val="dk1"/>
                </a:solidFill>
                <a:latin typeface="Calibri"/>
                <a:ea typeface="Calibri"/>
                <a:cs typeface="Calibri"/>
                <a:sym typeface="Calibri"/>
              </a:rPr>
              <a:t>V3: </a:t>
            </a:r>
            <a:r>
              <a:rPr lang="en-IE" sz="1200" b="0" i="0" u="none" strike="noStrike" cap="none" dirty="0" err="1">
                <a:solidFill>
                  <a:schemeClr val="dk1"/>
                </a:solidFill>
                <a:latin typeface="Calibri"/>
                <a:ea typeface="Calibri"/>
                <a:cs typeface="Calibri"/>
                <a:sym typeface="Calibri"/>
              </a:rPr>
              <a:t>Kakšen</a:t>
            </a:r>
            <a:r>
              <a:rPr lang="en-IE" sz="1200" b="0" i="0" u="none" strike="noStrike" cap="none" dirty="0">
                <a:solidFill>
                  <a:schemeClr val="dk1"/>
                </a:solidFill>
                <a:latin typeface="Calibri"/>
                <a:ea typeface="Calibri"/>
                <a:cs typeface="Calibri"/>
                <a:sym typeface="Calibri"/>
              </a:rPr>
              <a:t> je </a:t>
            </a:r>
            <a:r>
              <a:rPr lang="en-IE" sz="1200" b="0" i="0" u="none" strike="noStrike" cap="none" dirty="0" err="1">
                <a:solidFill>
                  <a:schemeClr val="dk1"/>
                </a:solidFill>
                <a:latin typeface="Calibri"/>
                <a:ea typeface="Calibri"/>
                <a:cs typeface="Calibri"/>
                <a:sym typeface="Calibri"/>
              </a:rPr>
              <a:t>glavni</a:t>
            </a:r>
            <a:r>
              <a:rPr lang="en-IE" sz="1200" b="0" i="0" u="none" strike="noStrike" cap="none" dirty="0">
                <a:solidFill>
                  <a:schemeClr val="dk1"/>
                </a:solidFill>
                <a:latin typeface="Calibri"/>
                <a:ea typeface="Calibri"/>
                <a:cs typeface="Calibri"/>
                <a:sym typeface="Calibri"/>
              </a:rPr>
              <a:t> </a:t>
            </a:r>
            <a:r>
              <a:rPr lang="en-IE" sz="1200" b="0" i="0" u="none" strike="noStrike" cap="none" dirty="0" err="1">
                <a:solidFill>
                  <a:schemeClr val="dk1"/>
                </a:solidFill>
                <a:latin typeface="Calibri"/>
                <a:ea typeface="Calibri"/>
                <a:cs typeface="Calibri"/>
                <a:sym typeface="Calibri"/>
              </a:rPr>
              <a:t>namen</a:t>
            </a:r>
            <a:r>
              <a:rPr lang="en-IE" sz="1200" b="0" i="0" u="none" strike="noStrike" cap="none" dirty="0">
                <a:solidFill>
                  <a:schemeClr val="dk1"/>
                </a:solidFill>
                <a:latin typeface="Calibri"/>
                <a:ea typeface="Calibri"/>
                <a:cs typeface="Calibri"/>
                <a:sym typeface="Calibri"/>
              </a:rPr>
              <a:t> </a:t>
            </a:r>
            <a:r>
              <a:rPr lang="en-IE" sz="1200" b="0" i="0" u="none" strike="noStrike" cap="none" dirty="0" err="1">
                <a:solidFill>
                  <a:schemeClr val="dk1"/>
                </a:solidFill>
                <a:latin typeface="Calibri"/>
                <a:ea typeface="Calibri"/>
                <a:cs typeface="Calibri"/>
                <a:sym typeface="Calibri"/>
              </a:rPr>
              <a:t>uporabe</a:t>
            </a:r>
            <a:r>
              <a:rPr lang="en-IE" sz="1200" b="0" i="0" u="none" strike="noStrike" cap="none" dirty="0">
                <a:solidFill>
                  <a:schemeClr val="dk1"/>
                </a:solidFill>
                <a:latin typeface="Calibri"/>
                <a:ea typeface="Calibri"/>
                <a:cs typeface="Calibri"/>
                <a:sym typeface="Calibri"/>
              </a:rPr>
              <a:t> </a:t>
            </a:r>
            <a:r>
              <a:rPr lang="en-IE" sz="1200" b="0" i="0" u="none" strike="noStrike" cap="none" dirty="0" err="1">
                <a:solidFill>
                  <a:schemeClr val="dk1"/>
                </a:solidFill>
                <a:latin typeface="Calibri"/>
                <a:ea typeface="Calibri"/>
                <a:cs typeface="Calibri"/>
                <a:sym typeface="Calibri"/>
              </a:rPr>
              <a:t>tehnologije</a:t>
            </a:r>
            <a:r>
              <a:rPr lang="en-IE" sz="1200" b="0" i="0" u="none" strike="noStrike" cap="none" dirty="0">
                <a:solidFill>
                  <a:schemeClr val="dk1"/>
                </a:solidFill>
                <a:latin typeface="Calibri"/>
                <a:ea typeface="Calibri"/>
                <a:cs typeface="Calibri"/>
                <a:sym typeface="Calibri"/>
              </a:rPr>
              <a:t> </a:t>
            </a:r>
            <a:r>
              <a:rPr lang="en-IE" sz="1200" b="0" i="0" u="none" strike="noStrike" cap="none" dirty="0" err="1">
                <a:solidFill>
                  <a:schemeClr val="dk1"/>
                </a:solidFill>
                <a:latin typeface="Calibri"/>
                <a:ea typeface="Calibri"/>
                <a:cs typeface="Calibri"/>
                <a:sym typeface="Calibri"/>
              </a:rPr>
              <a:t>pri</a:t>
            </a:r>
            <a:r>
              <a:rPr lang="en-IE" sz="1200" b="0" i="0" u="none" strike="noStrike" cap="none" dirty="0">
                <a:solidFill>
                  <a:schemeClr val="dk1"/>
                </a:solidFill>
                <a:latin typeface="Calibri"/>
                <a:ea typeface="Calibri"/>
                <a:cs typeface="Calibri"/>
                <a:sym typeface="Calibri"/>
              </a:rPr>
              <a:t> </a:t>
            </a:r>
            <a:r>
              <a:rPr lang="en-IE" sz="1200" b="0" i="0" u="none" strike="noStrike" cap="none" dirty="0" err="1">
                <a:solidFill>
                  <a:schemeClr val="dk1"/>
                </a:solidFill>
                <a:latin typeface="Calibri"/>
                <a:ea typeface="Calibri"/>
                <a:cs typeface="Calibri"/>
                <a:sym typeface="Calibri"/>
              </a:rPr>
              <a:t>oblikovanju</a:t>
            </a:r>
            <a:r>
              <a:rPr lang="en-IE" sz="1200" b="0" i="0" u="none" strike="noStrike" cap="none" dirty="0">
                <a:solidFill>
                  <a:schemeClr val="dk1"/>
                </a:solidFill>
                <a:latin typeface="Calibri"/>
                <a:ea typeface="Calibri"/>
                <a:cs typeface="Calibri"/>
                <a:sym typeface="Calibri"/>
              </a:rPr>
              <a:t> </a:t>
            </a:r>
            <a:r>
              <a:rPr lang="en-IE" sz="1200" b="0" i="0" u="none" strike="noStrike" cap="none" dirty="0" err="1">
                <a:solidFill>
                  <a:schemeClr val="dk1"/>
                </a:solidFill>
                <a:latin typeface="Calibri"/>
                <a:ea typeface="Calibri"/>
                <a:cs typeface="Calibri"/>
                <a:sym typeface="Calibri"/>
              </a:rPr>
              <a:t>digitalnih</a:t>
            </a:r>
            <a:r>
              <a:rPr lang="en-IE" sz="1200" b="0" i="0" u="none" strike="noStrike" cap="none" dirty="0">
                <a:solidFill>
                  <a:schemeClr val="dk1"/>
                </a:solidFill>
                <a:latin typeface="Calibri"/>
                <a:ea typeface="Calibri"/>
                <a:cs typeface="Calibri"/>
                <a:sym typeface="Calibri"/>
              </a:rPr>
              <a:t> </a:t>
            </a:r>
            <a:r>
              <a:rPr lang="en-IE" sz="1200" b="0" i="0" u="none" strike="noStrike" cap="none" dirty="0" err="1">
                <a:solidFill>
                  <a:schemeClr val="dk1"/>
                </a:solidFill>
                <a:latin typeface="Calibri"/>
                <a:ea typeface="Calibri"/>
                <a:cs typeface="Calibri"/>
                <a:sym typeface="Calibri"/>
              </a:rPr>
              <a:t>učnih</a:t>
            </a:r>
            <a:r>
              <a:rPr lang="en-IE" sz="1200" b="0" i="0" u="none" strike="noStrike" cap="none" dirty="0">
                <a:solidFill>
                  <a:schemeClr val="dk1"/>
                </a:solidFill>
                <a:latin typeface="Calibri"/>
                <a:ea typeface="Calibri"/>
                <a:cs typeface="Calibri"/>
                <a:sym typeface="Calibri"/>
              </a:rPr>
              <a:t> </a:t>
            </a:r>
            <a:r>
              <a:rPr lang="en-IE" sz="1200" b="0" i="0" u="none" strike="noStrike" cap="none" dirty="0" err="1">
                <a:solidFill>
                  <a:schemeClr val="dk1"/>
                </a:solidFill>
                <a:latin typeface="Calibri"/>
                <a:ea typeface="Calibri"/>
                <a:cs typeface="Calibri"/>
                <a:sym typeface="Calibri"/>
              </a:rPr>
              <a:t>izkušenj</a:t>
            </a:r>
            <a:r>
              <a:rPr lang="en-IE" sz="1200" b="0" i="0" u="none" strike="noStrike" cap="none" dirty="0">
                <a:solidFill>
                  <a:schemeClr val="dk1"/>
                </a:solidFill>
                <a:latin typeface="Calibri"/>
                <a:ea typeface="Calibri"/>
                <a:cs typeface="Calibri"/>
                <a:sym typeface="Calibri"/>
              </a:rPr>
              <a:t>?</a:t>
            </a:r>
            <a:endParaRPr sz="1400" b="0" i="0" u="none" strike="noStrike" cap="none" dirty="0">
              <a:solidFill>
                <a:srgbClr val="000000"/>
              </a:solidFill>
              <a:latin typeface="Arial"/>
              <a:ea typeface="Arial"/>
              <a:cs typeface="Arial"/>
              <a:sym typeface="Arial"/>
            </a:endParaRPr>
          </a:p>
          <a:p>
            <a:pPr marL="0" marR="0" lvl="0" indent="0" algn="just" rtl="0">
              <a:lnSpc>
                <a:spcPct val="150000"/>
              </a:lnSpc>
              <a:spcBef>
                <a:spcPts val="0"/>
              </a:spcBef>
              <a:spcAft>
                <a:spcPts val="0"/>
              </a:spcAft>
              <a:buClr>
                <a:srgbClr val="000000"/>
              </a:buClr>
              <a:buSzPts val="1200"/>
              <a:buFont typeface="Arial"/>
              <a:buNone/>
            </a:pPr>
            <a:endParaRPr sz="1200" b="0" i="0" u="none" strike="noStrike" cap="none" dirty="0">
              <a:solidFill>
                <a:schemeClr val="dk1"/>
              </a:solidFill>
              <a:latin typeface="Calibri"/>
              <a:ea typeface="Calibri"/>
              <a:cs typeface="Calibri"/>
              <a:sym typeface="Calibri"/>
            </a:endParaRPr>
          </a:p>
          <a:p>
            <a:pPr marL="228600" marR="0" lvl="0" indent="-228600" algn="just" rtl="0">
              <a:lnSpc>
                <a:spcPct val="150000"/>
              </a:lnSpc>
              <a:spcBef>
                <a:spcPts val="0"/>
              </a:spcBef>
              <a:spcAft>
                <a:spcPts val="0"/>
              </a:spcAft>
              <a:buClr>
                <a:schemeClr val="dk1"/>
              </a:buClr>
              <a:buSzPts val="1200"/>
              <a:buFont typeface="Arial"/>
              <a:buAutoNum type="alphaUcParenR"/>
            </a:pPr>
            <a:r>
              <a:rPr lang="en-IE" sz="1200" b="0" i="0" u="none" strike="noStrike" cap="none" dirty="0" err="1">
                <a:solidFill>
                  <a:schemeClr val="dk1"/>
                </a:solidFill>
                <a:latin typeface="Calibri"/>
                <a:ea typeface="Calibri"/>
                <a:cs typeface="Calibri"/>
                <a:sym typeface="Calibri"/>
              </a:rPr>
              <a:t>Posodobitev</a:t>
            </a:r>
            <a:r>
              <a:rPr lang="en-IE" sz="1200" b="0" i="0" u="none" strike="noStrike" cap="none" dirty="0">
                <a:solidFill>
                  <a:schemeClr val="dk1"/>
                </a:solidFill>
                <a:latin typeface="Calibri"/>
                <a:ea typeface="Calibri"/>
                <a:cs typeface="Calibri"/>
                <a:sym typeface="Calibri"/>
              </a:rPr>
              <a:t> </a:t>
            </a:r>
            <a:r>
              <a:rPr lang="en-IE" sz="1200" b="0" i="0" u="none" strike="noStrike" cap="none" dirty="0" err="1">
                <a:solidFill>
                  <a:schemeClr val="dk1"/>
                </a:solidFill>
                <a:latin typeface="Calibri"/>
                <a:ea typeface="Calibri"/>
                <a:cs typeface="Calibri"/>
                <a:sym typeface="Calibri"/>
              </a:rPr>
              <a:t>videza</a:t>
            </a:r>
            <a:r>
              <a:rPr lang="en-IE" sz="1200" b="0" i="0" u="none" strike="noStrike" cap="none" dirty="0">
                <a:solidFill>
                  <a:schemeClr val="dk1"/>
                </a:solidFill>
                <a:latin typeface="Calibri"/>
                <a:ea typeface="Calibri"/>
                <a:cs typeface="Calibri"/>
                <a:sym typeface="Calibri"/>
              </a:rPr>
              <a:t> </a:t>
            </a:r>
            <a:r>
              <a:rPr lang="en-IE" sz="1200" b="0" i="0" u="none" strike="noStrike" cap="none" dirty="0" err="1">
                <a:solidFill>
                  <a:schemeClr val="dk1"/>
                </a:solidFill>
                <a:latin typeface="Calibri"/>
                <a:ea typeface="Calibri"/>
                <a:cs typeface="Calibri"/>
                <a:sym typeface="Calibri"/>
              </a:rPr>
              <a:t>poučevanja</a:t>
            </a:r>
            <a:endParaRPr dirty="0"/>
          </a:p>
          <a:p>
            <a:pPr marL="228600" marR="0" lvl="0" indent="-228600" algn="just" rtl="0">
              <a:lnSpc>
                <a:spcPct val="150000"/>
              </a:lnSpc>
              <a:spcBef>
                <a:spcPts val="0"/>
              </a:spcBef>
              <a:spcAft>
                <a:spcPts val="0"/>
              </a:spcAft>
              <a:buClr>
                <a:schemeClr val="dk1"/>
              </a:buClr>
              <a:buSzPts val="1200"/>
              <a:buFont typeface="Arial"/>
              <a:buAutoNum type="alphaUcParenR"/>
            </a:pPr>
            <a:r>
              <a:rPr lang="en-IE" sz="1200" b="0" i="0" u="none" strike="noStrike" cap="none" dirty="0" err="1">
                <a:solidFill>
                  <a:schemeClr val="dk1"/>
                </a:solidFill>
                <a:latin typeface="Calibri"/>
                <a:ea typeface="Calibri"/>
                <a:cs typeface="Calibri"/>
                <a:sym typeface="Calibri"/>
              </a:rPr>
              <a:t>Zmanjšanje</a:t>
            </a:r>
            <a:r>
              <a:rPr lang="en-IE" sz="1200" b="0" i="0" u="none" strike="noStrike" cap="none" dirty="0">
                <a:solidFill>
                  <a:schemeClr val="dk1"/>
                </a:solidFill>
                <a:latin typeface="Calibri"/>
                <a:ea typeface="Calibri"/>
                <a:cs typeface="Calibri"/>
                <a:sym typeface="Calibri"/>
              </a:rPr>
              <a:t> </a:t>
            </a:r>
            <a:r>
              <a:rPr lang="en-IE" sz="1200" b="0" i="0" u="none" strike="noStrike" cap="none" dirty="0" err="1">
                <a:solidFill>
                  <a:schemeClr val="dk1"/>
                </a:solidFill>
                <a:latin typeface="Calibri"/>
                <a:ea typeface="Calibri"/>
                <a:cs typeface="Calibri"/>
                <a:sym typeface="Calibri"/>
              </a:rPr>
              <a:t>vključenosti</a:t>
            </a:r>
            <a:r>
              <a:rPr lang="en-IE" sz="1200" b="0" i="0" u="none" strike="noStrike" cap="none" dirty="0">
                <a:solidFill>
                  <a:schemeClr val="dk1"/>
                </a:solidFill>
                <a:latin typeface="Calibri"/>
                <a:ea typeface="Calibri"/>
                <a:cs typeface="Calibri"/>
                <a:sym typeface="Calibri"/>
              </a:rPr>
              <a:t> </a:t>
            </a:r>
            <a:r>
              <a:rPr lang="en-IE" sz="1200" b="0" i="0" u="none" strike="noStrike" cap="none" dirty="0" err="1">
                <a:solidFill>
                  <a:schemeClr val="dk1"/>
                </a:solidFill>
                <a:latin typeface="Calibri"/>
                <a:ea typeface="Calibri"/>
                <a:cs typeface="Calibri"/>
                <a:sym typeface="Calibri"/>
              </a:rPr>
              <a:t>izobraževalcev</a:t>
            </a:r>
            <a:endParaRPr dirty="0"/>
          </a:p>
          <a:p>
            <a:pPr marL="228600" marR="0" lvl="0" indent="-228600" algn="just" rtl="0">
              <a:lnSpc>
                <a:spcPct val="150000"/>
              </a:lnSpc>
              <a:spcBef>
                <a:spcPts val="0"/>
              </a:spcBef>
              <a:spcAft>
                <a:spcPts val="0"/>
              </a:spcAft>
              <a:buClr>
                <a:schemeClr val="dk1"/>
              </a:buClr>
              <a:buSzPts val="1200"/>
              <a:buFont typeface="Arial"/>
              <a:buAutoNum type="alphaUcParenR"/>
            </a:pPr>
            <a:r>
              <a:rPr lang="en-IE" sz="1200" b="0" i="0" u="none" strike="noStrike" cap="none" dirty="0" err="1">
                <a:solidFill>
                  <a:schemeClr val="dk1"/>
                </a:solidFill>
                <a:highlight>
                  <a:srgbClr val="00FF00"/>
                </a:highlight>
                <a:latin typeface="Calibri"/>
                <a:ea typeface="Calibri"/>
                <a:cs typeface="Calibri"/>
                <a:sym typeface="Calibri"/>
              </a:rPr>
              <a:t>Podpreti</a:t>
            </a:r>
            <a:r>
              <a:rPr lang="en-IE" sz="1200" b="0" i="0" u="none" strike="noStrike" cap="none" dirty="0">
                <a:solidFill>
                  <a:schemeClr val="dk1"/>
                </a:solidFill>
                <a:highlight>
                  <a:srgbClr val="00FF00"/>
                </a:highlight>
                <a:latin typeface="Calibri"/>
                <a:ea typeface="Calibri"/>
                <a:cs typeface="Calibri"/>
                <a:sym typeface="Calibri"/>
              </a:rPr>
              <a:t> </a:t>
            </a:r>
            <a:r>
              <a:rPr lang="en-IE" sz="1200" b="0" i="0" u="none" strike="noStrike" cap="none" dirty="0" err="1">
                <a:solidFill>
                  <a:schemeClr val="dk1"/>
                </a:solidFill>
                <a:highlight>
                  <a:srgbClr val="00FF00"/>
                </a:highlight>
                <a:latin typeface="Calibri"/>
                <a:ea typeface="Calibri"/>
                <a:cs typeface="Calibri"/>
                <a:sym typeface="Calibri"/>
              </a:rPr>
              <a:t>razumevanje</a:t>
            </a:r>
            <a:r>
              <a:rPr lang="en-IE" sz="1200" b="0" i="0" u="none" strike="noStrike" cap="none" dirty="0">
                <a:solidFill>
                  <a:schemeClr val="dk1"/>
                </a:solidFill>
                <a:highlight>
                  <a:srgbClr val="00FF00"/>
                </a:highlight>
                <a:latin typeface="Calibri"/>
                <a:ea typeface="Calibri"/>
                <a:cs typeface="Calibri"/>
                <a:sym typeface="Calibri"/>
              </a:rPr>
              <a:t> in </a:t>
            </a:r>
            <a:r>
              <a:rPr lang="en-IE" sz="1200" b="0" i="0" u="none" strike="noStrike" cap="none" dirty="0" err="1">
                <a:solidFill>
                  <a:schemeClr val="dk1"/>
                </a:solidFill>
                <a:highlight>
                  <a:srgbClr val="00FF00"/>
                </a:highlight>
                <a:latin typeface="Calibri"/>
                <a:ea typeface="Calibri"/>
                <a:cs typeface="Calibri"/>
                <a:sym typeface="Calibri"/>
              </a:rPr>
              <a:t>uporabo</a:t>
            </a:r>
            <a:r>
              <a:rPr lang="en-IE" sz="1200" b="0" i="0" u="none" strike="noStrike" cap="none" dirty="0">
                <a:solidFill>
                  <a:schemeClr val="dk1"/>
                </a:solidFill>
                <a:highlight>
                  <a:srgbClr val="00FF00"/>
                </a:highlight>
                <a:latin typeface="Calibri"/>
                <a:ea typeface="Calibri"/>
                <a:cs typeface="Calibri"/>
                <a:sym typeface="Calibri"/>
              </a:rPr>
              <a:t> </a:t>
            </a:r>
            <a:r>
              <a:rPr lang="en-IE" sz="1200" b="0" i="0" u="none" strike="noStrike" cap="none" dirty="0" err="1">
                <a:solidFill>
                  <a:schemeClr val="dk1"/>
                </a:solidFill>
                <a:highlight>
                  <a:srgbClr val="00FF00"/>
                </a:highlight>
                <a:latin typeface="Calibri"/>
                <a:ea typeface="Calibri"/>
                <a:cs typeface="Calibri"/>
                <a:sym typeface="Calibri"/>
              </a:rPr>
              <a:t>vsebin</a:t>
            </a:r>
            <a:endParaRPr dirty="0"/>
          </a:p>
          <a:p>
            <a:pPr marL="228600" marR="0" lvl="0" indent="-228600" algn="just" rtl="0">
              <a:lnSpc>
                <a:spcPct val="150000"/>
              </a:lnSpc>
              <a:spcBef>
                <a:spcPts val="0"/>
              </a:spcBef>
              <a:spcAft>
                <a:spcPts val="0"/>
              </a:spcAft>
              <a:buClr>
                <a:schemeClr val="dk1"/>
              </a:buClr>
              <a:buSzPts val="1200"/>
              <a:buFont typeface="Arial"/>
              <a:buAutoNum type="alphaUcParenR"/>
            </a:pPr>
            <a:r>
              <a:rPr lang="en-IE" sz="1200" b="0" i="0" u="none" strike="noStrike" cap="none" dirty="0">
                <a:solidFill>
                  <a:schemeClr val="dk1"/>
                </a:solidFill>
                <a:latin typeface="Calibri"/>
                <a:ea typeface="Calibri"/>
                <a:cs typeface="Calibri"/>
                <a:sym typeface="Calibri"/>
              </a:rPr>
              <a:t>Za </a:t>
            </a:r>
            <a:r>
              <a:rPr lang="en-IE" sz="1200" b="0" i="0" u="none" strike="noStrike" cap="none" dirty="0" err="1">
                <a:solidFill>
                  <a:schemeClr val="dk1"/>
                </a:solidFill>
                <a:latin typeface="Calibri"/>
                <a:ea typeface="Calibri"/>
                <a:cs typeface="Calibri"/>
                <a:sym typeface="Calibri"/>
              </a:rPr>
              <a:t>samodejno</a:t>
            </a:r>
            <a:r>
              <a:rPr lang="en-IE" sz="1200" b="0" i="0" u="none" strike="noStrike" cap="none" dirty="0">
                <a:solidFill>
                  <a:schemeClr val="dk1"/>
                </a:solidFill>
                <a:latin typeface="Calibri"/>
                <a:ea typeface="Calibri"/>
                <a:cs typeface="Calibri"/>
                <a:sym typeface="Calibri"/>
              </a:rPr>
              <a:t> </a:t>
            </a:r>
            <a:r>
              <a:rPr lang="en-IE" sz="1200" b="0" i="0" u="none" strike="noStrike" cap="none" dirty="0" err="1">
                <a:solidFill>
                  <a:schemeClr val="dk1"/>
                </a:solidFill>
                <a:latin typeface="Calibri"/>
                <a:ea typeface="Calibri"/>
                <a:cs typeface="Calibri"/>
                <a:sym typeface="Calibri"/>
              </a:rPr>
              <a:t>ocenjevanje</a:t>
            </a:r>
            <a:r>
              <a:rPr lang="en-IE" sz="1200" b="0" i="0" u="none" strike="noStrike" cap="none" dirty="0">
                <a:solidFill>
                  <a:schemeClr val="dk1"/>
                </a:solidFill>
                <a:latin typeface="Calibri"/>
                <a:ea typeface="Calibri"/>
                <a:cs typeface="Calibri"/>
                <a:sym typeface="Calibri"/>
              </a:rPr>
              <a:t> </a:t>
            </a:r>
            <a:r>
              <a:rPr lang="sl-SI" sz="1200" b="0" i="0" u="none" strike="noStrike" cap="none" dirty="0">
                <a:solidFill>
                  <a:schemeClr val="dk1"/>
                </a:solidFill>
                <a:latin typeface="Calibri"/>
                <a:ea typeface="Calibri"/>
                <a:cs typeface="Calibri"/>
                <a:sym typeface="Calibri"/>
              </a:rPr>
              <a:t>udeležencev</a:t>
            </a:r>
            <a:endParaRPr dirty="0"/>
          </a:p>
          <a:p>
            <a:pPr marL="0" marR="0" lvl="0" indent="0" algn="just" rtl="0">
              <a:lnSpc>
                <a:spcPct val="150000"/>
              </a:lnSpc>
              <a:spcBef>
                <a:spcPts val="0"/>
              </a:spcBef>
              <a:spcAft>
                <a:spcPts val="0"/>
              </a:spcAft>
              <a:buClr>
                <a:srgbClr val="000000"/>
              </a:buClr>
              <a:buSzPts val="1200"/>
              <a:buFont typeface="Arial"/>
              <a:buNone/>
            </a:pPr>
            <a:endParaRPr sz="1200" b="0" i="0" u="none" strike="noStrike" cap="none" dirty="0">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Clr>
                <a:srgbClr val="000000"/>
              </a:buClr>
              <a:buSzPts val="1200"/>
              <a:buFont typeface="Arial"/>
              <a:buNone/>
            </a:pPr>
            <a:endParaRPr sz="1200" b="0" i="0" u="none" strike="noStrike" cap="none" dirty="0">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Clr>
                <a:srgbClr val="000000"/>
              </a:buClr>
              <a:buSzPts val="1200"/>
              <a:buFont typeface="Arial"/>
              <a:buNone/>
            </a:pPr>
            <a:r>
              <a:rPr lang="en-IE" sz="1200" b="0" i="0" u="none" strike="noStrike" cap="none" dirty="0" err="1">
                <a:solidFill>
                  <a:schemeClr val="dk1"/>
                </a:solidFill>
                <a:latin typeface="Calibri"/>
                <a:ea typeface="Calibri"/>
                <a:cs typeface="Calibri"/>
                <a:sym typeface="Calibri"/>
              </a:rPr>
              <a:t>Razlog</a:t>
            </a:r>
            <a:r>
              <a:rPr lang="en-IE" sz="1200" b="0" i="0" u="none" strike="noStrike" cap="none" dirty="0">
                <a:solidFill>
                  <a:schemeClr val="dk1"/>
                </a:solidFill>
                <a:latin typeface="Calibri"/>
                <a:ea typeface="Calibri"/>
                <a:cs typeface="Calibri"/>
                <a:sym typeface="Calibri"/>
              </a:rPr>
              <a:t>: </a:t>
            </a:r>
            <a:r>
              <a:rPr lang="en-IE" sz="1200" b="0" i="0" u="none" strike="noStrike" cap="none" dirty="0" err="1">
                <a:solidFill>
                  <a:schemeClr val="dk1"/>
                </a:solidFill>
                <a:latin typeface="Calibri"/>
                <a:ea typeface="Calibri"/>
                <a:cs typeface="Calibri"/>
                <a:sym typeface="Calibri"/>
              </a:rPr>
              <a:t>Tehnologija</a:t>
            </a:r>
            <a:r>
              <a:rPr lang="en-IE" sz="1200" b="0" i="0" u="none" strike="noStrike" cap="none" dirty="0">
                <a:solidFill>
                  <a:schemeClr val="dk1"/>
                </a:solidFill>
                <a:latin typeface="Calibri"/>
                <a:ea typeface="Calibri"/>
                <a:cs typeface="Calibri"/>
                <a:sym typeface="Calibri"/>
              </a:rPr>
              <a:t> </a:t>
            </a:r>
            <a:r>
              <a:rPr lang="en-IE" sz="1200" b="0" i="0" u="none" strike="noStrike" cap="none" dirty="0" err="1">
                <a:solidFill>
                  <a:schemeClr val="dk1"/>
                </a:solidFill>
                <a:latin typeface="Calibri"/>
                <a:ea typeface="Calibri"/>
                <a:cs typeface="Calibri"/>
                <a:sym typeface="Calibri"/>
              </a:rPr>
              <a:t>naj</a:t>
            </a:r>
            <a:r>
              <a:rPr lang="en-IE" sz="1200" b="0" i="0" u="none" strike="noStrike" cap="none" dirty="0">
                <a:solidFill>
                  <a:schemeClr val="dk1"/>
                </a:solidFill>
                <a:latin typeface="Calibri"/>
                <a:ea typeface="Calibri"/>
                <a:cs typeface="Calibri"/>
                <a:sym typeface="Calibri"/>
              </a:rPr>
              <a:t> bi </a:t>
            </a:r>
            <a:r>
              <a:rPr lang="en-IE" sz="1200" b="0" i="0" u="none" strike="noStrike" cap="none" dirty="0" err="1">
                <a:solidFill>
                  <a:schemeClr val="dk1"/>
                </a:solidFill>
                <a:latin typeface="Calibri"/>
                <a:ea typeface="Calibri"/>
                <a:cs typeface="Calibri"/>
                <a:sym typeface="Calibri"/>
              </a:rPr>
              <a:t>izboljšala</a:t>
            </a:r>
            <a:r>
              <a:rPr lang="en-IE" sz="1200" b="0" i="0" u="none" strike="noStrike" cap="none" dirty="0">
                <a:solidFill>
                  <a:schemeClr val="dk1"/>
                </a:solidFill>
                <a:latin typeface="Calibri"/>
                <a:ea typeface="Calibri"/>
                <a:cs typeface="Calibri"/>
                <a:sym typeface="Calibri"/>
              </a:rPr>
              <a:t> </a:t>
            </a:r>
            <a:r>
              <a:rPr lang="en-IE" sz="1200" b="0" i="0" u="none" strike="noStrike" cap="none" dirty="0" err="1">
                <a:solidFill>
                  <a:schemeClr val="dk1"/>
                </a:solidFill>
                <a:latin typeface="Calibri"/>
                <a:ea typeface="Calibri"/>
                <a:cs typeface="Calibri"/>
                <a:sym typeface="Calibri"/>
              </a:rPr>
              <a:t>razumevanje</a:t>
            </a:r>
            <a:r>
              <a:rPr lang="en-IE" sz="1200" b="0" i="0" u="none" strike="noStrike" cap="none" dirty="0">
                <a:solidFill>
                  <a:schemeClr val="dk1"/>
                </a:solidFill>
                <a:latin typeface="Calibri"/>
                <a:ea typeface="Calibri"/>
                <a:cs typeface="Calibri"/>
                <a:sym typeface="Calibri"/>
              </a:rPr>
              <a:t> in </a:t>
            </a:r>
            <a:r>
              <a:rPr lang="en-IE" sz="1200" b="0" i="0" u="none" strike="noStrike" cap="none" dirty="0" err="1">
                <a:solidFill>
                  <a:schemeClr val="dk1"/>
                </a:solidFill>
                <a:latin typeface="Calibri"/>
                <a:ea typeface="Calibri"/>
                <a:cs typeface="Calibri"/>
                <a:sym typeface="Calibri"/>
              </a:rPr>
              <a:t>uporabo</a:t>
            </a:r>
            <a:r>
              <a:rPr lang="en-IE" sz="1200" b="0" i="0" u="none" strike="noStrike" cap="none" dirty="0">
                <a:solidFill>
                  <a:schemeClr val="dk1"/>
                </a:solidFill>
                <a:latin typeface="Calibri"/>
                <a:ea typeface="Calibri"/>
                <a:cs typeface="Calibri"/>
                <a:sym typeface="Calibri"/>
              </a:rPr>
              <a:t> </a:t>
            </a:r>
            <a:r>
              <a:rPr lang="en-IE" sz="1200" b="0" i="0" u="none" strike="noStrike" cap="none" dirty="0" err="1">
                <a:solidFill>
                  <a:schemeClr val="dk1"/>
                </a:solidFill>
                <a:latin typeface="Calibri"/>
                <a:ea typeface="Calibri"/>
                <a:cs typeface="Calibri"/>
                <a:sym typeface="Calibri"/>
              </a:rPr>
              <a:t>vsebine</a:t>
            </a:r>
            <a:r>
              <a:rPr lang="en-IE" sz="1200" b="0" i="0" u="none" strike="noStrike" cap="none" dirty="0">
                <a:solidFill>
                  <a:schemeClr val="dk1"/>
                </a:solidFill>
                <a:latin typeface="Calibri"/>
                <a:ea typeface="Calibri"/>
                <a:cs typeface="Calibri"/>
                <a:sym typeface="Calibri"/>
              </a:rPr>
              <a:t> </a:t>
            </a:r>
            <a:r>
              <a:rPr lang="en-IE" sz="1200" b="0" i="0" u="none" strike="noStrike" cap="none" dirty="0" err="1">
                <a:solidFill>
                  <a:schemeClr val="dk1"/>
                </a:solidFill>
                <a:latin typeface="Calibri"/>
                <a:ea typeface="Calibri"/>
                <a:cs typeface="Calibri"/>
                <a:sym typeface="Calibri"/>
              </a:rPr>
              <a:t>predmeta</a:t>
            </a:r>
            <a:r>
              <a:rPr lang="en-IE" sz="1200" b="0" i="0" u="none" strike="noStrike" cap="none" dirty="0">
                <a:solidFill>
                  <a:schemeClr val="dk1"/>
                </a:solidFill>
                <a:latin typeface="Calibri"/>
                <a:ea typeface="Calibri"/>
                <a:cs typeface="Calibri"/>
                <a:sym typeface="Calibri"/>
              </a:rPr>
              <a:t> s </a:t>
            </a:r>
            <a:r>
              <a:rPr lang="en-IE" sz="1200" b="0" i="0" u="none" strike="noStrike" cap="none" dirty="0" err="1">
                <a:solidFill>
                  <a:schemeClr val="dk1"/>
                </a:solidFill>
                <a:latin typeface="Calibri"/>
                <a:ea typeface="Calibri"/>
                <a:cs typeface="Calibri"/>
                <a:sym typeface="Calibri"/>
              </a:rPr>
              <a:t>strani</a:t>
            </a:r>
            <a:r>
              <a:rPr lang="en-IE" sz="1200" b="0" i="0" u="none" strike="noStrike" cap="none" dirty="0">
                <a:solidFill>
                  <a:schemeClr val="dk1"/>
                </a:solidFill>
                <a:latin typeface="Calibri"/>
                <a:ea typeface="Calibri"/>
                <a:cs typeface="Calibri"/>
                <a:sym typeface="Calibri"/>
              </a:rPr>
              <a:t> </a:t>
            </a:r>
            <a:r>
              <a:rPr lang="en-IE" sz="1200" b="0" i="0" u="none" strike="noStrike" cap="none" dirty="0" err="1">
                <a:solidFill>
                  <a:schemeClr val="dk1"/>
                </a:solidFill>
                <a:latin typeface="Calibri"/>
                <a:ea typeface="Calibri"/>
                <a:cs typeface="Calibri"/>
                <a:sym typeface="Calibri"/>
              </a:rPr>
              <a:t>učencev</a:t>
            </a:r>
            <a:r>
              <a:rPr lang="en-IE" sz="1200" b="0" i="0" u="none" strike="noStrike" cap="none" dirty="0">
                <a:solidFill>
                  <a:schemeClr val="dk1"/>
                </a:solidFill>
                <a:latin typeface="Calibri"/>
                <a:ea typeface="Calibri"/>
                <a:cs typeface="Calibri"/>
                <a:sym typeface="Calibri"/>
              </a:rPr>
              <a:t>, ne pa </a:t>
            </a:r>
            <a:r>
              <a:rPr lang="en-IE" sz="1200" b="0" i="0" u="none" strike="noStrike" cap="none" dirty="0" err="1">
                <a:solidFill>
                  <a:schemeClr val="dk1"/>
                </a:solidFill>
                <a:latin typeface="Calibri"/>
                <a:ea typeface="Calibri"/>
                <a:cs typeface="Calibri"/>
                <a:sym typeface="Calibri"/>
              </a:rPr>
              <a:t>nadomestila</a:t>
            </a:r>
            <a:r>
              <a:rPr lang="en-IE" sz="1200" b="0" i="0" u="none" strike="noStrike" cap="none" dirty="0">
                <a:solidFill>
                  <a:schemeClr val="dk1"/>
                </a:solidFill>
                <a:latin typeface="Calibri"/>
                <a:ea typeface="Calibri"/>
                <a:cs typeface="Calibri"/>
                <a:sym typeface="Calibri"/>
              </a:rPr>
              <a:t> </a:t>
            </a:r>
            <a:r>
              <a:rPr lang="en-IE" sz="1200" b="0" i="0" u="none" strike="noStrike" cap="none" dirty="0" err="1">
                <a:solidFill>
                  <a:schemeClr val="dk1"/>
                </a:solidFill>
                <a:latin typeface="Calibri"/>
                <a:ea typeface="Calibri"/>
                <a:cs typeface="Calibri"/>
                <a:sym typeface="Calibri"/>
              </a:rPr>
              <a:t>pedagogiko</a:t>
            </a:r>
            <a:r>
              <a:rPr lang="en-IE" sz="1200" b="0" i="0" u="none" strike="noStrike" cap="none" dirty="0">
                <a:solidFill>
                  <a:schemeClr val="dk1"/>
                </a:solidFill>
                <a:latin typeface="Calibri"/>
                <a:ea typeface="Calibri"/>
                <a:cs typeface="Calibri"/>
                <a:sym typeface="Calibri"/>
              </a:rPr>
              <a:t> </a:t>
            </a:r>
            <a:r>
              <a:rPr lang="en-IE" sz="1200" b="0" i="0" u="none" strike="noStrike" cap="none" dirty="0" err="1">
                <a:solidFill>
                  <a:schemeClr val="dk1"/>
                </a:solidFill>
                <a:latin typeface="Calibri"/>
                <a:ea typeface="Calibri"/>
                <a:cs typeface="Calibri"/>
                <a:sym typeface="Calibri"/>
              </a:rPr>
              <a:t>ali</a:t>
            </a:r>
            <a:r>
              <a:rPr lang="en-IE" sz="1200" b="0" i="0" u="none" strike="noStrike" cap="none" dirty="0">
                <a:solidFill>
                  <a:schemeClr val="dk1"/>
                </a:solidFill>
                <a:latin typeface="Calibri"/>
                <a:ea typeface="Calibri"/>
                <a:cs typeface="Calibri"/>
                <a:sym typeface="Calibri"/>
              </a:rPr>
              <a:t> </a:t>
            </a:r>
            <a:r>
              <a:rPr lang="en-IE" sz="1200" b="0" i="0" u="none" strike="noStrike" cap="none" dirty="0" err="1">
                <a:solidFill>
                  <a:schemeClr val="dk1"/>
                </a:solidFill>
                <a:latin typeface="Calibri"/>
                <a:ea typeface="Calibri"/>
                <a:cs typeface="Calibri"/>
                <a:sym typeface="Calibri"/>
              </a:rPr>
              <a:t>strokovno</a:t>
            </a:r>
            <a:r>
              <a:rPr lang="en-IE" sz="1200" b="0" i="0" u="none" strike="noStrike" cap="none" dirty="0">
                <a:solidFill>
                  <a:schemeClr val="dk1"/>
                </a:solidFill>
                <a:latin typeface="Calibri"/>
                <a:ea typeface="Calibri"/>
                <a:cs typeface="Calibri"/>
                <a:sym typeface="Calibri"/>
              </a:rPr>
              <a:t> </a:t>
            </a:r>
            <a:r>
              <a:rPr lang="en-IE" sz="1200" b="0" i="0" u="none" strike="noStrike" cap="none" dirty="0" err="1">
                <a:solidFill>
                  <a:schemeClr val="dk1"/>
                </a:solidFill>
                <a:latin typeface="Calibri"/>
                <a:ea typeface="Calibri"/>
                <a:cs typeface="Calibri"/>
                <a:sym typeface="Calibri"/>
              </a:rPr>
              <a:t>znanje</a:t>
            </a:r>
            <a:r>
              <a:rPr lang="en-IE" sz="1200" b="0" i="0" u="none" strike="noStrike" cap="none" dirty="0">
                <a:solidFill>
                  <a:schemeClr val="dk1"/>
                </a:solidFill>
                <a:latin typeface="Calibri"/>
                <a:ea typeface="Calibri"/>
                <a:cs typeface="Calibri"/>
                <a:sym typeface="Calibri"/>
              </a:rPr>
              <a:t> </a:t>
            </a:r>
            <a:r>
              <a:rPr lang="en-IE" sz="1200" b="0" i="0" u="none" strike="noStrike" cap="none" dirty="0" err="1">
                <a:solidFill>
                  <a:schemeClr val="dk1"/>
                </a:solidFill>
                <a:latin typeface="Calibri"/>
                <a:ea typeface="Calibri"/>
                <a:cs typeface="Calibri"/>
                <a:sym typeface="Calibri"/>
              </a:rPr>
              <a:t>učiteljev</a:t>
            </a:r>
            <a:r>
              <a:rPr lang="en-IE" sz="1200" b="0" i="0" u="none" strike="noStrike" cap="none" dirty="0">
                <a:solidFill>
                  <a:schemeClr val="dk1"/>
                </a:solidFill>
                <a:latin typeface="Calibri"/>
                <a:ea typeface="Calibri"/>
                <a:cs typeface="Calibri"/>
                <a:sym typeface="Calibri"/>
              </a:rPr>
              <a:t>.</a:t>
            </a:r>
            <a:endParaRPr sz="900" b="0" i="0" u="none" strike="noStrike" cap="none" dirty="0">
              <a:solidFill>
                <a:schemeClr val="dk1"/>
              </a:solidFill>
              <a:latin typeface="Arial"/>
              <a:ea typeface="Arial"/>
              <a:cs typeface="Arial"/>
              <a:sym typeface="Arial"/>
            </a:endParaRPr>
          </a:p>
        </p:txBody>
      </p:sp>
      <p:pic>
        <p:nvPicPr>
          <p:cNvPr id="4" name="Slika 3">
            <a:extLst>
              <a:ext uri="{FF2B5EF4-FFF2-40B4-BE49-F238E27FC236}">
                <a16:creationId xmlns:a16="http://schemas.microsoft.com/office/drawing/2014/main" id="{05D92DF1-D85F-4508-BF47-80CA1A9096E6}"/>
              </a:ext>
            </a:extLst>
          </p:cNvPr>
          <p:cNvPicPr>
            <a:picLocks noChangeAspect="1"/>
          </p:cNvPicPr>
          <p:nvPr/>
        </p:nvPicPr>
        <p:blipFill>
          <a:blip r:embed="rId4"/>
          <a:stretch>
            <a:fillRect/>
          </a:stretch>
        </p:blipFill>
        <p:spPr>
          <a:xfrm>
            <a:off x="597212" y="6315296"/>
            <a:ext cx="1551289" cy="325453"/>
          </a:xfrm>
          <a:prstGeom prst="rect">
            <a:avLst/>
          </a:prstGeom>
        </p:spPr>
      </p:pic>
      <p:sp>
        <p:nvSpPr>
          <p:cNvPr id="5" name="Pravokotnik 4">
            <a:extLst>
              <a:ext uri="{FF2B5EF4-FFF2-40B4-BE49-F238E27FC236}">
                <a16:creationId xmlns:a16="http://schemas.microsoft.com/office/drawing/2014/main" id="{C473C633-33FA-4069-8D35-416E41C1540A}"/>
              </a:ext>
            </a:extLst>
          </p:cNvPr>
          <p:cNvSpPr/>
          <p:nvPr/>
        </p:nvSpPr>
        <p:spPr>
          <a:xfrm>
            <a:off x="3128021" y="6315296"/>
            <a:ext cx="5309101" cy="461665"/>
          </a:xfrm>
          <a:prstGeom prst="rect">
            <a:avLst/>
          </a:prstGeom>
          <a:solidFill>
            <a:srgbClr val="F5F5F5"/>
          </a:solidFill>
        </p:spPr>
        <p:txBody>
          <a:bodyPr wrap="square">
            <a:spAutoFit/>
          </a:bodyPr>
          <a:lstStyle/>
          <a:p>
            <a:pPr algn="just"/>
            <a:r>
              <a:rPr lang="sl-SI" sz="800" dirty="0">
                <a:latin typeface="Calibri" panose="020F0502020204030204" pitchFamily="34" charset="0"/>
                <a:ea typeface="Calibri" panose="020F0502020204030204" pitchFamily="34" charset="0"/>
                <a:cs typeface="Calibri" panose="020F0502020204030204" pitchFamily="34" charset="0"/>
              </a:rPr>
              <a:t>„Financirano s strani Evropske unije. Izražena stališča in mnenja so zgolj stališča in mnenja avtorja(-</a:t>
            </a:r>
            <a:r>
              <a:rPr lang="sl-SI" sz="800" dirty="0" err="1">
                <a:latin typeface="Calibri" panose="020F0502020204030204" pitchFamily="34" charset="0"/>
                <a:ea typeface="Calibri" panose="020F0502020204030204" pitchFamily="34" charset="0"/>
                <a:cs typeface="Calibri" panose="020F0502020204030204" pitchFamily="34" charset="0"/>
              </a:rPr>
              <a:t>ev</a:t>
            </a:r>
            <a:r>
              <a:rPr lang="sl-SI" sz="800" dirty="0">
                <a:latin typeface="Calibri" panose="020F0502020204030204" pitchFamily="34" charset="0"/>
                <a:ea typeface="Calibri" panose="020F0502020204030204" pitchFamily="34" charset="0"/>
                <a:cs typeface="Calibri" panose="020F0502020204030204" pitchFamily="34" charset="0"/>
              </a:rPr>
              <a:t>) in ne odražajo nujno stališč in mnenj Evropske unije ali </a:t>
            </a:r>
            <a:r>
              <a:rPr lang="sl-SI" sz="800" dirty="0" err="1">
                <a:latin typeface="Calibri" panose="020F0502020204030204" pitchFamily="34" charset="0"/>
                <a:ea typeface="Calibri" panose="020F0502020204030204" pitchFamily="34" charset="0"/>
                <a:cs typeface="Calibri" panose="020F0502020204030204" pitchFamily="34" charset="0"/>
              </a:rPr>
              <a:t>OeAD-GmbH</a:t>
            </a:r>
            <a:r>
              <a:rPr lang="sl-SI" sz="800" dirty="0">
                <a:latin typeface="Calibri" panose="020F0502020204030204" pitchFamily="34" charset="0"/>
                <a:ea typeface="Calibri" panose="020F0502020204030204" pitchFamily="34" charset="0"/>
                <a:cs typeface="Calibri" panose="020F0502020204030204" pitchFamily="34" charset="0"/>
              </a:rPr>
              <a:t>. Niti Evropska unija niti organ, ki je dodelil sredstva, ne odgovarjata zanje.“</a:t>
            </a:r>
            <a:br>
              <a:rPr lang="de-DE" sz="800" dirty="0">
                <a:latin typeface="Calibri" panose="020F0502020204030204" pitchFamily="34" charset="0"/>
                <a:ea typeface="Calibri" panose="020F0502020204030204" pitchFamily="34" charset="0"/>
                <a:cs typeface="Calibri" panose="020F0502020204030204" pitchFamily="34" charset="0"/>
              </a:rPr>
            </a:br>
            <a:endParaRPr lang="sl-SI"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567"/>
        <p:cNvGrpSpPr/>
        <p:nvPr/>
      </p:nvGrpSpPr>
      <p:grpSpPr>
        <a:xfrm>
          <a:off x="0" y="0"/>
          <a:ext cx="0" cy="0"/>
          <a:chOff x="0" y="0"/>
          <a:chExt cx="0" cy="0"/>
        </a:xfrm>
      </p:grpSpPr>
      <p:sp>
        <p:nvSpPr>
          <p:cNvPr id="568" name="Google Shape;568;p21"/>
          <p:cNvSpPr txBox="1"/>
          <p:nvPr/>
        </p:nvSpPr>
        <p:spPr>
          <a:xfrm>
            <a:off x="1034819" y="976434"/>
            <a:ext cx="2079737"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IE" sz="2400" b="1" i="0" u="none" strike="noStrike" cap="none">
                <a:solidFill>
                  <a:srgbClr val="C52B87"/>
                </a:solidFill>
                <a:latin typeface="Calibri"/>
                <a:ea typeface="Calibri"/>
                <a:cs typeface="Calibri"/>
                <a:sym typeface="Calibri"/>
              </a:rPr>
              <a:t>Ocena</a:t>
            </a:r>
            <a:endParaRPr sz="1400" b="0" i="0" u="none" strike="noStrike" cap="none">
              <a:solidFill>
                <a:srgbClr val="000000"/>
              </a:solidFill>
              <a:latin typeface="Arial"/>
              <a:ea typeface="Arial"/>
              <a:cs typeface="Arial"/>
              <a:sym typeface="Arial"/>
            </a:endParaRPr>
          </a:p>
        </p:txBody>
      </p:sp>
      <p:sp>
        <p:nvSpPr>
          <p:cNvPr id="569" name="Google Shape;569;p21"/>
          <p:cNvSpPr/>
          <p:nvPr/>
        </p:nvSpPr>
        <p:spPr>
          <a:xfrm>
            <a:off x="982594" y="1574685"/>
            <a:ext cx="10575421" cy="3416279"/>
          </a:xfrm>
          <a:prstGeom prst="rect">
            <a:avLst/>
          </a:prstGeom>
          <a:noFill/>
          <a:ln>
            <a:noFill/>
          </a:ln>
        </p:spPr>
        <p:txBody>
          <a:bodyPr spcFirstLastPara="1" wrap="square" lIns="91425" tIns="45700" rIns="91425" bIns="45700" anchor="t" anchorCtr="0">
            <a:spAutoFit/>
          </a:bodyPr>
          <a:lstStyle/>
          <a:p>
            <a:pPr marL="0" marR="0" lvl="0" indent="0" algn="just" rtl="0">
              <a:lnSpc>
                <a:spcPct val="150000"/>
              </a:lnSpc>
              <a:spcBef>
                <a:spcPts val="0"/>
              </a:spcBef>
              <a:spcAft>
                <a:spcPts val="0"/>
              </a:spcAft>
              <a:buClr>
                <a:srgbClr val="000000"/>
              </a:buClr>
              <a:buSzPts val="1200"/>
              <a:buFont typeface="Arial"/>
              <a:buNone/>
            </a:pPr>
            <a:r>
              <a:rPr lang="en-IE" sz="1200" b="0" i="0" u="none" strike="noStrike" cap="none" dirty="0" err="1">
                <a:solidFill>
                  <a:schemeClr val="dk1"/>
                </a:solidFill>
                <a:latin typeface="Calibri"/>
                <a:ea typeface="Calibri"/>
                <a:cs typeface="Calibri"/>
                <a:sym typeface="Calibri"/>
              </a:rPr>
              <a:t>Vprašanje</a:t>
            </a:r>
            <a:r>
              <a:rPr lang="en-IE" sz="1200" b="0" i="0" u="none" strike="noStrike" cap="none" dirty="0">
                <a:solidFill>
                  <a:schemeClr val="dk1"/>
                </a:solidFill>
                <a:latin typeface="Calibri"/>
                <a:ea typeface="Calibri"/>
                <a:cs typeface="Calibri"/>
                <a:sym typeface="Calibri"/>
              </a:rPr>
              <a:t> z </a:t>
            </a:r>
            <a:r>
              <a:rPr lang="en-IE" sz="1200" b="0" i="0" u="none" strike="noStrike" cap="none" dirty="0" err="1">
                <a:solidFill>
                  <a:schemeClr val="dk1"/>
                </a:solidFill>
                <a:latin typeface="Calibri"/>
                <a:ea typeface="Calibri"/>
                <a:cs typeface="Calibri"/>
                <a:sym typeface="Calibri"/>
              </a:rPr>
              <a:t>več</a:t>
            </a:r>
            <a:r>
              <a:rPr lang="en-IE" sz="1200" b="0" i="0" u="none" strike="noStrike" cap="none" dirty="0">
                <a:solidFill>
                  <a:schemeClr val="dk1"/>
                </a:solidFill>
                <a:latin typeface="Calibri"/>
                <a:ea typeface="Calibri"/>
                <a:cs typeface="Calibri"/>
                <a:sym typeface="Calibri"/>
              </a:rPr>
              <a:t> </a:t>
            </a:r>
            <a:r>
              <a:rPr lang="en-IE" sz="1200" b="0" i="0" u="none" strike="noStrike" cap="none" dirty="0" err="1">
                <a:solidFill>
                  <a:schemeClr val="dk1"/>
                </a:solidFill>
                <a:latin typeface="Calibri"/>
                <a:ea typeface="Calibri"/>
                <a:cs typeface="Calibri"/>
                <a:sym typeface="Calibri"/>
              </a:rPr>
              <a:t>možnimi</a:t>
            </a:r>
            <a:r>
              <a:rPr lang="en-IE" sz="1200" b="0" i="0" u="none" strike="noStrike" cap="none" dirty="0">
                <a:solidFill>
                  <a:schemeClr val="dk1"/>
                </a:solidFill>
                <a:latin typeface="Calibri"/>
                <a:ea typeface="Calibri"/>
                <a:cs typeface="Calibri"/>
                <a:sym typeface="Calibri"/>
              </a:rPr>
              <a:t> </a:t>
            </a:r>
            <a:r>
              <a:rPr lang="en-IE" sz="1200" b="0" i="0" u="none" strike="noStrike" cap="none" dirty="0" err="1">
                <a:solidFill>
                  <a:schemeClr val="dk1"/>
                </a:solidFill>
                <a:latin typeface="Calibri"/>
                <a:ea typeface="Calibri"/>
                <a:cs typeface="Calibri"/>
                <a:sym typeface="Calibri"/>
              </a:rPr>
              <a:t>odgovori</a:t>
            </a:r>
            <a:r>
              <a:rPr lang="en-IE" sz="1200" b="0" i="0" u="none" strike="noStrike" cap="none" dirty="0">
                <a:solidFill>
                  <a:schemeClr val="dk1"/>
                </a:solidFill>
                <a:latin typeface="Calibri"/>
                <a:ea typeface="Calibri"/>
                <a:cs typeface="Calibri"/>
                <a:sym typeface="Calibri"/>
              </a:rPr>
              <a:t>: </a:t>
            </a:r>
            <a:endParaRPr sz="1400" b="0" i="0" u="none" strike="noStrike" cap="none" dirty="0">
              <a:solidFill>
                <a:srgbClr val="000000"/>
              </a:solidFill>
              <a:latin typeface="Arial"/>
              <a:ea typeface="Arial"/>
              <a:cs typeface="Arial"/>
              <a:sym typeface="Arial"/>
            </a:endParaRPr>
          </a:p>
          <a:p>
            <a:pPr marL="0" marR="0" lvl="0" indent="0" algn="just" rtl="0">
              <a:lnSpc>
                <a:spcPct val="150000"/>
              </a:lnSpc>
              <a:spcBef>
                <a:spcPts val="0"/>
              </a:spcBef>
              <a:spcAft>
                <a:spcPts val="0"/>
              </a:spcAft>
              <a:buClr>
                <a:srgbClr val="000000"/>
              </a:buClr>
              <a:buSzPts val="1200"/>
              <a:buFont typeface="Arial"/>
              <a:buNone/>
            </a:pPr>
            <a:endParaRPr sz="1200" b="0" i="0" u="none" strike="noStrike" cap="none" dirty="0">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Clr>
                <a:srgbClr val="000000"/>
              </a:buClr>
              <a:buSzPts val="1200"/>
              <a:buFont typeface="Arial"/>
              <a:buNone/>
            </a:pPr>
            <a:r>
              <a:rPr lang="en-IE" sz="1200" b="0" i="0" u="none" strike="noStrike" cap="none" dirty="0">
                <a:solidFill>
                  <a:schemeClr val="dk1"/>
                </a:solidFill>
                <a:latin typeface="Calibri"/>
                <a:ea typeface="Calibri"/>
                <a:cs typeface="Calibri"/>
                <a:sym typeface="Calibri"/>
              </a:rPr>
              <a:t>V4: </a:t>
            </a:r>
            <a:r>
              <a:rPr lang="en-IE" sz="1200" b="0" i="0" u="none" strike="noStrike" cap="none" dirty="0" err="1">
                <a:solidFill>
                  <a:schemeClr val="dk1"/>
                </a:solidFill>
                <a:latin typeface="Calibri"/>
                <a:ea typeface="Calibri"/>
                <a:cs typeface="Calibri"/>
                <a:sym typeface="Calibri"/>
              </a:rPr>
              <a:t>Katera</a:t>
            </a:r>
            <a:r>
              <a:rPr lang="en-IE" sz="1200" b="0" i="0" u="none" strike="noStrike" cap="none" dirty="0">
                <a:solidFill>
                  <a:schemeClr val="dk1"/>
                </a:solidFill>
                <a:latin typeface="Calibri"/>
                <a:ea typeface="Calibri"/>
                <a:cs typeface="Calibri"/>
                <a:sym typeface="Calibri"/>
              </a:rPr>
              <a:t> </a:t>
            </a:r>
            <a:r>
              <a:rPr lang="en-IE" sz="1200" b="0" i="0" u="none" strike="noStrike" cap="none" dirty="0" err="1">
                <a:solidFill>
                  <a:schemeClr val="dk1"/>
                </a:solidFill>
                <a:latin typeface="Calibri"/>
                <a:ea typeface="Calibri"/>
                <a:cs typeface="Calibri"/>
                <a:sym typeface="Calibri"/>
              </a:rPr>
              <a:t>praksa</a:t>
            </a:r>
            <a:r>
              <a:rPr lang="en-IE" sz="1200" b="0" i="0" u="none" strike="noStrike" cap="none" dirty="0">
                <a:solidFill>
                  <a:schemeClr val="dk1"/>
                </a:solidFill>
                <a:latin typeface="Calibri"/>
                <a:ea typeface="Calibri"/>
                <a:cs typeface="Calibri"/>
                <a:sym typeface="Calibri"/>
              </a:rPr>
              <a:t> </a:t>
            </a:r>
            <a:r>
              <a:rPr lang="en-IE" sz="1200" b="0" i="0" u="none" strike="noStrike" cap="none" dirty="0" err="1">
                <a:solidFill>
                  <a:schemeClr val="dk1"/>
                </a:solidFill>
                <a:latin typeface="Calibri"/>
                <a:ea typeface="Calibri"/>
                <a:cs typeface="Calibri"/>
                <a:sym typeface="Calibri"/>
              </a:rPr>
              <a:t>najbolje</a:t>
            </a:r>
            <a:r>
              <a:rPr lang="en-IE" sz="1200" b="0" i="0" u="none" strike="noStrike" cap="none" dirty="0">
                <a:solidFill>
                  <a:schemeClr val="dk1"/>
                </a:solidFill>
                <a:latin typeface="Calibri"/>
                <a:ea typeface="Calibri"/>
                <a:cs typeface="Calibri"/>
                <a:sym typeface="Calibri"/>
              </a:rPr>
              <a:t> </a:t>
            </a:r>
            <a:r>
              <a:rPr lang="en-IE" sz="1200" b="0" i="0" u="none" strike="noStrike" cap="none" dirty="0" err="1">
                <a:solidFill>
                  <a:schemeClr val="dk1"/>
                </a:solidFill>
                <a:latin typeface="Calibri"/>
                <a:ea typeface="Calibri"/>
                <a:cs typeface="Calibri"/>
                <a:sym typeface="Calibri"/>
              </a:rPr>
              <a:t>podpira</a:t>
            </a:r>
            <a:r>
              <a:rPr lang="en-IE" sz="1200" b="0" i="0" u="none" strike="noStrike" cap="none" dirty="0">
                <a:solidFill>
                  <a:schemeClr val="dk1"/>
                </a:solidFill>
                <a:latin typeface="Calibri"/>
                <a:ea typeface="Calibri"/>
                <a:cs typeface="Calibri"/>
                <a:sym typeface="Calibri"/>
              </a:rPr>
              <a:t> </a:t>
            </a:r>
            <a:r>
              <a:rPr lang="en-IE" sz="1200" b="0" i="0" u="none" strike="noStrike" cap="none" dirty="0" err="1">
                <a:solidFill>
                  <a:schemeClr val="dk1"/>
                </a:solidFill>
                <a:latin typeface="Calibri"/>
                <a:ea typeface="Calibri"/>
                <a:cs typeface="Calibri"/>
                <a:sym typeface="Calibri"/>
              </a:rPr>
              <a:t>dostopnost</a:t>
            </a:r>
            <a:r>
              <a:rPr lang="en-IE" sz="1200" b="0" i="0" u="none" strike="noStrike" cap="none" dirty="0">
                <a:solidFill>
                  <a:schemeClr val="dk1"/>
                </a:solidFill>
                <a:latin typeface="Calibri"/>
                <a:ea typeface="Calibri"/>
                <a:cs typeface="Calibri"/>
                <a:sym typeface="Calibri"/>
              </a:rPr>
              <a:t> in </a:t>
            </a:r>
            <a:r>
              <a:rPr lang="en-IE" sz="1200" b="0" i="0" u="none" strike="noStrike" cap="none" dirty="0" err="1">
                <a:solidFill>
                  <a:schemeClr val="dk1"/>
                </a:solidFill>
                <a:latin typeface="Calibri"/>
                <a:ea typeface="Calibri"/>
                <a:cs typeface="Calibri"/>
                <a:sym typeface="Calibri"/>
              </a:rPr>
              <a:t>vključevanje</a:t>
            </a:r>
            <a:r>
              <a:rPr lang="en-IE" sz="1200" b="0" i="0" u="none" strike="noStrike" cap="none" dirty="0">
                <a:solidFill>
                  <a:schemeClr val="dk1"/>
                </a:solidFill>
                <a:latin typeface="Calibri"/>
                <a:ea typeface="Calibri"/>
                <a:cs typeface="Calibri"/>
                <a:sym typeface="Calibri"/>
              </a:rPr>
              <a:t> </a:t>
            </a:r>
            <a:r>
              <a:rPr lang="en-IE" sz="1200" b="0" i="0" u="none" strike="noStrike" cap="none" dirty="0" err="1">
                <a:solidFill>
                  <a:schemeClr val="dk1"/>
                </a:solidFill>
                <a:latin typeface="Calibri"/>
                <a:ea typeface="Calibri"/>
                <a:cs typeface="Calibri"/>
                <a:sym typeface="Calibri"/>
              </a:rPr>
              <a:t>pri</a:t>
            </a:r>
            <a:r>
              <a:rPr lang="en-IE" sz="1200" b="0" i="0" u="none" strike="noStrike" cap="none" dirty="0">
                <a:solidFill>
                  <a:schemeClr val="dk1"/>
                </a:solidFill>
                <a:latin typeface="Calibri"/>
                <a:ea typeface="Calibri"/>
                <a:cs typeface="Calibri"/>
                <a:sym typeface="Calibri"/>
              </a:rPr>
              <a:t> </a:t>
            </a:r>
            <a:r>
              <a:rPr lang="en-IE" sz="1200" b="0" i="0" u="none" strike="noStrike" cap="none" dirty="0" err="1">
                <a:solidFill>
                  <a:schemeClr val="dk1"/>
                </a:solidFill>
                <a:latin typeface="Calibri"/>
                <a:ea typeface="Calibri"/>
                <a:cs typeface="Calibri"/>
                <a:sym typeface="Calibri"/>
              </a:rPr>
              <a:t>oblikovanju</a:t>
            </a:r>
            <a:r>
              <a:rPr lang="en-IE" sz="1200" b="0" i="0" u="none" strike="noStrike" cap="none" dirty="0">
                <a:solidFill>
                  <a:schemeClr val="dk1"/>
                </a:solidFill>
                <a:latin typeface="Calibri"/>
                <a:ea typeface="Calibri"/>
                <a:cs typeface="Calibri"/>
                <a:sym typeface="Calibri"/>
              </a:rPr>
              <a:t> </a:t>
            </a:r>
            <a:r>
              <a:rPr lang="en-IE" sz="1200" b="0" i="0" u="none" strike="noStrike" cap="none" dirty="0" err="1">
                <a:solidFill>
                  <a:schemeClr val="dk1"/>
                </a:solidFill>
                <a:latin typeface="Calibri"/>
                <a:ea typeface="Calibri"/>
                <a:cs typeface="Calibri"/>
                <a:sym typeface="Calibri"/>
              </a:rPr>
              <a:t>digitalnega</a:t>
            </a:r>
            <a:r>
              <a:rPr lang="en-IE" sz="1200" b="0" i="0" u="none" strike="noStrike" cap="none" dirty="0">
                <a:solidFill>
                  <a:schemeClr val="dk1"/>
                </a:solidFill>
                <a:latin typeface="Calibri"/>
                <a:ea typeface="Calibri"/>
                <a:cs typeface="Calibri"/>
                <a:sym typeface="Calibri"/>
              </a:rPr>
              <a:t> </a:t>
            </a:r>
            <a:r>
              <a:rPr lang="en-IE" sz="1200" b="0" i="0" u="none" strike="noStrike" cap="none" dirty="0" err="1">
                <a:solidFill>
                  <a:schemeClr val="dk1"/>
                </a:solidFill>
                <a:latin typeface="Calibri"/>
                <a:ea typeface="Calibri"/>
                <a:cs typeface="Calibri"/>
                <a:sym typeface="Calibri"/>
              </a:rPr>
              <a:t>učenja</a:t>
            </a:r>
            <a:r>
              <a:rPr lang="en-IE" sz="1200" b="0" i="0" u="none" strike="noStrike" cap="none" dirty="0">
                <a:solidFill>
                  <a:schemeClr val="dk1"/>
                </a:solidFill>
                <a:latin typeface="Calibri"/>
                <a:ea typeface="Calibri"/>
                <a:cs typeface="Calibri"/>
                <a:sym typeface="Calibri"/>
              </a:rPr>
              <a:t>?</a:t>
            </a:r>
            <a:endParaRPr dirty="0"/>
          </a:p>
          <a:p>
            <a:pPr marL="0" marR="0" lvl="0" indent="0" algn="just" rtl="0">
              <a:lnSpc>
                <a:spcPct val="150000"/>
              </a:lnSpc>
              <a:spcBef>
                <a:spcPts val="0"/>
              </a:spcBef>
              <a:spcAft>
                <a:spcPts val="0"/>
              </a:spcAft>
              <a:buClr>
                <a:srgbClr val="000000"/>
              </a:buClr>
              <a:buSzPts val="1200"/>
              <a:buFont typeface="Arial"/>
              <a:buNone/>
            </a:pPr>
            <a:endParaRPr sz="1200" b="0" i="0" u="none" strike="noStrike" cap="none" dirty="0">
              <a:solidFill>
                <a:schemeClr val="dk1"/>
              </a:solidFill>
              <a:latin typeface="Calibri"/>
              <a:ea typeface="Calibri"/>
              <a:cs typeface="Calibri"/>
              <a:sym typeface="Calibri"/>
            </a:endParaRPr>
          </a:p>
          <a:p>
            <a:pPr marL="228600" marR="0" lvl="0" indent="-228600" algn="just" rtl="0">
              <a:lnSpc>
                <a:spcPct val="150000"/>
              </a:lnSpc>
              <a:spcBef>
                <a:spcPts val="0"/>
              </a:spcBef>
              <a:spcAft>
                <a:spcPts val="0"/>
              </a:spcAft>
              <a:buClr>
                <a:schemeClr val="dk1"/>
              </a:buClr>
              <a:buSzPts val="1200"/>
              <a:buFont typeface="Arial"/>
              <a:buAutoNum type="alphaUcParenR"/>
            </a:pPr>
            <a:r>
              <a:rPr lang="en-IE" sz="1200" b="0" i="0" u="none" strike="noStrike" cap="none" dirty="0" err="1">
                <a:solidFill>
                  <a:schemeClr val="dk1"/>
                </a:solidFill>
                <a:latin typeface="Calibri"/>
                <a:ea typeface="Calibri"/>
                <a:cs typeface="Calibri"/>
                <a:sym typeface="Calibri"/>
              </a:rPr>
              <a:t>Uporaba</a:t>
            </a:r>
            <a:r>
              <a:rPr lang="en-IE" sz="1200" b="0" i="0" u="none" strike="noStrike" cap="none" dirty="0">
                <a:solidFill>
                  <a:schemeClr val="dk1"/>
                </a:solidFill>
                <a:latin typeface="Calibri"/>
                <a:ea typeface="Calibri"/>
                <a:cs typeface="Calibri"/>
                <a:sym typeface="Calibri"/>
              </a:rPr>
              <a:t> </a:t>
            </a:r>
            <a:r>
              <a:rPr lang="en-IE" sz="1200" b="0" i="0" u="none" strike="noStrike" cap="none" dirty="0" err="1">
                <a:solidFill>
                  <a:schemeClr val="dk1"/>
                </a:solidFill>
                <a:latin typeface="Calibri"/>
                <a:ea typeface="Calibri"/>
                <a:cs typeface="Calibri"/>
                <a:sym typeface="Calibri"/>
              </a:rPr>
              <a:t>naprednih</a:t>
            </a:r>
            <a:r>
              <a:rPr lang="en-IE" sz="1200" b="0" i="0" u="none" strike="noStrike" cap="none" dirty="0">
                <a:solidFill>
                  <a:schemeClr val="dk1"/>
                </a:solidFill>
                <a:latin typeface="Calibri"/>
                <a:ea typeface="Calibri"/>
                <a:cs typeface="Calibri"/>
                <a:sym typeface="Calibri"/>
              </a:rPr>
              <a:t> </a:t>
            </a:r>
            <a:r>
              <a:rPr lang="en-IE" sz="1200" b="0" i="0" u="none" strike="noStrike" cap="none" dirty="0" err="1">
                <a:solidFill>
                  <a:schemeClr val="dk1"/>
                </a:solidFill>
                <a:latin typeface="Calibri"/>
                <a:ea typeface="Calibri"/>
                <a:cs typeface="Calibri"/>
                <a:sym typeface="Calibri"/>
              </a:rPr>
              <a:t>orodij</a:t>
            </a:r>
            <a:r>
              <a:rPr lang="en-IE" sz="1200" b="0" i="0" u="none" strike="noStrike" cap="none" dirty="0">
                <a:solidFill>
                  <a:schemeClr val="dk1"/>
                </a:solidFill>
                <a:latin typeface="Calibri"/>
                <a:ea typeface="Calibri"/>
                <a:cs typeface="Calibri"/>
                <a:sym typeface="Calibri"/>
              </a:rPr>
              <a:t> z </a:t>
            </a:r>
            <a:r>
              <a:rPr lang="en-IE" sz="1200" b="0" i="0" u="none" strike="noStrike" cap="none" dirty="0" err="1">
                <a:solidFill>
                  <a:schemeClr val="dk1"/>
                </a:solidFill>
                <a:latin typeface="Calibri"/>
                <a:ea typeface="Calibri"/>
                <a:cs typeface="Calibri"/>
                <a:sym typeface="Calibri"/>
              </a:rPr>
              <a:t>mnogimi</a:t>
            </a:r>
            <a:r>
              <a:rPr lang="en-IE" sz="1200" b="0" i="0" u="none" strike="noStrike" cap="none" dirty="0">
                <a:solidFill>
                  <a:schemeClr val="dk1"/>
                </a:solidFill>
                <a:latin typeface="Calibri"/>
                <a:ea typeface="Calibri"/>
                <a:cs typeface="Calibri"/>
                <a:sym typeface="Calibri"/>
              </a:rPr>
              <a:t> </a:t>
            </a:r>
            <a:r>
              <a:rPr lang="en-IE" sz="1200" b="0" i="0" u="none" strike="noStrike" cap="none" dirty="0" err="1">
                <a:solidFill>
                  <a:schemeClr val="dk1"/>
                </a:solidFill>
                <a:latin typeface="Calibri"/>
                <a:ea typeface="Calibri"/>
                <a:cs typeface="Calibri"/>
                <a:sym typeface="Calibri"/>
              </a:rPr>
              <a:t>funkcijami</a:t>
            </a:r>
            <a:endParaRPr dirty="0"/>
          </a:p>
          <a:p>
            <a:pPr marL="228600" marR="0" lvl="0" indent="-228600" algn="just" rtl="0">
              <a:lnSpc>
                <a:spcPct val="150000"/>
              </a:lnSpc>
              <a:spcBef>
                <a:spcPts val="0"/>
              </a:spcBef>
              <a:spcAft>
                <a:spcPts val="0"/>
              </a:spcAft>
              <a:buClr>
                <a:schemeClr val="dk1"/>
              </a:buClr>
              <a:buSzPts val="1200"/>
              <a:buFont typeface="Arial"/>
              <a:buAutoNum type="alphaUcParenR"/>
            </a:pPr>
            <a:r>
              <a:rPr lang="en-IE" sz="1200" b="0" i="0" u="none" strike="noStrike" cap="none" dirty="0" err="1">
                <a:solidFill>
                  <a:schemeClr val="dk1"/>
                </a:solidFill>
                <a:latin typeface="Calibri"/>
                <a:ea typeface="Calibri"/>
                <a:cs typeface="Calibri"/>
                <a:sym typeface="Calibri"/>
              </a:rPr>
              <a:t>Zagotavljanje</a:t>
            </a:r>
            <a:r>
              <a:rPr lang="en-IE" sz="1200" b="0" i="0" u="none" strike="noStrike" cap="none" dirty="0">
                <a:solidFill>
                  <a:schemeClr val="dk1"/>
                </a:solidFill>
                <a:latin typeface="Calibri"/>
                <a:ea typeface="Calibri"/>
                <a:cs typeface="Calibri"/>
                <a:sym typeface="Calibri"/>
              </a:rPr>
              <a:t> </a:t>
            </a:r>
            <a:r>
              <a:rPr lang="en-IE" sz="1200" b="0" i="0" u="none" strike="noStrike" cap="none" dirty="0" err="1">
                <a:solidFill>
                  <a:schemeClr val="dk1"/>
                </a:solidFill>
                <a:latin typeface="Calibri"/>
                <a:ea typeface="Calibri"/>
                <a:cs typeface="Calibri"/>
                <a:sym typeface="Calibri"/>
              </a:rPr>
              <a:t>enake</a:t>
            </a:r>
            <a:r>
              <a:rPr lang="en-IE" sz="1200" b="0" i="0" u="none" strike="noStrike" cap="none" dirty="0">
                <a:solidFill>
                  <a:schemeClr val="dk1"/>
                </a:solidFill>
                <a:latin typeface="Calibri"/>
                <a:ea typeface="Calibri"/>
                <a:cs typeface="Calibri"/>
                <a:sym typeface="Calibri"/>
              </a:rPr>
              <a:t> </a:t>
            </a:r>
            <a:r>
              <a:rPr lang="en-IE" sz="1200" b="0" i="0" u="none" strike="noStrike" cap="none" dirty="0" err="1">
                <a:solidFill>
                  <a:schemeClr val="dk1"/>
                </a:solidFill>
                <a:latin typeface="Calibri"/>
                <a:ea typeface="Calibri"/>
                <a:cs typeface="Calibri"/>
                <a:sym typeface="Calibri"/>
              </a:rPr>
              <a:t>oblike</a:t>
            </a:r>
            <a:r>
              <a:rPr lang="en-IE" sz="1200" b="0" i="0" u="none" strike="noStrike" cap="none" dirty="0">
                <a:solidFill>
                  <a:schemeClr val="dk1"/>
                </a:solidFill>
                <a:latin typeface="Calibri"/>
                <a:ea typeface="Calibri"/>
                <a:cs typeface="Calibri"/>
                <a:sym typeface="Calibri"/>
              </a:rPr>
              <a:t> </a:t>
            </a:r>
            <a:r>
              <a:rPr lang="en-IE" sz="1200" b="0" i="0" u="none" strike="noStrike" cap="none" dirty="0" err="1">
                <a:solidFill>
                  <a:schemeClr val="dk1"/>
                </a:solidFill>
                <a:latin typeface="Calibri"/>
                <a:ea typeface="Calibri"/>
                <a:cs typeface="Calibri"/>
                <a:sym typeface="Calibri"/>
              </a:rPr>
              <a:t>vsebin</a:t>
            </a:r>
            <a:r>
              <a:rPr lang="en-IE" sz="1200" b="0" i="0" u="none" strike="noStrike" cap="none" dirty="0">
                <a:solidFill>
                  <a:schemeClr val="dk1"/>
                </a:solidFill>
                <a:latin typeface="Calibri"/>
                <a:ea typeface="Calibri"/>
                <a:cs typeface="Calibri"/>
                <a:sym typeface="Calibri"/>
              </a:rPr>
              <a:t> za </a:t>
            </a:r>
            <a:r>
              <a:rPr lang="en-IE" sz="1200" b="0" i="0" u="none" strike="noStrike" cap="none" dirty="0" err="1">
                <a:solidFill>
                  <a:schemeClr val="dk1"/>
                </a:solidFill>
                <a:latin typeface="Calibri"/>
                <a:ea typeface="Calibri"/>
                <a:cs typeface="Calibri"/>
                <a:sym typeface="Calibri"/>
              </a:rPr>
              <a:t>vse</a:t>
            </a:r>
            <a:endParaRPr dirty="0"/>
          </a:p>
          <a:p>
            <a:pPr marL="228600" marR="0" lvl="0" indent="-228600" algn="just" rtl="0">
              <a:lnSpc>
                <a:spcPct val="150000"/>
              </a:lnSpc>
              <a:spcBef>
                <a:spcPts val="0"/>
              </a:spcBef>
              <a:spcAft>
                <a:spcPts val="0"/>
              </a:spcAft>
              <a:buClr>
                <a:schemeClr val="dk1"/>
              </a:buClr>
              <a:buSzPts val="1200"/>
              <a:buFont typeface="Arial"/>
              <a:buAutoNum type="alphaUcParenR"/>
            </a:pPr>
            <a:r>
              <a:rPr lang="en-IE" sz="1200" b="0" i="0" u="none" strike="noStrike" cap="none" dirty="0" err="1">
                <a:solidFill>
                  <a:schemeClr val="dk1"/>
                </a:solidFill>
                <a:latin typeface="Calibri"/>
                <a:ea typeface="Calibri"/>
                <a:cs typeface="Calibri"/>
                <a:sym typeface="Calibri"/>
              </a:rPr>
              <a:t>Zanašanje</a:t>
            </a:r>
            <a:r>
              <a:rPr lang="en-IE" sz="1200" b="0" i="0" u="none" strike="noStrike" cap="none" dirty="0">
                <a:solidFill>
                  <a:schemeClr val="dk1"/>
                </a:solidFill>
                <a:latin typeface="Calibri"/>
                <a:ea typeface="Calibri"/>
                <a:cs typeface="Calibri"/>
                <a:sym typeface="Calibri"/>
              </a:rPr>
              <a:t> </a:t>
            </a:r>
            <a:r>
              <a:rPr lang="en-IE" sz="1200" b="0" i="0" u="none" strike="noStrike" cap="none" dirty="0" err="1">
                <a:solidFill>
                  <a:schemeClr val="dk1"/>
                </a:solidFill>
                <a:latin typeface="Calibri"/>
                <a:ea typeface="Calibri"/>
                <a:cs typeface="Calibri"/>
                <a:sym typeface="Calibri"/>
              </a:rPr>
              <a:t>izključno</a:t>
            </a:r>
            <a:r>
              <a:rPr lang="en-IE" sz="1200" b="0" i="0" u="none" strike="noStrike" cap="none" dirty="0">
                <a:solidFill>
                  <a:schemeClr val="dk1"/>
                </a:solidFill>
                <a:latin typeface="Calibri"/>
                <a:ea typeface="Calibri"/>
                <a:cs typeface="Calibri"/>
                <a:sym typeface="Calibri"/>
              </a:rPr>
              <a:t> </a:t>
            </a:r>
            <a:r>
              <a:rPr lang="en-IE" sz="1200" b="0" i="0" u="none" strike="noStrike" cap="none" dirty="0" err="1">
                <a:solidFill>
                  <a:schemeClr val="dk1"/>
                </a:solidFill>
                <a:latin typeface="Calibri"/>
                <a:ea typeface="Calibri"/>
                <a:cs typeface="Calibri"/>
                <a:sym typeface="Calibri"/>
              </a:rPr>
              <a:t>na</a:t>
            </a:r>
            <a:r>
              <a:rPr lang="en-IE" sz="1200" b="0" i="0" u="none" strike="noStrike" cap="none" dirty="0">
                <a:solidFill>
                  <a:schemeClr val="dk1"/>
                </a:solidFill>
                <a:latin typeface="Calibri"/>
                <a:ea typeface="Calibri"/>
                <a:cs typeface="Calibri"/>
                <a:sym typeface="Calibri"/>
              </a:rPr>
              <a:t> </a:t>
            </a:r>
            <a:r>
              <a:rPr lang="en-IE" sz="1200" b="0" i="0" u="none" strike="noStrike" cap="none" dirty="0" err="1">
                <a:solidFill>
                  <a:schemeClr val="dk1"/>
                </a:solidFill>
                <a:latin typeface="Calibri"/>
                <a:ea typeface="Calibri"/>
                <a:cs typeface="Calibri"/>
                <a:sym typeface="Calibri"/>
              </a:rPr>
              <a:t>besedilna</a:t>
            </a:r>
            <a:r>
              <a:rPr lang="en-IE" sz="1200" b="0" i="0" u="none" strike="noStrike" cap="none" dirty="0">
                <a:solidFill>
                  <a:schemeClr val="dk1"/>
                </a:solidFill>
                <a:latin typeface="Calibri"/>
                <a:ea typeface="Calibri"/>
                <a:cs typeface="Calibri"/>
                <a:sym typeface="Calibri"/>
              </a:rPr>
              <a:t> </a:t>
            </a:r>
            <a:r>
              <a:rPr lang="en-IE" sz="1200" b="0" i="0" u="none" strike="noStrike" cap="none" dirty="0" err="1">
                <a:solidFill>
                  <a:schemeClr val="dk1"/>
                </a:solidFill>
                <a:latin typeface="Calibri"/>
                <a:ea typeface="Calibri"/>
                <a:cs typeface="Calibri"/>
                <a:sym typeface="Calibri"/>
              </a:rPr>
              <a:t>gradiva</a:t>
            </a:r>
            <a:endParaRPr dirty="0"/>
          </a:p>
          <a:p>
            <a:pPr marL="228600" marR="0" lvl="0" indent="-228600" algn="just" rtl="0">
              <a:lnSpc>
                <a:spcPct val="150000"/>
              </a:lnSpc>
              <a:spcBef>
                <a:spcPts val="0"/>
              </a:spcBef>
              <a:spcAft>
                <a:spcPts val="0"/>
              </a:spcAft>
              <a:buClr>
                <a:schemeClr val="dk1"/>
              </a:buClr>
              <a:buSzPts val="1200"/>
              <a:buFont typeface="Arial"/>
              <a:buAutoNum type="alphaUcParenR"/>
            </a:pPr>
            <a:r>
              <a:rPr lang="en-IE" sz="1200" b="0" i="0" u="none" strike="noStrike" cap="none" dirty="0" err="1">
                <a:solidFill>
                  <a:schemeClr val="dk1"/>
                </a:solidFill>
                <a:highlight>
                  <a:srgbClr val="00FF00"/>
                </a:highlight>
                <a:latin typeface="Calibri"/>
                <a:ea typeface="Calibri"/>
                <a:cs typeface="Calibri"/>
                <a:sym typeface="Calibri"/>
              </a:rPr>
              <a:t>Ponujanje</a:t>
            </a:r>
            <a:r>
              <a:rPr lang="en-IE" sz="1200" b="0" i="0" u="none" strike="noStrike" cap="none" dirty="0">
                <a:solidFill>
                  <a:schemeClr val="dk1"/>
                </a:solidFill>
                <a:highlight>
                  <a:srgbClr val="00FF00"/>
                </a:highlight>
                <a:latin typeface="Calibri"/>
                <a:ea typeface="Calibri"/>
                <a:cs typeface="Calibri"/>
                <a:sym typeface="Calibri"/>
              </a:rPr>
              <a:t> </a:t>
            </a:r>
            <a:r>
              <a:rPr lang="en-IE" sz="1200" b="0" i="0" u="none" strike="noStrike" cap="none" dirty="0" err="1">
                <a:solidFill>
                  <a:schemeClr val="dk1"/>
                </a:solidFill>
                <a:highlight>
                  <a:srgbClr val="00FF00"/>
                </a:highlight>
                <a:latin typeface="Calibri"/>
                <a:ea typeface="Calibri"/>
                <a:cs typeface="Calibri"/>
                <a:sym typeface="Calibri"/>
              </a:rPr>
              <a:t>jasne</a:t>
            </a:r>
            <a:r>
              <a:rPr lang="en-IE" sz="1200" b="0" i="0" u="none" strike="noStrike" cap="none" dirty="0">
                <a:solidFill>
                  <a:schemeClr val="dk1"/>
                </a:solidFill>
                <a:highlight>
                  <a:srgbClr val="00FF00"/>
                </a:highlight>
                <a:latin typeface="Calibri"/>
                <a:ea typeface="Calibri"/>
                <a:cs typeface="Calibri"/>
                <a:sym typeface="Calibri"/>
              </a:rPr>
              <a:t> </a:t>
            </a:r>
            <a:r>
              <a:rPr lang="en-IE" sz="1200" b="0" i="0" u="none" strike="noStrike" cap="none" dirty="0" err="1">
                <a:solidFill>
                  <a:schemeClr val="dk1"/>
                </a:solidFill>
                <a:highlight>
                  <a:srgbClr val="00FF00"/>
                </a:highlight>
                <a:latin typeface="Calibri"/>
                <a:ea typeface="Calibri"/>
                <a:cs typeface="Calibri"/>
                <a:sym typeface="Calibri"/>
              </a:rPr>
              <a:t>strukture</a:t>
            </a:r>
            <a:r>
              <a:rPr lang="en-IE" sz="1200" b="0" i="0" u="none" strike="noStrike" cap="none" dirty="0">
                <a:solidFill>
                  <a:schemeClr val="dk1"/>
                </a:solidFill>
                <a:highlight>
                  <a:srgbClr val="00FF00"/>
                </a:highlight>
                <a:latin typeface="Calibri"/>
                <a:ea typeface="Calibri"/>
                <a:cs typeface="Calibri"/>
                <a:sym typeface="Calibri"/>
              </a:rPr>
              <a:t>, </a:t>
            </a:r>
            <a:r>
              <a:rPr lang="en-IE" sz="1200" b="0" i="0" u="none" strike="noStrike" cap="none" dirty="0" err="1">
                <a:solidFill>
                  <a:schemeClr val="dk1"/>
                </a:solidFill>
                <a:highlight>
                  <a:srgbClr val="00FF00"/>
                </a:highlight>
                <a:latin typeface="Calibri"/>
                <a:ea typeface="Calibri"/>
                <a:cs typeface="Calibri"/>
                <a:sym typeface="Calibri"/>
              </a:rPr>
              <a:t>preprostega</a:t>
            </a:r>
            <a:r>
              <a:rPr lang="en-IE" sz="1200" b="0" i="0" u="none" strike="noStrike" cap="none" dirty="0">
                <a:solidFill>
                  <a:schemeClr val="dk1"/>
                </a:solidFill>
                <a:highlight>
                  <a:srgbClr val="00FF00"/>
                </a:highlight>
                <a:latin typeface="Calibri"/>
                <a:ea typeface="Calibri"/>
                <a:cs typeface="Calibri"/>
                <a:sym typeface="Calibri"/>
              </a:rPr>
              <a:t> </a:t>
            </a:r>
            <a:r>
              <a:rPr lang="en-IE" sz="1200" b="0" i="0" u="none" strike="noStrike" cap="none" dirty="0" err="1">
                <a:solidFill>
                  <a:schemeClr val="dk1"/>
                </a:solidFill>
                <a:highlight>
                  <a:srgbClr val="00FF00"/>
                </a:highlight>
                <a:latin typeface="Calibri"/>
                <a:ea typeface="Calibri"/>
                <a:cs typeface="Calibri"/>
                <a:sym typeface="Calibri"/>
              </a:rPr>
              <a:t>jezika</a:t>
            </a:r>
            <a:r>
              <a:rPr lang="en-IE" sz="1200" b="0" i="0" u="none" strike="noStrike" cap="none" dirty="0">
                <a:solidFill>
                  <a:schemeClr val="dk1"/>
                </a:solidFill>
                <a:highlight>
                  <a:srgbClr val="00FF00"/>
                </a:highlight>
                <a:latin typeface="Calibri"/>
                <a:ea typeface="Calibri"/>
                <a:cs typeface="Calibri"/>
                <a:sym typeface="Calibri"/>
              </a:rPr>
              <a:t> in </a:t>
            </a:r>
            <a:r>
              <a:rPr lang="en-IE" sz="1200" b="0" i="0" u="none" strike="noStrike" cap="none" dirty="0" err="1">
                <a:solidFill>
                  <a:schemeClr val="dk1"/>
                </a:solidFill>
                <a:highlight>
                  <a:srgbClr val="00FF00"/>
                </a:highlight>
                <a:latin typeface="Calibri"/>
                <a:ea typeface="Calibri"/>
                <a:cs typeface="Calibri"/>
                <a:sym typeface="Calibri"/>
              </a:rPr>
              <a:t>prilagodljivih</a:t>
            </a:r>
            <a:r>
              <a:rPr lang="en-IE" sz="1200" b="0" i="0" u="none" strike="noStrike" cap="none" dirty="0">
                <a:solidFill>
                  <a:schemeClr val="dk1"/>
                </a:solidFill>
                <a:highlight>
                  <a:srgbClr val="00FF00"/>
                </a:highlight>
                <a:latin typeface="Calibri"/>
                <a:ea typeface="Calibri"/>
                <a:cs typeface="Calibri"/>
                <a:sym typeface="Calibri"/>
              </a:rPr>
              <a:t> </a:t>
            </a:r>
            <a:r>
              <a:rPr lang="en-IE" sz="1200" b="0" i="0" u="none" strike="noStrike" cap="none" dirty="0" err="1">
                <a:solidFill>
                  <a:schemeClr val="dk1"/>
                </a:solidFill>
                <a:highlight>
                  <a:srgbClr val="00FF00"/>
                </a:highlight>
                <a:latin typeface="Calibri"/>
                <a:ea typeface="Calibri"/>
                <a:cs typeface="Calibri"/>
                <a:sym typeface="Calibri"/>
              </a:rPr>
              <a:t>virov</a:t>
            </a:r>
            <a:endParaRPr dirty="0"/>
          </a:p>
          <a:p>
            <a:pPr marL="0" marR="0" lvl="0" indent="0" algn="just" rtl="0">
              <a:lnSpc>
                <a:spcPct val="150000"/>
              </a:lnSpc>
              <a:spcBef>
                <a:spcPts val="0"/>
              </a:spcBef>
              <a:spcAft>
                <a:spcPts val="0"/>
              </a:spcAft>
              <a:buClr>
                <a:srgbClr val="000000"/>
              </a:buClr>
              <a:buSzPts val="1200"/>
              <a:buFont typeface="Arial"/>
              <a:buNone/>
            </a:pPr>
            <a:endParaRPr sz="1200" b="0" i="0" u="none" strike="noStrike" cap="none" dirty="0">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Clr>
                <a:srgbClr val="000000"/>
              </a:buClr>
              <a:buSzPts val="1200"/>
              <a:buFont typeface="Arial"/>
              <a:buNone/>
            </a:pPr>
            <a:endParaRPr sz="1200" b="0" i="0" u="none" strike="noStrike" cap="none" dirty="0">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Clr>
                <a:srgbClr val="000000"/>
              </a:buClr>
              <a:buSzPts val="1200"/>
              <a:buFont typeface="Arial"/>
              <a:buNone/>
            </a:pPr>
            <a:r>
              <a:rPr lang="en-IE" sz="1200" b="0" i="0" u="none" strike="noStrike" cap="none" dirty="0" err="1">
                <a:solidFill>
                  <a:schemeClr val="dk1"/>
                </a:solidFill>
                <a:latin typeface="Calibri"/>
                <a:ea typeface="Calibri"/>
                <a:cs typeface="Calibri"/>
                <a:sym typeface="Calibri"/>
              </a:rPr>
              <a:t>Razlog</a:t>
            </a:r>
            <a:r>
              <a:rPr lang="en-IE" sz="1200" b="0" i="0" u="none" strike="noStrike" cap="none" dirty="0">
                <a:solidFill>
                  <a:schemeClr val="dk1"/>
                </a:solidFill>
                <a:latin typeface="Calibri"/>
                <a:ea typeface="Calibri"/>
                <a:cs typeface="Calibri"/>
                <a:sym typeface="Calibri"/>
              </a:rPr>
              <a:t>: </a:t>
            </a:r>
            <a:r>
              <a:rPr lang="en-IE" sz="1200" b="0" i="0" u="none" strike="noStrike" cap="none" dirty="0" err="1">
                <a:solidFill>
                  <a:schemeClr val="dk1"/>
                </a:solidFill>
                <a:latin typeface="Calibri"/>
                <a:ea typeface="Calibri"/>
                <a:cs typeface="Calibri"/>
                <a:sym typeface="Calibri"/>
              </a:rPr>
              <a:t>Dostopno</a:t>
            </a:r>
            <a:r>
              <a:rPr lang="en-IE" sz="1200" b="0" i="0" u="none" strike="noStrike" cap="none" dirty="0">
                <a:solidFill>
                  <a:schemeClr val="dk1"/>
                </a:solidFill>
                <a:latin typeface="Calibri"/>
                <a:ea typeface="Calibri"/>
                <a:cs typeface="Calibri"/>
                <a:sym typeface="Calibri"/>
              </a:rPr>
              <a:t> </a:t>
            </a:r>
            <a:r>
              <a:rPr lang="en-IE" sz="1200" b="0" i="0" u="none" strike="noStrike" cap="none" dirty="0" err="1">
                <a:solidFill>
                  <a:schemeClr val="dk1"/>
                </a:solidFill>
                <a:latin typeface="Calibri"/>
                <a:ea typeface="Calibri"/>
                <a:cs typeface="Calibri"/>
                <a:sym typeface="Calibri"/>
              </a:rPr>
              <a:t>digitalno</a:t>
            </a:r>
            <a:r>
              <a:rPr lang="en-IE" sz="1200" b="0" i="0" u="none" strike="noStrike" cap="none" dirty="0">
                <a:solidFill>
                  <a:schemeClr val="dk1"/>
                </a:solidFill>
                <a:latin typeface="Calibri"/>
                <a:ea typeface="Calibri"/>
                <a:cs typeface="Calibri"/>
                <a:sym typeface="Calibri"/>
              </a:rPr>
              <a:t> </a:t>
            </a:r>
            <a:r>
              <a:rPr lang="en-IE" sz="1200" b="0" i="0" u="none" strike="noStrike" cap="none" dirty="0" err="1">
                <a:solidFill>
                  <a:schemeClr val="dk1"/>
                </a:solidFill>
                <a:latin typeface="Calibri"/>
                <a:ea typeface="Calibri"/>
                <a:cs typeface="Calibri"/>
                <a:sym typeface="Calibri"/>
              </a:rPr>
              <a:t>oblikovanje</a:t>
            </a:r>
            <a:r>
              <a:rPr lang="en-IE" sz="1200" b="0" i="0" u="none" strike="noStrike" cap="none" dirty="0">
                <a:solidFill>
                  <a:schemeClr val="dk1"/>
                </a:solidFill>
                <a:latin typeface="Calibri"/>
                <a:ea typeface="Calibri"/>
                <a:cs typeface="Calibri"/>
                <a:sym typeface="Calibri"/>
              </a:rPr>
              <a:t> </a:t>
            </a:r>
            <a:r>
              <a:rPr lang="en-IE" sz="1200" b="0" i="0" u="none" strike="noStrike" cap="none" dirty="0" err="1">
                <a:solidFill>
                  <a:schemeClr val="dk1"/>
                </a:solidFill>
                <a:latin typeface="Calibri"/>
                <a:ea typeface="Calibri"/>
                <a:cs typeface="Calibri"/>
                <a:sym typeface="Calibri"/>
              </a:rPr>
              <a:t>upošteva</a:t>
            </a:r>
            <a:r>
              <a:rPr lang="en-IE" sz="1200" b="0" i="0" u="none" strike="noStrike" cap="none" dirty="0">
                <a:solidFill>
                  <a:schemeClr val="dk1"/>
                </a:solidFill>
                <a:latin typeface="Calibri"/>
                <a:ea typeface="Calibri"/>
                <a:cs typeface="Calibri"/>
                <a:sym typeface="Calibri"/>
              </a:rPr>
              <a:t> </a:t>
            </a:r>
            <a:r>
              <a:rPr lang="en-IE" sz="1200" b="0" i="0" u="none" strike="noStrike" cap="none" dirty="0" err="1">
                <a:solidFill>
                  <a:schemeClr val="dk1"/>
                </a:solidFill>
                <a:latin typeface="Calibri"/>
                <a:ea typeface="Calibri"/>
                <a:cs typeface="Calibri"/>
                <a:sym typeface="Calibri"/>
              </a:rPr>
              <a:t>raznolike</a:t>
            </a:r>
            <a:r>
              <a:rPr lang="en-IE" sz="1200" b="0" i="0" u="none" strike="noStrike" cap="none" dirty="0">
                <a:solidFill>
                  <a:schemeClr val="dk1"/>
                </a:solidFill>
                <a:latin typeface="Calibri"/>
                <a:ea typeface="Calibri"/>
                <a:cs typeface="Calibri"/>
                <a:sym typeface="Calibri"/>
              </a:rPr>
              <a:t> </a:t>
            </a:r>
            <a:r>
              <a:rPr lang="en-IE" sz="1200" b="0" i="0" u="none" strike="noStrike" cap="none" dirty="0" err="1">
                <a:solidFill>
                  <a:schemeClr val="dk1"/>
                </a:solidFill>
                <a:latin typeface="Calibri"/>
                <a:ea typeface="Calibri"/>
                <a:cs typeface="Calibri"/>
                <a:sym typeface="Calibri"/>
              </a:rPr>
              <a:t>potrebe</a:t>
            </a:r>
            <a:r>
              <a:rPr lang="en-IE" sz="1200" b="0" i="0" u="none" strike="noStrike" cap="none" dirty="0">
                <a:solidFill>
                  <a:schemeClr val="dk1"/>
                </a:solidFill>
                <a:latin typeface="Calibri"/>
                <a:ea typeface="Calibri"/>
                <a:cs typeface="Calibri"/>
                <a:sym typeface="Calibri"/>
              </a:rPr>
              <a:t> u</a:t>
            </a:r>
            <a:r>
              <a:rPr lang="sl-SI" sz="1200" b="0" i="0" u="none" strike="noStrike" cap="none" dirty="0" err="1">
                <a:solidFill>
                  <a:schemeClr val="dk1"/>
                </a:solidFill>
                <a:latin typeface="Calibri"/>
                <a:ea typeface="Calibri"/>
                <a:cs typeface="Calibri"/>
                <a:sym typeface="Calibri"/>
              </a:rPr>
              <a:t>deležencev</a:t>
            </a:r>
            <a:r>
              <a:rPr lang="en-IE" sz="1200" b="0" i="0" u="none" strike="noStrike" cap="none" dirty="0">
                <a:solidFill>
                  <a:schemeClr val="dk1"/>
                </a:solidFill>
                <a:latin typeface="Calibri"/>
                <a:ea typeface="Calibri"/>
                <a:cs typeface="Calibri"/>
                <a:sym typeface="Calibri"/>
              </a:rPr>
              <a:t> z </a:t>
            </a:r>
            <a:r>
              <a:rPr lang="en-IE" sz="1200" b="0" i="0" u="none" strike="noStrike" cap="none" dirty="0" err="1">
                <a:solidFill>
                  <a:schemeClr val="dk1"/>
                </a:solidFill>
                <a:latin typeface="Calibri"/>
                <a:ea typeface="Calibri"/>
                <a:cs typeface="Calibri"/>
                <a:sym typeface="Calibri"/>
              </a:rPr>
              <a:t>jasnostjo</a:t>
            </a:r>
            <a:r>
              <a:rPr lang="en-IE" sz="1200" b="0" i="0" u="none" strike="noStrike" cap="none" dirty="0">
                <a:solidFill>
                  <a:schemeClr val="dk1"/>
                </a:solidFill>
                <a:latin typeface="Calibri"/>
                <a:ea typeface="Calibri"/>
                <a:cs typeface="Calibri"/>
                <a:sym typeface="Calibri"/>
              </a:rPr>
              <a:t>, </a:t>
            </a:r>
            <a:r>
              <a:rPr lang="en-IE" sz="1200" b="0" i="0" u="none" strike="noStrike" cap="none" dirty="0" err="1">
                <a:solidFill>
                  <a:schemeClr val="dk1"/>
                </a:solidFill>
                <a:latin typeface="Calibri"/>
                <a:ea typeface="Calibri"/>
                <a:cs typeface="Calibri"/>
                <a:sym typeface="Calibri"/>
              </a:rPr>
              <a:t>prilagodljivostjo</a:t>
            </a:r>
            <a:r>
              <a:rPr lang="en-IE" sz="1200" b="0" i="0" u="none" strike="noStrike" cap="none" dirty="0">
                <a:solidFill>
                  <a:schemeClr val="dk1"/>
                </a:solidFill>
                <a:latin typeface="Calibri"/>
                <a:ea typeface="Calibri"/>
                <a:cs typeface="Calibri"/>
                <a:sym typeface="Calibri"/>
              </a:rPr>
              <a:t> in </a:t>
            </a:r>
            <a:r>
              <a:rPr lang="en-IE" sz="1200" b="0" i="0" u="none" strike="noStrike" cap="none" dirty="0" err="1">
                <a:solidFill>
                  <a:schemeClr val="dk1"/>
                </a:solidFill>
                <a:latin typeface="Calibri"/>
                <a:ea typeface="Calibri"/>
                <a:cs typeface="Calibri"/>
                <a:sym typeface="Calibri"/>
              </a:rPr>
              <a:t>prilagodljivimi</a:t>
            </a:r>
            <a:r>
              <a:rPr lang="en-IE" sz="1200" b="0" i="0" u="none" strike="noStrike" cap="none" dirty="0">
                <a:solidFill>
                  <a:schemeClr val="dk1"/>
                </a:solidFill>
                <a:latin typeface="Calibri"/>
                <a:ea typeface="Calibri"/>
                <a:cs typeface="Calibri"/>
                <a:sym typeface="Calibri"/>
              </a:rPr>
              <a:t> </a:t>
            </a:r>
            <a:r>
              <a:rPr lang="en-IE" sz="1200" b="0" i="0" u="none" strike="noStrike" cap="none" dirty="0" err="1">
                <a:solidFill>
                  <a:schemeClr val="dk1"/>
                </a:solidFill>
                <a:latin typeface="Calibri"/>
                <a:ea typeface="Calibri"/>
                <a:cs typeface="Calibri"/>
                <a:sym typeface="Calibri"/>
              </a:rPr>
              <a:t>gradivi</a:t>
            </a:r>
            <a:r>
              <a:rPr lang="en-IE" sz="1200" b="0" i="0" u="none" strike="noStrike" cap="none" dirty="0">
                <a:solidFill>
                  <a:schemeClr val="dk1"/>
                </a:solidFill>
                <a:latin typeface="Calibri"/>
                <a:ea typeface="Calibri"/>
                <a:cs typeface="Calibri"/>
                <a:sym typeface="Calibri"/>
              </a:rPr>
              <a:t>, </a:t>
            </a:r>
            <a:r>
              <a:rPr lang="en-IE" sz="1200" b="0" i="0" u="none" strike="noStrike" cap="none" dirty="0" err="1">
                <a:solidFill>
                  <a:schemeClr val="dk1"/>
                </a:solidFill>
                <a:latin typeface="Calibri"/>
                <a:ea typeface="Calibri"/>
                <a:cs typeface="Calibri"/>
                <a:sym typeface="Calibri"/>
              </a:rPr>
              <a:t>ki</a:t>
            </a:r>
            <a:r>
              <a:rPr lang="en-IE" sz="1200" b="0" i="0" u="none" strike="noStrike" cap="none" dirty="0">
                <a:solidFill>
                  <a:schemeClr val="dk1"/>
                </a:solidFill>
                <a:latin typeface="Calibri"/>
                <a:ea typeface="Calibri"/>
                <a:cs typeface="Calibri"/>
                <a:sym typeface="Calibri"/>
              </a:rPr>
              <a:t> </a:t>
            </a:r>
            <a:r>
              <a:rPr lang="en-IE" sz="1200" b="0" i="0" u="none" strike="noStrike" cap="none" dirty="0" err="1">
                <a:solidFill>
                  <a:schemeClr val="dk1"/>
                </a:solidFill>
                <a:latin typeface="Calibri"/>
                <a:ea typeface="Calibri"/>
                <a:cs typeface="Calibri"/>
                <a:sym typeface="Calibri"/>
              </a:rPr>
              <a:t>podpirajo</a:t>
            </a:r>
            <a:r>
              <a:rPr lang="en-IE" sz="1200" b="0" i="0" u="none" strike="noStrike" cap="none" dirty="0">
                <a:solidFill>
                  <a:schemeClr val="dk1"/>
                </a:solidFill>
                <a:latin typeface="Calibri"/>
                <a:ea typeface="Calibri"/>
                <a:cs typeface="Calibri"/>
                <a:sym typeface="Calibri"/>
              </a:rPr>
              <a:t> </a:t>
            </a:r>
            <a:r>
              <a:rPr lang="en-IE" sz="1200" b="0" i="0" u="none" strike="noStrike" cap="none" dirty="0" err="1">
                <a:solidFill>
                  <a:schemeClr val="dk1"/>
                </a:solidFill>
                <a:latin typeface="Calibri"/>
                <a:ea typeface="Calibri"/>
                <a:cs typeface="Calibri"/>
                <a:sym typeface="Calibri"/>
              </a:rPr>
              <a:t>različne</a:t>
            </a:r>
            <a:r>
              <a:rPr lang="en-IE" sz="1200" b="0" i="0" u="none" strike="noStrike" cap="none" dirty="0">
                <a:solidFill>
                  <a:schemeClr val="dk1"/>
                </a:solidFill>
                <a:latin typeface="Calibri"/>
                <a:ea typeface="Calibri"/>
                <a:cs typeface="Calibri"/>
                <a:sym typeface="Calibri"/>
              </a:rPr>
              <a:t> </a:t>
            </a:r>
            <a:r>
              <a:rPr lang="en-IE" sz="1200" b="0" i="0" u="none" strike="noStrike" cap="none" dirty="0" err="1">
                <a:solidFill>
                  <a:schemeClr val="dk1"/>
                </a:solidFill>
                <a:latin typeface="Calibri"/>
                <a:ea typeface="Calibri"/>
                <a:cs typeface="Calibri"/>
                <a:sym typeface="Calibri"/>
              </a:rPr>
              <a:t>učne</a:t>
            </a:r>
            <a:r>
              <a:rPr lang="en-IE" sz="1200" b="0" i="0" u="none" strike="noStrike" cap="none" dirty="0">
                <a:solidFill>
                  <a:schemeClr val="dk1"/>
                </a:solidFill>
                <a:latin typeface="Calibri"/>
                <a:ea typeface="Calibri"/>
                <a:cs typeface="Calibri"/>
                <a:sym typeface="Calibri"/>
              </a:rPr>
              <a:t> preference.</a:t>
            </a:r>
            <a:endParaRPr sz="900" b="0" i="0" u="none" strike="noStrike" cap="none" dirty="0">
              <a:solidFill>
                <a:schemeClr val="dk1"/>
              </a:solidFill>
              <a:latin typeface="Arial"/>
              <a:ea typeface="Arial"/>
              <a:cs typeface="Arial"/>
              <a:sym typeface="Arial"/>
            </a:endParaRPr>
          </a:p>
        </p:txBody>
      </p:sp>
      <p:pic>
        <p:nvPicPr>
          <p:cNvPr id="4" name="Slika 3">
            <a:extLst>
              <a:ext uri="{FF2B5EF4-FFF2-40B4-BE49-F238E27FC236}">
                <a16:creationId xmlns:a16="http://schemas.microsoft.com/office/drawing/2014/main" id="{4331F0E8-E8B8-4CCE-926F-B964799A9964}"/>
              </a:ext>
            </a:extLst>
          </p:cNvPr>
          <p:cNvPicPr>
            <a:picLocks noChangeAspect="1"/>
          </p:cNvPicPr>
          <p:nvPr/>
        </p:nvPicPr>
        <p:blipFill>
          <a:blip r:embed="rId4"/>
          <a:stretch>
            <a:fillRect/>
          </a:stretch>
        </p:blipFill>
        <p:spPr>
          <a:xfrm>
            <a:off x="597212" y="6315296"/>
            <a:ext cx="1551289" cy="325453"/>
          </a:xfrm>
          <a:prstGeom prst="rect">
            <a:avLst/>
          </a:prstGeom>
        </p:spPr>
      </p:pic>
      <p:sp>
        <p:nvSpPr>
          <p:cNvPr id="5" name="Pravokotnik 4">
            <a:extLst>
              <a:ext uri="{FF2B5EF4-FFF2-40B4-BE49-F238E27FC236}">
                <a16:creationId xmlns:a16="http://schemas.microsoft.com/office/drawing/2014/main" id="{EA6D4B15-8F9E-44AD-83AD-093F21FC41DA}"/>
              </a:ext>
            </a:extLst>
          </p:cNvPr>
          <p:cNvSpPr/>
          <p:nvPr/>
        </p:nvSpPr>
        <p:spPr>
          <a:xfrm>
            <a:off x="3128021" y="6315296"/>
            <a:ext cx="5309101" cy="461665"/>
          </a:xfrm>
          <a:prstGeom prst="rect">
            <a:avLst/>
          </a:prstGeom>
          <a:solidFill>
            <a:srgbClr val="F5F5F5"/>
          </a:solidFill>
        </p:spPr>
        <p:txBody>
          <a:bodyPr wrap="square">
            <a:spAutoFit/>
          </a:bodyPr>
          <a:lstStyle/>
          <a:p>
            <a:pPr algn="just"/>
            <a:r>
              <a:rPr lang="sl-SI" sz="800" dirty="0">
                <a:latin typeface="Calibri" panose="020F0502020204030204" pitchFamily="34" charset="0"/>
                <a:ea typeface="Calibri" panose="020F0502020204030204" pitchFamily="34" charset="0"/>
                <a:cs typeface="Calibri" panose="020F0502020204030204" pitchFamily="34" charset="0"/>
              </a:rPr>
              <a:t>„Financirano s strani Evropske unije. Izražena stališča in mnenja so zgolj stališča in mnenja avtorja(-</a:t>
            </a:r>
            <a:r>
              <a:rPr lang="sl-SI" sz="800" dirty="0" err="1">
                <a:latin typeface="Calibri" panose="020F0502020204030204" pitchFamily="34" charset="0"/>
                <a:ea typeface="Calibri" panose="020F0502020204030204" pitchFamily="34" charset="0"/>
                <a:cs typeface="Calibri" panose="020F0502020204030204" pitchFamily="34" charset="0"/>
              </a:rPr>
              <a:t>ev</a:t>
            </a:r>
            <a:r>
              <a:rPr lang="sl-SI" sz="800" dirty="0">
                <a:latin typeface="Calibri" panose="020F0502020204030204" pitchFamily="34" charset="0"/>
                <a:ea typeface="Calibri" panose="020F0502020204030204" pitchFamily="34" charset="0"/>
                <a:cs typeface="Calibri" panose="020F0502020204030204" pitchFamily="34" charset="0"/>
              </a:rPr>
              <a:t>) in ne odražajo nujno stališč in mnenj Evropske unije ali </a:t>
            </a:r>
            <a:r>
              <a:rPr lang="sl-SI" sz="800" dirty="0" err="1">
                <a:latin typeface="Calibri" panose="020F0502020204030204" pitchFamily="34" charset="0"/>
                <a:ea typeface="Calibri" panose="020F0502020204030204" pitchFamily="34" charset="0"/>
                <a:cs typeface="Calibri" panose="020F0502020204030204" pitchFamily="34" charset="0"/>
              </a:rPr>
              <a:t>OeAD-GmbH</a:t>
            </a:r>
            <a:r>
              <a:rPr lang="sl-SI" sz="800" dirty="0">
                <a:latin typeface="Calibri" panose="020F0502020204030204" pitchFamily="34" charset="0"/>
                <a:ea typeface="Calibri" panose="020F0502020204030204" pitchFamily="34" charset="0"/>
                <a:cs typeface="Calibri" panose="020F0502020204030204" pitchFamily="34" charset="0"/>
              </a:rPr>
              <a:t>. Niti Evropska unija niti organ, ki je dodelil sredstva, ne odgovarjata zanje.“</a:t>
            </a:r>
            <a:br>
              <a:rPr lang="de-DE" sz="800" dirty="0">
                <a:latin typeface="Calibri" panose="020F0502020204030204" pitchFamily="34" charset="0"/>
                <a:ea typeface="Calibri" panose="020F0502020204030204" pitchFamily="34" charset="0"/>
                <a:cs typeface="Calibri" panose="020F0502020204030204" pitchFamily="34" charset="0"/>
              </a:rPr>
            </a:br>
            <a:endParaRPr lang="sl-SI"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573"/>
        <p:cNvGrpSpPr/>
        <p:nvPr/>
      </p:nvGrpSpPr>
      <p:grpSpPr>
        <a:xfrm>
          <a:off x="0" y="0"/>
          <a:ext cx="0" cy="0"/>
          <a:chOff x="0" y="0"/>
          <a:chExt cx="0" cy="0"/>
        </a:xfrm>
      </p:grpSpPr>
      <p:sp>
        <p:nvSpPr>
          <p:cNvPr id="574" name="Google Shape;574;p22"/>
          <p:cNvSpPr txBox="1"/>
          <p:nvPr/>
        </p:nvSpPr>
        <p:spPr>
          <a:xfrm>
            <a:off x="1034819" y="976434"/>
            <a:ext cx="2079737"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IE" sz="2400" b="1" i="0" u="none" strike="noStrike" cap="none">
                <a:solidFill>
                  <a:srgbClr val="C52B87"/>
                </a:solidFill>
                <a:latin typeface="Calibri"/>
                <a:ea typeface="Calibri"/>
                <a:cs typeface="Calibri"/>
                <a:sym typeface="Calibri"/>
              </a:rPr>
              <a:t>Ocena</a:t>
            </a:r>
            <a:endParaRPr sz="1400" b="0" i="0" u="none" strike="noStrike" cap="none">
              <a:solidFill>
                <a:srgbClr val="000000"/>
              </a:solidFill>
              <a:latin typeface="Arial"/>
              <a:ea typeface="Arial"/>
              <a:cs typeface="Arial"/>
              <a:sym typeface="Arial"/>
            </a:endParaRPr>
          </a:p>
        </p:txBody>
      </p:sp>
      <p:sp>
        <p:nvSpPr>
          <p:cNvPr id="575" name="Google Shape;575;p22"/>
          <p:cNvSpPr/>
          <p:nvPr/>
        </p:nvSpPr>
        <p:spPr>
          <a:xfrm>
            <a:off x="982594" y="1574685"/>
            <a:ext cx="10063357" cy="3139281"/>
          </a:xfrm>
          <a:prstGeom prst="rect">
            <a:avLst/>
          </a:prstGeom>
          <a:noFill/>
          <a:ln>
            <a:noFill/>
          </a:ln>
        </p:spPr>
        <p:txBody>
          <a:bodyPr spcFirstLastPara="1" wrap="square" lIns="91425" tIns="45700" rIns="91425" bIns="45700" anchor="t" anchorCtr="0">
            <a:spAutoFit/>
          </a:bodyPr>
          <a:lstStyle/>
          <a:p>
            <a:pPr marL="0" marR="0" lvl="0" indent="0" algn="just" rtl="0">
              <a:lnSpc>
                <a:spcPct val="150000"/>
              </a:lnSpc>
              <a:spcBef>
                <a:spcPts val="0"/>
              </a:spcBef>
              <a:spcAft>
                <a:spcPts val="0"/>
              </a:spcAft>
              <a:buClr>
                <a:srgbClr val="000000"/>
              </a:buClr>
              <a:buSzPts val="1200"/>
              <a:buFont typeface="Arial"/>
              <a:buNone/>
            </a:pPr>
            <a:r>
              <a:rPr lang="en-IE" sz="1200" b="0" i="0" u="none" strike="noStrike" cap="none">
                <a:solidFill>
                  <a:schemeClr val="dk1"/>
                </a:solidFill>
                <a:latin typeface="Calibri"/>
                <a:ea typeface="Calibri"/>
                <a:cs typeface="Calibri"/>
                <a:sym typeface="Calibri"/>
              </a:rPr>
              <a:t>Vprašanje z več možnimi odgovori: </a:t>
            </a:r>
            <a:endParaRPr sz="1400" b="0" i="0" u="none" strike="noStrike" cap="none">
              <a:solidFill>
                <a:srgbClr val="000000"/>
              </a:solidFill>
              <a:latin typeface="Arial"/>
              <a:ea typeface="Arial"/>
              <a:cs typeface="Arial"/>
              <a:sym typeface="Arial"/>
            </a:endParaRPr>
          </a:p>
          <a:p>
            <a:pPr marL="0" marR="0" lvl="0" indent="0" algn="just" rtl="0">
              <a:lnSpc>
                <a:spcPct val="150000"/>
              </a:lnSpc>
              <a:spcBef>
                <a:spcPts val="0"/>
              </a:spcBef>
              <a:spcAft>
                <a:spcPts val="0"/>
              </a:spcAft>
              <a:buClr>
                <a:srgbClr val="000000"/>
              </a:buClr>
              <a:buSzPts val="1200"/>
              <a:buFont typeface="Arial"/>
              <a:buNone/>
            </a:pPr>
            <a:endParaRPr sz="1200" b="0" i="0" u="none" strike="noStrike" cap="none">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Clr>
                <a:srgbClr val="000000"/>
              </a:buClr>
              <a:buSzPts val="1200"/>
              <a:buFont typeface="Arial"/>
              <a:buNone/>
            </a:pPr>
            <a:r>
              <a:rPr lang="en-IE" sz="1200" b="0" i="0" u="none" strike="noStrike" cap="none">
                <a:solidFill>
                  <a:schemeClr val="dk1"/>
                </a:solidFill>
                <a:latin typeface="Calibri"/>
                <a:ea typeface="Calibri"/>
                <a:cs typeface="Calibri"/>
                <a:sym typeface="Calibri"/>
              </a:rPr>
              <a:t>V5: Kateri je učinkovit način uporabe umetne inteligence pri oblikovanju digitalnih učnih gradiv?</a:t>
            </a:r>
            <a:endParaRPr sz="1400" b="0" i="0" u="none" strike="noStrike" cap="none">
              <a:solidFill>
                <a:srgbClr val="000000"/>
              </a:solidFill>
              <a:latin typeface="Arial"/>
              <a:ea typeface="Arial"/>
              <a:cs typeface="Arial"/>
              <a:sym typeface="Arial"/>
            </a:endParaRPr>
          </a:p>
          <a:p>
            <a:pPr marL="0" marR="0" lvl="0" indent="0" algn="just" rtl="0">
              <a:lnSpc>
                <a:spcPct val="150000"/>
              </a:lnSpc>
              <a:spcBef>
                <a:spcPts val="0"/>
              </a:spcBef>
              <a:spcAft>
                <a:spcPts val="0"/>
              </a:spcAft>
              <a:buClr>
                <a:srgbClr val="000000"/>
              </a:buClr>
              <a:buSzPts val="1200"/>
              <a:buFont typeface="Arial"/>
              <a:buNone/>
            </a:pPr>
            <a:endParaRPr sz="1200" b="0" i="0" u="none" strike="noStrike" cap="none">
              <a:solidFill>
                <a:schemeClr val="dk1"/>
              </a:solidFill>
              <a:latin typeface="Calibri"/>
              <a:ea typeface="Calibri"/>
              <a:cs typeface="Calibri"/>
              <a:sym typeface="Calibri"/>
            </a:endParaRPr>
          </a:p>
          <a:p>
            <a:pPr marL="228600" marR="0" lvl="0" indent="-228600" algn="just" rtl="0">
              <a:lnSpc>
                <a:spcPct val="150000"/>
              </a:lnSpc>
              <a:spcBef>
                <a:spcPts val="0"/>
              </a:spcBef>
              <a:spcAft>
                <a:spcPts val="0"/>
              </a:spcAft>
              <a:buClr>
                <a:schemeClr val="dk1"/>
              </a:buClr>
              <a:buSzPts val="1200"/>
              <a:buFont typeface="Calibri"/>
              <a:buAutoNum type="alphaUcParenR"/>
            </a:pPr>
            <a:r>
              <a:rPr lang="en-IE" sz="1200" b="0" i="0" u="none" strike="noStrike" cap="none">
                <a:solidFill>
                  <a:schemeClr val="dk1"/>
                </a:solidFill>
                <a:highlight>
                  <a:srgbClr val="00FF00"/>
                </a:highlight>
                <a:latin typeface="Calibri"/>
                <a:ea typeface="Calibri"/>
                <a:cs typeface="Calibri"/>
                <a:sym typeface="Calibri"/>
              </a:rPr>
              <a:t>Uporaba umetne inteligence za predlaganje primerov ali osnutkov lekcij, ki jih prilagodite</a:t>
            </a:r>
            <a:endParaRPr/>
          </a:p>
          <a:p>
            <a:pPr marL="228600" marR="0" lvl="0" indent="-228600" algn="just" rtl="0">
              <a:lnSpc>
                <a:spcPct val="150000"/>
              </a:lnSpc>
              <a:spcBef>
                <a:spcPts val="0"/>
              </a:spcBef>
              <a:spcAft>
                <a:spcPts val="0"/>
              </a:spcAft>
              <a:buClr>
                <a:schemeClr val="dk1"/>
              </a:buClr>
              <a:buSzPts val="1200"/>
              <a:buFont typeface="Calibri"/>
              <a:buAutoNum type="alphaUcParenR"/>
            </a:pPr>
            <a:r>
              <a:rPr lang="en-IE" sz="1200" b="0" i="0" u="none" strike="noStrike" cap="none">
                <a:solidFill>
                  <a:schemeClr val="dk1"/>
                </a:solidFill>
                <a:latin typeface="Calibri"/>
                <a:ea typeface="Calibri"/>
                <a:cs typeface="Calibri"/>
                <a:sym typeface="Calibri"/>
              </a:rPr>
              <a:t>Objava vsebin, ki jih ustvari umetna inteligenca, brez pregleda</a:t>
            </a:r>
            <a:endParaRPr/>
          </a:p>
          <a:p>
            <a:pPr marL="228600" marR="0" lvl="0" indent="-228600" algn="just" rtl="0">
              <a:lnSpc>
                <a:spcPct val="150000"/>
              </a:lnSpc>
              <a:spcBef>
                <a:spcPts val="0"/>
              </a:spcBef>
              <a:spcAft>
                <a:spcPts val="0"/>
              </a:spcAft>
              <a:buClr>
                <a:schemeClr val="dk1"/>
              </a:buClr>
              <a:buSzPts val="1200"/>
              <a:buFont typeface="Calibri"/>
              <a:buAutoNum type="alphaUcParenR"/>
            </a:pPr>
            <a:r>
              <a:rPr lang="en-IE" sz="1200" b="0" i="0" u="none" strike="noStrike" cap="none">
                <a:solidFill>
                  <a:schemeClr val="dk1"/>
                </a:solidFill>
                <a:latin typeface="Calibri"/>
                <a:ea typeface="Calibri"/>
                <a:cs typeface="Calibri"/>
                <a:sym typeface="Calibri"/>
              </a:rPr>
              <a:t>Dovoliti umetni inteligenci, da določi učne izide</a:t>
            </a:r>
            <a:endParaRPr/>
          </a:p>
          <a:p>
            <a:pPr marL="228600" marR="0" lvl="0" indent="-228600" algn="just" rtl="0">
              <a:lnSpc>
                <a:spcPct val="150000"/>
              </a:lnSpc>
              <a:spcBef>
                <a:spcPts val="0"/>
              </a:spcBef>
              <a:spcAft>
                <a:spcPts val="0"/>
              </a:spcAft>
              <a:buClr>
                <a:schemeClr val="dk1"/>
              </a:buClr>
              <a:buSzPts val="1200"/>
              <a:buFont typeface="Calibri"/>
              <a:buAutoNum type="alphaUcParenR"/>
            </a:pPr>
            <a:r>
              <a:rPr lang="en-IE" sz="1200" b="0" i="0" u="none" strike="noStrike" cap="none">
                <a:solidFill>
                  <a:schemeClr val="dk1"/>
                </a:solidFill>
                <a:latin typeface="Calibri"/>
                <a:ea typeface="Calibri"/>
                <a:cs typeface="Calibri"/>
                <a:sym typeface="Calibri"/>
              </a:rPr>
              <a:t>Zamenjava dejavnosti, ki jih je oblikoval izobraževalec</a:t>
            </a:r>
            <a:endParaRPr/>
          </a:p>
          <a:p>
            <a:pPr marL="0" marR="0" lvl="0" indent="0" algn="just" rtl="0">
              <a:lnSpc>
                <a:spcPct val="150000"/>
              </a:lnSpc>
              <a:spcBef>
                <a:spcPts val="0"/>
              </a:spcBef>
              <a:spcAft>
                <a:spcPts val="0"/>
              </a:spcAft>
              <a:buClr>
                <a:srgbClr val="000000"/>
              </a:buClr>
              <a:buSzPts val="1200"/>
              <a:buFont typeface="Arial"/>
              <a:buNone/>
            </a:pPr>
            <a:endParaRPr sz="1200" b="0" i="0" u="none" strike="noStrike" cap="none">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Clr>
                <a:srgbClr val="000000"/>
              </a:buClr>
              <a:buSzPts val="1200"/>
              <a:buFont typeface="Arial"/>
              <a:buNone/>
            </a:pPr>
            <a:endParaRPr sz="1200" b="0" i="0" u="none" strike="noStrike" cap="none">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Clr>
                <a:srgbClr val="000000"/>
              </a:buClr>
              <a:buSzPts val="1200"/>
              <a:buFont typeface="Arial"/>
              <a:buNone/>
            </a:pPr>
            <a:r>
              <a:rPr lang="en-IE" sz="1200" b="0" i="0" u="none" strike="noStrike" cap="none">
                <a:solidFill>
                  <a:schemeClr val="dk1"/>
                </a:solidFill>
                <a:latin typeface="Calibri"/>
                <a:ea typeface="Calibri"/>
                <a:cs typeface="Calibri"/>
                <a:sym typeface="Calibri"/>
              </a:rPr>
              <a:t>Razlog: Umetna inteligenca lahko podpira ustvarjanje idej in načrtovanje, vendar morajo izobraževalci vedno pregledati, prilagoditi in prevzeti odgovornost za odločitve glede oblikovanja učenja.</a:t>
            </a:r>
            <a:endParaRPr sz="900" b="0" i="0" u="none" strike="noStrike" cap="none">
              <a:solidFill>
                <a:schemeClr val="dk1"/>
              </a:solidFill>
              <a:latin typeface="Arial"/>
              <a:ea typeface="Arial"/>
              <a:cs typeface="Arial"/>
              <a:sym typeface="Arial"/>
            </a:endParaRPr>
          </a:p>
        </p:txBody>
      </p:sp>
      <p:pic>
        <p:nvPicPr>
          <p:cNvPr id="4" name="Slika 3">
            <a:extLst>
              <a:ext uri="{FF2B5EF4-FFF2-40B4-BE49-F238E27FC236}">
                <a16:creationId xmlns:a16="http://schemas.microsoft.com/office/drawing/2014/main" id="{358E1C17-414E-4EC3-8819-771EB465137D}"/>
              </a:ext>
            </a:extLst>
          </p:cNvPr>
          <p:cNvPicPr>
            <a:picLocks noChangeAspect="1"/>
          </p:cNvPicPr>
          <p:nvPr/>
        </p:nvPicPr>
        <p:blipFill>
          <a:blip r:embed="rId4"/>
          <a:stretch>
            <a:fillRect/>
          </a:stretch>
        </p:blipFill>
        <p:spPr>
          <a:xfrm>
            <a:off x="597212" y="6315296"/>
            <a:ext cx="1551289" cy="325453"/>
          </a:xfrm>
          <a:prstGeom prst="rect">
            <a:avLst/>
          </a:prstGeom>
        </p:spPr>
      </p:pic>
      <p:sp>
        <p:nvSpPr>
          <p:cNvPr id="5" name="Pravokotnik 4">
            <a:extLst>
              <a:ext uri="{FF2B5EF4-FFF2-40B4-BE49-F238E27FC236}">
                <a16:creationId xmlns:a16="http://schemas.microsoft.com/office/drawing/2014/main" id="{5B56EC47-F281-4BBA-BF53-00112AE09273}"/>
              </a:ext>
            </a:extLst>
          </p:cNvPr>
          <p:cNvSpPr/>
          <p:nvPr/>
        </p:nvSpPr>
        <p:spPr>
          <a:xfrm>
            <a:off x="3128021" y="6315296"/>
            <a:ext cx="5309101" cy="461665"/>
          </a:xfrm>
          <a:prstGeom prst="rect">
            <a:avLst/>
          </a:prstGeom>
          <a:solidFill>
            <a:srgbClr val="F5F5F5"/>
          </a:solidFill>
        </p:spPr>
        <p:txBody>
          <a:bodyPr wrap="square">
            <a:spAutoFit/>
          </a:bodyPr>
          <a:lstStyle/>
          <a:p>
            <a:pPr algn="just"/>
            <a:r>
              <a:rPr lang="sl-SI" sz="800" dirty="0">
                <a:latin typeface="Calibri" panose="020F0502020204030204" pitchFamily="34" charset="0"/>
                <a:ea typeface="Calibri" panose="020F0502020204030204" pitchFamily="34" charset="0"/>
                <a:cs typeface="Calibri" panose="020F0502020204030204" pitchFamily="34" charset="0"/>
              </a:rPr>
              <a:t>„Financirano s strani Evropske unije. Izražena stališča in mnenja so zgolj stališča in mnenja avtorja(-</a:t>
            </a:r>
            <a:r>
              <a:rPr lang="sl-SI" sz="800" dirty="0" err="1">
                <a:latin typeface="Calibri" panose="020F0502020204030204" pitchFamily="34" charset="0"/>
                <a:ea typeface="Calibri" panose="020F0502020204030204" pitchFamily="34" charset="0"/>
                <a:cs typeface="Calibri" panose="020F0502020204030204" pitchFamily="34" charset="0"/>
              </a:rPr>
              <a:t>ev</a:t>
            </a:r>
            <a:r>
              <a:rPr lang="sl-SI" sz="800" dirty="0">
                <a:latin typeface="Calibri" panose="020F0502020204030204" pitchFamily="34" charset="0"/>
                <a:ea typeface="Calibri" panose="020F0502020204030204" pitchFamily="34" charset="0"/>
                <a:cs typeface="Calibri" panose="020F0502020204030204" pitchFamily="34" charset="0"/>
              </a:rPr>
              <a:t>) in ne odražajo nujno stališč in mnenj Evropske unije ali </a:t>
            </a:r>
            <a:r>
              <a:rPr lang="sl-SI" sz="800" dirty="0" err="1">
                <a:latin typeface="Calibri" panose="020F0502020204030204" pitchFamily="34" charset="0"/>
                <a:ea typeface="Calibri" panose="020F0502020204030204" pitchFamily="34" charset="0"/>
                <a:cs typeface="Calibri" panose="020F0502020204030204" pitchFamily="34" charset="0"/>
              </a:rPr>
              <a:t>OeAD-GmbH</a:t>
            </a:r>
            <a:r>
              <a:rPr lang="sl-SI" sz="800" dirty="0">
                <a:latin typeface="Calibri" panose="020F0502020204030204" pitchFamily="34" charset="0"/>
                <a:ea typeface="Calibri" panose="020F0502020204030204" pitchFamily="34" charset="0"/>
                <a:cs typeface="Calibri" panose="020F0502020204030204" pitchFamily="34" charset="0"/>
              </a:rPr>
              <a:t>. Niti Evropska unija niti organ, ki je dodelil sredstva, ne odgovarjata zanje.“</a:t>
            </a:r>
            <a:br>
              <a:rPr lang="de-DE" sz="800" dirty="0">
                <a:latin typeface="Calibri" panose="020F0502020204030204" pitchFamily="34" charset="0"/>
                <a:ea typeface="Calibri" panose="020F0502020204030204" pitchFamily="34" charset="0"/>
                <a:cs typeface="Calibri" panose="020F0502020204030204" pitchFamily="34" charset="0"/>
              </a:rPr>
            </a:br>
            <a:endParaRPr lang="sl-SI"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579"/>
        <p:cNvGrpSpPr/>
        <p:nvPr/>
      </p:nvGrpSpPr>
      <p:grpSpPr>
        <a:xfrm>
          <a:off x="0" y="0"/>
          <a:ext cx="0" cy="0"/>
          <a:chOff x="0" y="0"/>
          <a:chExt cx="0" cy="0"/>
        </a:xfrm>
      </p:grpSpPr>
      <p:pic>
        <p:nvPicPr>
          <p:cNvPr id="580" name="Google Shape;580;p23" descr="A person sitting cross legged with a computer and a question mark&#10;&#10;AI-generated content may be incorrect."/>
          <p:cNvPicPr preferRelativeResize="0">
            <a:picLocks noGrp="1"/>
          </p:cNvPicPr>
          <p:nvPr>
            <p:ph type="pic" idx="2"/>
          </p:nvPr>
        </p:nvPicPr>
        <p:blipFill rotWithShape="1">
          <a:blip r:embed="rId4">
            <a:alphaModFix/>
          </a:blip>
          <a:srcRect l="7479" r="7479"/>
          <a:stretch/>
        </p:blipFill>
        <p:spPr>
          <a:xfrm>
            <a:off x="655638" y="371475"/>
            <a:ext cx="4621212" cy="5434013"/>
          </a:xfrm>
          <a:prstGeom prst="rect">
            <a:avLst/>
          </a:prstGeom>
          <a:noFill/>
          <a:ln>
            <a:noFill/>
          </a:ln>
        </p:spPr>
      </p:pic>
      <p:sp>
        <p:nvSpPr>
          <p:cNvPr id="581" name="Google Shape;581;p23"/>
          <p:cNvSpPr txBox="1"/>
          <p:nvPr/>
        </p:nvSpPr>
        <p:spPr>
          <a:xfrm>
            <a:off x="6441595" y="827715"/>
            <a:ext cx="4472122"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IE" sz="2400" b="1" i="0" u="none" strike="noStrike" cap="none">
                <a:solidFill>
                  <a:srgbClr val="C52B87"/>
                </a:solidFill>
                <a:latin typeface="Calibri"/>
                <a:ea typeface="Calibri"/>
                <a:cs typeface="Calibri"/>
                <a:sym typeface="Calibri"/>
              </a:rPr>
              <a:t>Vprašanja za samoanalizo </a:t>
            </a:r>
            <a:endParaRPr sz="2400" b="1" i="0" u="none" strike="noStrike" cap="none">
              <a:solidFill>
                <a:srgbClr val="C52B87"/>
              </a:solidFill>
              <a:latin typeface="Calibri"/>
              <a:ea typeface="Calibri"/>
              <a:cs typeface="Calibri"/>
              <a:sym typeface="Calibri"/>
            </a:endParaRPr>
          </a:p>
        </p:txBody>
      </p:sp>
      <p:sp>
        <p:nvSpPr>
          <p:cNvPr id="582" name="Google Shape;582;p23"/>
          <p:cNvSpPr/>
          <p:nvPr/>
        </p:nvSpPr>
        <p:spPr>
          <a:xfrm>
            <a:off x="5614416" y="1458445"/>
            <a:ext cx="6126480" cy="320853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IE" sz="1600" b="0" i="0" u="none" strike="noStrike" cap="none" dirty="0">
                <a:solidFill>
                  <a:srgbClr val="5F625F"/>
                </a:solidFill>
                <a:latin typeface="Calibri"/>
                <a:ea typeface="Calibri"/>
                <a:cs typeface="Calibri"/>
                <a:sym typeface="Calibri"/>
              </a:rPr>
              <a:t>V1: </a:t>
            </a:r>
            <a:r>
              <a:rPr lang="en-IE" sz="1600" b="0" i="0" u="none" strike="noStrike" cap="none" dirty="0" err="1">
                <a:solidFill>
                  <a:srgbClr val="5F625F"/>
                </a:solidFill>
                <a:latin typeface="Calibri"/>
                <a:ea typeface="Calibri"/>
                <a:cs typeface="Calibri"/>
                <a:sym typeface="Calibri"/>
              </a:rPr>
              <a:t>Kako</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premišljeno</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oblikujem</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digitalne</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učne</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dejavnosti</a:t>
            </a:r>
            <a:r>
              <a:rPr lang="en-IE" sz="1600" b="0" i="0" u="none" strike="noStrike" cap="none" dirty="0">
                <a:solidFill>
                  <a:srgbClr val="5F625F"/>
                </a:solidFill>
                <a:latin typeface="Calibri"/>
                <a:ea typeface="Calibri"/>
                <a:cs typeface="Calibri"/>
                <a:sym typeface="Calibri"/>
              </a:rPr>
              <a:t>, da </a:t>
            </a:r>
            <a:r>
              <a:rPr lang="en-IE" sz="1600" b="0" i="0" u="none" strike="noStrike" cap="none" dirty="0" err="1">
                <a:solidFill>
                  <a:srgbClr val="5F625F"/>
                </a:solidFill>
                <a:latin typeface="Calibri"/>
                <a:ea typeface="Calibri"/>
                <a:cs typeface="Calibri"/>
                <a:sym typeface="Calibri"/>
              </a:rPr>
              <a:t>orodja</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jasno</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podpirajo</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vsebino</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predmeta</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ki</a:t>
            </a:r>
            <a:r>
              <a:rPr lang="en-IE" sz="1600" b="0" i="0" u="none" strike="noStrike" cap="none" dirty="0">
                <a:solidFill>
                  <a:srgbClr val="5F625F"/>
                </a:solidFill>
                <a:latin typeface="Calibri"/>
                <a:ea typeface="Calibri"/>
                <a:cs typeface="Calibri"/>
                <a:sym typeface="Calibri"/>
              </a:rPr>
              <a:t> jo </a:t>
            </a:r>
            <a:r>
              <a:rPr lang="en-IE" sz="1600" b="0" i="0" u="none" strike="noStrike" cap="none" dirty="0" err="1">
                <a:solidFill>
                  <a:srgbClr val="5F625F"/>
                </a:solidFill>
                <a:latin typeface="Calibri"/>
                <a:ea typeface="Calibri"/>
                <a:cs typeface="Calibri"/>
                <a:sym typeface="Calibri"/>
              </a:rPr>
              <a:t>želim</a:t>
            </a:r>
            <a:r>
              <a:rPr lang="en-IE" sz="1600" b="0" i="0" u="none" strike="noStrike" cap="none" dirty="0">
                <a:solidFill>
                  <a:srgbClr val="5F625F"/>
                </a:solidFill>
                <a:latin typeface="Calibri"/>
                <a:ea typeface="Calibri"/>
                <a:cs typeface="Calibri"/>
                <a:sym typeface="Calibri"/>
              </a:rPr>
              <a:t>, da </a:t>
            </a:r>
            <a:r>
              <a:rPr lang="en-IE" sz="1600" b="0" i="0" u="none" strike="noStrike" cap="none" dirty="0" err="1">
                <a:solidFill>
                  <a:srgbClr val="5F625F"/>
                </a:solidFill>
                <a:latin typeface="Calibri"/>
                <a:ea typeface="Calibri"/>
                <a:cs typeface="Calibri"/>
                <a:sym typeface="Calibri"/>
              </a:rPr>
              <a:t>odrasli</a:t>
            </a:r>
            <a:r>
              <a:rPr lang="en-IE" sz="1600" b="0" i="0" u="none" strike="noStrike" cap="none" dirty="0">
                <a:solidFill>
                  <a:srgbClr val="5F625F"/>
                </a:solidFill>
                <a:latin typeface="Calibri"/>
                <a:ea typeface="Calibri"/>
                <a:cs typeface="Calibri"/>
                <a:sym typeface="Calibri"/>
              </a:rPr>
              <a:t> u</a:t>
            </a:r>
            <a:r>
              <a:rPr lang="sl-SI" sz="1600" b="0" i="0" u="none" strike="noStrike" cap="none" dirty="0" err="1">
                <a:solidFill>
                  <a:srgbClr val="5F625F"/>
                </a:solidFill>
                <a:latin typeface="Calibri"/>
                <a:ea typeface="Calibri"/>
                <a:cs typeface="Calibri"/>
                <a:sym typeface="Calibri"/>
              </a:rPr>
              <a:t>deleženci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razumejo</a:t>
            </a:r>
            <a:r>
              <a:rPr lang="en-IE" sz="1600" b="0" i="0" u="none" strike="noStrike" cap="none" dirty="0">
                <a:solidFill>
                  <a:srgbClr val="5F625F"/>
                </a:solidFill>
                <a:latin typeface="Calibri"/>
                <a:ea typeface="Calibri"/>
                <a:cs typeface="Calibri"/>
                <a:sym typeface="Calibri"/>
              </a:rPr>
              <a:t>?</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5F625F"/>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r>
              <a:rPr lang="en-IE" sz="1600" b="0" i="0" u="none" strike="noStrike" cap="none" dirty="0">
                <a:solidFill>
                  <a:srgbClr val="5F625F"/>
                </a:solidFill>
                <a:latin typeface="Calibri"/>
                <a:ea typeface="Calibri"/>
                <a:cs typeface="Calibri"/>
                <a:sym typeface="Calibri"/>
              </a:rPr>
              <a:t>V2: Na </a:t>
            </a:r>
            <a:r>
              <a:rPr lang="en-IE" sz="1600" b="0" i="0" u="none" strike="noStrike" cap="none" dirty="0" err="1">
                <a:solidFill>
                  <a:srgbClr val="5F625F"/>
                </a:solidFill>
                <a:latin typeface="Calibri"/>
                <a:ea typeface="Calibri"/>
                <a:cs typeface="Calibri"/>
                <a:sym typeface="Calibri"/>
              </a:rPr>
              <a:t>kakšen</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način</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moja</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digitalna</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učna</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gradiva</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upoštevajo</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izkušnje</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odraslih</a:t>
            </a:r>
            <a:r>
              <a:rPr lang="en-IE" sz="1600" b="0" i="0" u="none" strike="noStrike" cap="none" dirty="0">
                <a:solidFill>
                  <a:srgbClr val="5F625F"/>
                </a:solidFill>
                <a:latin typeface="Calibri"/>
                <a:ea typeface="Calibri"/>
                <a:cs typeface="Calibri"/>
                <a:sym typeface="Calibri"/>
              </a:rPr>
              <a:t> u</a:t>
            </a:r>
            <a:r>
              <a:rPr lang="sl-SI" sz="1600" b="0" i="0" u="none" strike="noStrike" cap="none" dirty="0" err="1">
                <a:solidFill>
                  <a:srgbClr val="5F625F"/>
                </a:solidFill>
                <a:latin typeface="Calibri"/>
                <a:ea typeface="Calibri"/>
                <a:cs typeface="Calibri"/>
                <a:sym typeface="Calibri"/>
              </a:rPr>
              <a:t>deležencev</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hkrati</a:t>
            </a:r>
            <a:r>
              <a:rPr lang="en-IE" sz="1600" b="0" i="0" u="none" strike="noStrike" cap="none" dirty="0">
                <a:solidFill>
                  <a:srgbClr val="5F625F"/>
                </a:solidFill>
                <a:latin typeface="Calibri"/>
                <a:ea typeface="Calibri"/>
                <a:cs typeface="Calibri"/>
                <a:sym typeface="Calibri"/>
              </a:rPr>
              <a:t> pa </a:t>
            </a:r>
            <a:r>
              <a:rPr lang="en-IE" sz="1600" b="0" i="0" u="none" strike="noStrike" cap="none" dirty="0" err="1">
                <a:solidFill>
                  <a:srgbClr val="5F625F"/>
                </a:solidFill>
                <a:latin typeface="Calibri"/>
                <a:ea typeface="Calibri"/>
                <a:cs typeface="Calibri"/>
                <a:sym typeface="Calibri"/>
              </a:rPr>
              <a:t>ponujajo</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jasno</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strukturo</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dostopnost</a:t>
            </a:r>
            <a:r>
              <a:rPr lang="en-IE" sz="1600" b="0" i="0" u="none" strike="noStrike" cap="none" dirty="0">
                <a:solidFill>
                  <a:srgbClr val="5F625F"/>
                </a:solidFill>
                <a:latin typeface="Calibri"/>
                <a:ea typeface="Calibri"/>
                <a:cs typeface="Calibri"/>
                <a:sym typeface="Calibri"/>
              </a:rPr>
              <a:t> in </a:t>
            </a:r>
            <a:r>
              <a:rPr lang="en-IE" sz="1600" b="0" i="0" u="none" strike="noStrike" cap="none" dirty="0" err="1">
                <a:solidFill>
                  <a:srgbClr val="5F625F"/>
                </a:solidFill>
                <a:latin typeface="Calibri"/>
                <a:ea typeface="Calibri"/>
                <a:cs typeface="Calibri"/>
                <a:sym typeface="Calibri"/>
              </a:rPr>
              <a:t>praktično</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relevantnost</a:t>
            </a:r>
            <a:r>
              <a:rPr lang="en-IE" sz="1600" b="0" i="0" u="none" strike="noStrike" cap="none" dirty="0">
                <a:solidFill>
                  <a:srgbClr val="5F625F"/>
                </a:solidFill>
                <a:latin typeface="Calibri"/>
                <a:ea typeface="Calibri"/>
                <a:cs typeface="Calibri"/>
                <a:sym typeface="Calibri"/>
              </a:rPr>
              <a:t>?</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5F625F"/>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r>
              <a:rPr lang="en-IE" sz="1600" b="0" i="0" u="none" strike="noStrike" cap="none" dirty="0">
                <a:solidFill>
                  <a:srgbClr val="5F625F"/>
                </a:solidFill>
                <a:latin typeface="Calibri"/>
                <a:ea typeface="Calibri"/>
                <a:cs typeface="Calibri"/>
                <a:sym typeface="Calibri"/>
              </a:rPr>
              <a:t>V3: </a:t>
            </a:r>
            <a:r>
              <a:rPr lang="en-IE" sz="1600" b="0" i="0" u="none" strike="noStrike" cap="none" dirty="0" err="1">
                <a:solidFill>
                  <a:srgbClr val="5F625F"/>
                </a:solidFill>
                <a:latin typeface="Calibri"/>
                <a:ea typeface="Calibri"/>
                <a:cs typeface="Calibri"/>
                <a:sym typeface="Calibri"/>
              </a:rPr>
              <a:t>Kako</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uravnotežim</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eksperimentiranje</a:t>
            </a:r>
            <a:r>
              <a:rPr lang="en-IE" sz="1600" b="0" i="0" u="none" strike="noStrike" cap="none" dirty="0">
                <a:solidFill>
                  <a:srgbClr val="5F625F"/>
                </a:solidFill>
                <a:latin typeface="Calibri"/>
                <a:ea typeface="Calibri"/>
                <a:cs typeface="Calibri"/>
                <a:sym typeface="Calibri"/>
              </a:rPr>
              <a:t> z </a:t>
            </a:r>
            <a:r>
              <a:rPr lang="en-IE" sz="1600" b="0" i="0" u="none" strike="noStrike" cap="none" dirty="0" err="1">
                <a:solidFill>
                  <a:srgbClr val="5F625F"/>
                </a:solidFill>
                <a:latin typeface="Calibri"/>
                <a:ea typeface="Calibri"/>
                <a:cs typeface="Calibri"/>
                <a:sym typeface="Calibri"/>
              </a:rPr>
              <a:t>digitalnimi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ali</a:t>
            </a:r>
            <a:r>
              <a:rPr lang="en-IE" sz="1600" b="0" i="0" u="none" strike="noStrike" cap="none" dirty="0">
                <a:solidFill>
                  <a:srgbClr val="5F625F"/>
                </a:solidFill>
                <a:latin typeface="Calibri"/>
                <a:ea typeface="Calibri"/>
                <a:cs typeface="Calibri"/>
                <a:sym typeface="Calibri"/>
              </a:rPr>
              <a:t> AI-</a:t>
            </a:r>
            <a:r>
              <a:rPr lang="en-IE" sz="1600" b="0" i="0" u="none" strike="noStrike" cap="none" dirty="0" err="1">
                <a:solidFill>
                  <a:srgbClr val="5F625F"/>
                </a:solidFill>
                <a:latin typeface="Calibri"/>
                <a:ea typeface="Calibri"/>
                <a:cs typeface="Calibri"/>
                <a:sym typeface="Calibri"/>
              </a:rPr>
              <a:t>podprtimi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orodji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ter</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ohranjanje</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nadzora</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nad</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učnimi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cilji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kakovostjo</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vsebine</a:t>
            </a:r>
            <a:r>
              <a:rPr lang="en-IE" sz="1600" b="0" i="0" u="none" strike="noStrike" cap="none" dirty="0">
                <a:solidFill>
                  <a:srgbClr val="5F625F"/>
                </a:solidFill>
                <a:latin typeface="Calibri"/>
                <a:ea typeface="Calibri"/>
                <a:cs typeface="Calibri"/>
                <a:sym typeface="Calibri"/>
              </a:rPr>
              <a:t> in </a:t>
            </a:r>
            <a:r>
              <a:rPr lang="en-IE" sz="1600" b="0" i="0" u="none" strike="noStrike" cap="none" dirty="0" err="1">
                <a:solidFill>
                  <a:srgbClr val="5F625F"/>
                </a:solidFill>
                <a:latin typeface="Calibri"/>
                <a:ea typeface="Calibri"/>
                <a:cs typeface="Calibri"/>
                <a:sym typeface="Calibri"/>
              </a:rPr>
              <a:t>pedagogiko</a:t>
            </a:r>
            <a:r>
              <a:rPr lang="en-IE" sz="1600" b="0" i="0" u="none" strike="noStrike" cap="none" dirty="0">
                <a:solidFill>
                  <a:srgbClr val="5F625F"/>
                </a:solidFill>
                <a:latin typeface="Calibri"/>
                <a:ea typeface="Calibri"/>
                <a:cs typeface="Calibri"/>
                <a:sym typeface="Calibri"/>
              </a:rPr>
              <a:t>?</a:t>
            </a:r>
            <a:r>
              <a:rPr lang="en-IE" sz="1800" b="0" i="0" u="none" strike="noStrike" cap="none" dirty="0">
                <a:solidFill>
                  <a:schemeClr val="dk1"/>
                </a:solidFill>
                <a:latin typeface="Calibri"/>
                <a:ea typeface="Calibri"/>
                <a:cs typeface="Calibri"/>
                <a:sym typeface="Calibri"/>
              </a:rPr>
              <a:t> </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endParaRPr sz="1100" b="0" i="0" u="none" strike="noStrike" cap="none" dirty="0">
              <a:solidFill>
                <a:schemeClr val="dk1"/>
              </a:solidFill>
              <a:latin typeface="Arial"/>
              <a:ea typeface="Arial"/>
              <a:cs typeface="Arial"/>
              <a:sym typeface="Arial"/>
            </a:endParaRPr>
          </a:p>
          <a:p>
            <a:pPr marL="0" marR="0" lvl="0" indent="0" algn="just" rtl="0">
              <a:lnSpc>
                <a:spcPct val="150000"/>
              </a:lnSpc>
              <a:spcBef>
                <a:spcPts val="0"/>
              </a:spcBef>
              <a:spcAft>
                <a:spcPts val="0"/>
              </a:spcAft>
              <a:buClr>
                <a:srgbClr val="000000"/>
              </a:buClr>
              <a:buSzPts val="900"/>
              <a:buFont typeface="Arial"/>
              <a:buNone/>
            </a:pPr>
            <a:endParaRPr sz="900" b="0" i="0" u="none" strike="noStrike" cap="none" dirty="0">
              <a:solidFill>
                <a:schemeClr val="dk1"/>
              </a:solidFill>
              <a:latin typeface="Arial"/>
              <a:ea typeface="Arial"/>
              <a:cs typeface="Arial"/>
              <a:sym typeface="Arial"/>
            </a:endParaRPr>
          </a:p>
        </p:txBody>
      </p:sp>
      <p:sp>
        <p:nvSpPr>
          <p:cNvPr id="583" name="Google Shape;583;p23"/>
          <p:cNvSpPr txBox="1"/>
          <p:nvPr/>
        </p:nvSpPr>
        <p:spPr>
          <a:xfrm>
            <a:off x="655638" y="5834854"/>
            <a:ext cx="4730178" cy="2616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IE" sz="1100" b="0" i="0" u="none" strike="noStrike" cap="none">
                <a:solidFill>
                  <a:srgbClr val="5F625F"/>
                </a:solidFill>
                <a:latin typeface="Calibri"/>
                <a:ea typeface="Calibri"/>
                <a:cs typeface="Calibri"/>
                <a:sym typeface="Calibri"/>
              </a:rPr>
              <a:t>Slika: jcomp na </a:t>
            </a:r>
            <a:r>
              <a:rPr lang="en-IE" sz="1100" b="0" i="0" u="sng" strike="noStrike" cap="none">
                <a:solidFill>
                  <a:srgbClr val="5F625F"/>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Freepik</a:t>
            </a:r>
            <a:endParaRPr sz="1100" b="0" i="0" u="none" strike="noStrike" cap="none">
              <a:solidFill>
                <a:srgbClr val="5F625F"/>
              </a:solidFill>
              <a:latin typeface="Calibri"/>
              <a:ea typeface="Calibri"/>
              <a:cs typeface="Calibri"/>
              <a:sym typeface="Calibri"/>
            </a:endParaRPr>
          </a:p>
        </p:txBody>
      </p:sp>
      <p:pic>
        <p:nvPicPr>
          <p:cNvPr id="6" name="Slika 5">
            <a:extLst>
              <a:ext uri="{FF2B5EF4-FFF2-40B4-BE49-F238E27FC236}">
                <a16:creationId xmlns:a16="http://schemas.microsoft.com/office/drawing/2014/main" id="{C4FD5DB0-A867-49DD-98A5-21AE6B809751}"/>
              </a:ext>
            </a:extLst>
          </p:cNvPr>
          <p:cNvPicPr>
            <a:picLocks noChangeAspect="1"/>
          </p:cNvPicPr>
          <p:nvPr/>
        </p:nvPicPr>
        <p:blipFill>
          <a:blip r:embed="rId6"/>
          <a:stretch>
            <a:fillRect/>
          </a:stretch>
        </p:blipFill>
        <p:spPr>
          <a:xfrm>
            <a:off x="597212" y="6315296"/>
            <a:ext cx="1551289" cy="325453"/>
          </a:xfrm>
          <a:prstGeom prst="rect">
            <a:avLst/>
          </a:prstGeom>
        </p:spPr>
      </p:pic>
      <p:sp>
        <p:nvSpPr>
          <p:cNvPr id="7" name="Pravokotnik 6">
            <a:extLst>
              <a:ext uri="{FF2B5EF4-FFF2-40B4-BE49-F238E27FC236}">
                <a16:creationId xmlns:a16="http://schemas.microsoft.com/office/drawing/2014/main" id="{EEC0D086-05A5-4E6B-BB4E-390CF9C7204C}"/>
              </a:ext>
            </a:extLst>
          </p:cNvPr>
          <p:cNvSpPr/>
          <p:nvPr/>
        </p:nvSpPr>
        <p:spPr>
          <a:xfrm>
            <a:off x="3128021" y="6315296"/>
            <a:ext cx="5309101" cy="461665"/>
          </a:xfrm>
          <a:prstGeom prst="rect">
            <a:avLst/>
          </a:prstGeom>
          <a:solidFill>
            <a:srgbClr val="F5F5F5"/>
          </a:solidFill>
        </p:spPr>
        <p:txBody>
          <a:bodyPr wrap="square">
            <a:spAutoFit/>
          </a:bodyPr>
          <a:lstStyle/>
          <a:p>
            <a:pPr algn="just"/>
            <a:r>
              <a:rPr lang="sl-SI" sz="800" dirty="0">
                <a:latin typeface="Calibri" panose="020F0502020204030204" pitchFamily="34" charset="0"/>
                <a:ea typeface="Calibri" panose="020F0502020204030204" pitchFamily="34" charset="0"/>
                <a:cs typeface="Calibri" panose="020F0502020204030204" pitchFamily="34" charset="0"/>
              </a:rPr>
              <a:t>„Financirano s strani Evropske unije. Izražena stališča in mnenja so zgolj stališča in mnenja avtorja(-</a:t>
            </a:r>
            <a:r>
              <a:rPr lang="sl-SI" sz="800" dirty="0" err="1">
                <a:latin typeface="Calibri" panose="020F0502020204030204" pitchFamily="34" charset="0"/>
                <a:ea typeface="Calibri" panose="020F0502020204030204" pitchFamily="34" charset="0"/>
                <a:cs typeface="Calibri" panose="020F0502020204030204" pitchFamily="34" charset="0"/>
              </a:rPr>
              <a:t>ev</a:t>
            </a:r>
            <a:r>
              <a:rPr lang="sl-SI" sz="800" dirty="0">
                <a:latin typeface="Calibri" panose="020F0502020204030204" pitchFamily="34" charset="0"/>
                <a:ea typeface="Calibri" panose="020F0502020204030204" pitchFamily="34" charset="0"/>
                <a:cs typeface="Calibri" panose="020F0502020204030204" pitchFamily="34" charset="0"/>
              </a:rPr>
              <a:t>) in ne odražajo nujno stališč in mnenj Evropske unije ali </a:t>
            </a:r>
            <a:r>
              <a:rPr lang="sl-SI" sz="800" dirty="0" err="1">
                <a:latin typeface="Calibri" panose="020F0502020204030204" pitchFamily="34" charset="0"/>
                <a:ea typeface="Calibri" panose="020F0502020204030204" pitchFamily="34" charset="0"/>
                <a:cs typeface="Calibri" panose="020F0502020204030204" pitchFamily="34" charset="0"/>
              </a:rPr>
              <a:t>OeAD-GmbH</a:t>
            </a:r>
            <a:r>
              <a:rPr lang="sl-SI" sz="800" dirty="0">
                <a:latin typeface="Calibri" panose="020F0502020204030204" pitchFamily="34" charset="0"/>
                <a:ea typeface="Calibri" panose="020F0502020204030204" pitchFamily="34" charset="0"/>
                <a:cs typeface="Calibri" panose="020F0502020204030204" pitchFamily="34" charset="0"/>
              </a:rPr>
              <a:t>. Niti Evropska unija niti organ, ki je dodelil sredstva, ne odgovarjata zanje.“</a:t>
            </a:r>
            <a:br>
              <a:rPr lang="de-DE" sz="800" dirty="0">
                <a:latin typeface="Calibri" panose="020F0502020204030204" pitchFamily="34" charset="0"/>
                <a:ea typeface="Calibri" panose="020F0502020204030204" pitchFamily="34" charset="0"/>
                <a:cs typeface="Calibri" panose="020F0502020204030204" pitchFamily="34" charset="0"/>
              </a:rPr>
            </a:br>
            <a:endParaRPr lang="sl-SI"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587"/>
        <p:cNvGrpSpPr/>
        <p:nvPr/>
      </p:nvGrpSpPr>
      <p:grpSpPr>
        <a:xfrm>
          <a:off x="0" y="0"/>
          <a:ext cx="0" cy="0"/>
          <a:chOff x="0" y="0"/>
          <a:chExt cx="0" cy="0"/>
        </a:xfrm>
      </p:grpSpPr>
      <p:sp>
        <p:nvSpPr>
          <p:cNvPr id="588" name="Google Shape;588;p24"/>
          <p:cNvSpPr txBox="1"/>
          <p:nvPr/>
        </p:nvSpPr>
        <p:spPr>
          <a:xfrm>
            <a:off x="6614384" y="1015548"/>
            <a:ext cx="1972463"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IE" sz="2400" b="1" i="0" u="none" strike="noStrike" cap="none">
                <a:solidFill>
                  <a:srgbClr val="C52B87"/>
                </a:solidFill>
                <a:latin typeface="Calibri"/>
                <a:ea typeface="Calibri"/>
                <a:cs typeface="Calibri"/>
                <a:sym typeface="Calibri"/>
              </a:rPr>
              <a:t>Viri</a:t>
            </a:r>
            <a:endParaRPr sz="1400" b="0" i="0" u="none" strike="noStrike" cap="none">
              <a:solidFill>
                <a:srgbClr val="000000"/>
              </a:solidFill>
              <a:latin typeface="Arial"/>
              <a:ea typeface="Arial"/>
              <a:cs typeface="Arial"/>
              <a:sym typeface="Arial"/>
            </a:endParaRPr>
          </a:p>
        </p:txBody>
      </p:sp>
      <p:sp>
        <p:nvSpPr>
          <p:cNvPr id="589" name="Google Shape;589;p24"/>
          <p:cNvSpPr/>
          <p:nvPr/>
        </p:nvSpPr>
        <p:spPr>
          <a:xfrm>
            <a:off x="4740705" y="1686243"/>
            <a:ext cx="6790533" cy="4408859"/>
          </a:xfrm>
          <a:prstGeom prst="rect">
            <a:avLst/>
          </a:prstGeom>
          <a:noFill/>
          <a:ln>
            <a:noFill/>
          </a:ln>
        </p:spPr>
        <p:txBody>
          <a:bodyPr spcFirstLastPara="1" wrap="square" lIns="91425" tIns="45700" rIns="91425" bIns="45700" anchor="t" anchorCtr="0">
            <a:spAutoFit/>
          </a:bodyPr>
          <a:lstStyle/>
          <a:p>
            <a:pPr marL="285750" marR="0" lvl="0" indent="-285750" algn="l" rtl="0">
              <a:lnSpc>
                <a:spcPct val="100000"/>
              </a:lnSpc>
              <a:spcBef>
                <a:spcPts val="0"/>
              </a:spcBef>
              <a:spcAft>
                <a:spcPts val="0"/>
              </a:spcAft>
              <a:buClr>
                <a:srgbClr val="5F625F"/>
              </a:buClr>
              <a:buSzPts val="1600"/>
              <a:buFont typeface="Arial"/>
              <a:buChar char="•"/>
            </a:pPr>
            <a:r>
              <a:rPr lang="en-IE" sz="1600" b="0" i="0" u="none" strike="noStrike" cap="none">
                <a:solidFill>
                  <a:srgbClr val="5F625F"/>
                </a:solidFill>
                <a:latin typeface="Calibri"/>
                <a:ea typeface="Calibri"/>
                <a:cs typeface="Calibri"/>
                <a:sym typeface="Calibri"/>
              </a:rPr>
              <a:t>Evropska komisija: Generalni direktorat za izobraževanje, mladino, šport in kulturo, Etična navodila o uporabi umetne inteligence (AI) in podatkov pri poučevanju in učenju za izobraževalce, Urad za publikacije Evropske unije, 2022,</a:t>
            </a:r>
            <a:r>
              <a:rPr lang="en-IE" sz="1600" b="0" i="0" u="sng" strike="noStrike" cap="none">
                <a:solidFill>
                  <a:srgbClr val="5F625F"/>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 https://data.europa.eu/doi/10.2766/153756</a:t>
            </a:r>
            <a:endParaRPr sz="1600" b="0" i="0" u="none" strike="noStrike" cap="none">
              <a:solidFill>
                <a:srgbClr val="5F625F"/>
              </a:solidFill>
              <a:latin typeface="Calibri"/>
              <a:ea typeface="Calibri"/>
              <a:cs typeface="Calibri"/>
              <a:sym typeface="Calibri"/>
            </a:endParaRPr>
          </a:p>
          <a:p>
            <a:pPr marL="285750" marR="0" lvl="0" indent="-285750" algn="l" rtl="0">
              <a:lnSpc>
                <a:spcPct val="100000"/>
              </a:lnSpc>
              <a:spcBef>
                <a:spcPts val="0"/>
              </a:spcBef>
              <a:spcAft>
                <a:spcPts val="0"/>
              </a:spcAft>
              <a:buClr>
                <a:srgbClr val="5F625F"/>
              </a:buClr>
              <a:buSzPts val="1600"/>
              <a:buFont typeface="Arial"/>
              <a:buChar char="•"/>
            </a:pPr>
            <a:r>
              <a:rPr lang="en-IE" sz="1600" b="0" i="0" u="none" strike="noStrike" cap="none">
                <a:solidFill>
                  <a:srgbClr val="5F625F"/>
                </a:solidFill>
                <a:latin typeface="Calibri"/>
                <a:ea typeface="Calibri"/>
                <a:cs typeface="Calibri"/>
                <a:sym typeface="Calibri"/>
              </a:rPr>
              <a:t>OECD (2025), Education Policy Outlook 2025: Nurturing Engaged and Resilient Lifelong Learners in a World of Digital Transformation, OECD Publishing, Pariz,</a:t>
            </a:r>
            <a:r>
              <a:rPr lang="en-IE" sz="1600" b="0" i="0" u="sng" strike="noStrike" cap="none">
                <a:solidFill>
                  <a:srgbClr val="5F625F"/>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 https://doi.org/10.1787/c3f402ba-en</a:t>
            </a:r>
            <a:endParaRPr sz="1600" b="0" i="0" u="none" strike="noStrike" cap="none">
              <a:solidFill>
                <a:srgbClr val="5F625F"/>
              </a:solidFill>
              <a:latin typeface="Calibri"/>
              <a:ea typeface="Calibri"/>
              <a:cs typeface="Calibri"/>
              <a:sym typeface="Calibri"/>
            </a:endParaRPr>
          </a:p>
          <a:p>
            <a:pPr marL="285750" marR="0" lvl="0" indent="-285750" algn="l" rtl="0">
              <a:lnSpc>
                <a:spcPct val="100000"/>
              </a:lnSpc>
              <a:spcBef>
                <a:spcPts val="0"/>
              </a:spcBef>
              <a:spcAft>
                <a:spcPts val="0"/>
              </a:spcAft>
              <a:buClr>
                <a:srgbClr val="5F625F"/>
              </a:buClr>
              <a:buSzPts val="1600"/>
              <a:buFont typeface="Arial"/>
              <a:buChar char="•"/>
            </a:pPr>
            <a:r>
              <a:rPr lang="en-IE" sz="1600" b="0" i="0" u="none" strike="noStrike" cap="none">
                <a:solidFill>
                  <a:srgbClr val="5F625F"/>
                </a:solidFill>
                <a:latin typeface="Calibri"/>
                <a:ea typeface="Calibri"/>
                <a:cs typeface="Calibri"/>
                <a:sym typeface="Calibri"/>
              </a:rPr>
              <a:t>Kadry, S. (ur.). (2024). Umetna inteligenca in izobraževanje – Oblikovanje prihodnosti učenja. IntechOpen. doi: 10.5772/intechopen.1002135 </a:t>
            </a:r>
            <a:endParaRPr/>
          </a:p>
          <a:p>
            <a:pPr marL="285750" marR="0" lvl="0" indent="-285750" algn="l" rtl="0">
              <a:lnSpc>
                <a:spcPct val="100000"/>
              </a:lnSpc>
              <a:spcBef>
                <a:spcPts val="0"/>
              </a:spcBef>
              <a:spcAft>
                <a:spcPts val="0"/>
              </a:spcAft>
              <a:buClr>
                <a:srgbClr val="5F625F"/>
              </a:buClr>
              <a:buSzPts val="1600"/>
              <a:buFont typeface="Arial"/>
              <a:buChar char="•"/>
            </a:pPr>
            <a:r>
              <a:rPr lang="en-IE" sz="1600" b="0" i="0" u="none" strike="noStrike" cap="none">
                <a:solidFill>
                  <a:srgbClr val="5F625F"/>
                </a:solidFill>
                <a:latin typeface="Calibri"/>
                <a:ea typeface="Calibri"/>
                <a:cs typeface="Calibri"/>
                <a:sym typeface="Calibri"/>
              </a:rPr>
              <a:t>Julia Rott, K., &amp; Schmidt-Hertha, B. (2024). Preoblikovanje izobraževanja odraslih v digitalni dobi: raziskovanje sprememb v okolju, vsebini in tehnologiji. International Journal of Lifelong Education, 43(4), 319–323. </a:t>
            </a:r>
            <a:r>
              <a:rPr lang="en-IE" sz="1600" b="0" i="0" u="sng" strike="noStrike" cap="none">
                <a:solidFill>
                  <a:srgbClr val="5F625F"/>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https://doi.org/10.1080/02601370.2024.2367395</a:t>
            </a:r>
            <a:endParaRPr sz="1600" b="0" i="0" u="none" strike="noStrike" cap="none">
              <a:solidFill>
                <a:srgbClr val="5F625F"/>
              </a:solidFill>
              <a:latin typeface="Calibri"/>
              <a:ea typeface="Calibri"/>
              <a:cs typeface="Calibri"/>
              <a:sym typeface="Calibri"/>
            </a:endParaRPr>
          </a:p>
          <a:p>
            <a:pPr marL="285750" marR="0" lvl="0" indent="-285750" algn="l" rtl="0">
              <a:lnSpc>
                <a:spcPct val="100000"/>
              </a:lnSpc>
              <a:spcBef>
                <a:spcPts val="0"/>
              </a:spcBef>
              <a:spcAft>
                <a:spcPts val="0"/>
              </a:spcAft>
              <a:buClr>
                <a:srgbClr val="5F625F"/>
              </a:buClr>
              <a:buSzPts val="1600"/>
              <a:buFont typeface="Arial"/>
              <a:buChar char="•"/>
            </a:pPr>
            <a:r>
              <a:rPr lang="en-IE" sz="1600" b="0" i="0" u="none" strike="noStrike" cap="none">
                <a:solidFill>
                  <a:schemeClr val="dk1"/>
                </a:solidFill>
                <a:latin typeface="Calibri"/>
                <a:ea typeface="Calibri"/>
                <a:cs typeface="Calibri"/>
                <a:sym typeface="Calibri"/>
              </a:rPr>
              <a:t>Gul, A., &amp; Bilgin, C. U. (2021). Gamifikacija v izobraževanju odraslih. Raziskovalna antologija o izobraževanju odraslih in razvoju vseživljenjskih učenjakov, 905–932.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a:p>
            <a:pPr marL="0" marR="0" lvl="0" indent="0" algn="just" rtl="0">
              <a:lnSpc>
                <a:spcPct val="150000"/>
              </a:lnSpc>
              <a:spcBef>
                <a:spcPts val="0"/>
              </a:spcBef>
              <a:spcAft>
                <a:spcPts val="0"/>
              </a:spcAft>
              <a:buClr>
                <a:srgbClr val="000000"/>
              </a:buClr>
              <a:buSzPts val="900"/>
              <a:buFont typeface="Arial"/>
              <a:buNone/>
            </a:pPr>
            <a:endParaRPr sz="900" b="0" i="0" u="none" strike="noStrike" cap="none">
              <a:solidFill>
                <a:schemeClr val="dk1"/>
              </a:solidFill>
              <a:latin typeface="Arial"/>
              <a:ea typeface="Arial"/>
              <a:cs typeface="Arial"/>
              <a:sym typeface="Arial"/>
            </a:endParaRPr>
          </a:p>
        </p:txBody>
      </p:sp>
      <p:pic>
        <p:nvPicPr>
          <p:cNvPr id="590" name="Google Shape;590;p24" descr="A tablet with a list and gears&#10;&#10;AI-generated content may be incorrect."/>
          <p:cNvPicPr preferRelativeResize="0"/>
          <p:nvPr/>
        </p:nvPicPr>
        <p:blipFill rotWithShape="1">
          <a:blip r:embed="rId7">
            <a:alphaModFix/>
          </a:blip>
          <a:srcRect/>
          <a:stretch/>
        </p:blipFill>
        <p:spPr>
          <a:xfrm>
            <a:off x="505314" y="1268184"/>
            <a:ext cx="4321632" cy="4321632"/>
          </a:xfrm>
          <a:prstGeom prst="rect">
            <a:avLst/>
          </a:prstGeom>
          <a:noFill/>
          <a:ln>
            <a:noFill/>
          </a:ln>
        </p:spPr>
      </p:pic>
      <p:sp>
        <p:nvSpPr>
          <p:cNvPr id="591" name="Google Shape;591;p24"/>
          <p:cNvSpPr txBox="1"/>
          <p:nvPr/>
        </p:nvSpPr>
        <p:spPr>
          <a:xfrm>
            <a:off x="591630" y="5692404"/>
            <a:ext cx="4291266" cy="2616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IE" sz="1100" b="0" i="0" u="none" strike="noStrike" cap="none">
                <a:solidFill>
                  <a:srgbClr val="5F625F"/>
                </a:solidFill>
                <a:latin typeface="Calibri"/>
                <a:ea typeface="Calibri"/>
                <a:cs typeface="Calibri"/>
                <a:sym typeface="Calibri"/>
              </a:rPr>
              <a:t>Slika: vectorjuice na </a:t>
            </a:r>
            <a:r>
              <a:rPr lang="en-IE" sz="1100" b="0" i="0" u="sng" strike="noStrike" cap="none">
                <a:solidFill>
                  <a:srgbClr val="5F625F"/>
                </a:solidFill>
                <a:latin typeface="Calibri"/>
                <a:ea typeface="Calibri"/>
                <a:cs typeface="Calibri"/>
                <a:sym typeface="Calibri"/>
                <a:hlinkClick r:id="rId8">
                  <a:extLst>
                    <a:ext uri="{A12FA001-AC4F-418D-AE19-62706E023703}">
                      <ahyp:hlinkClr xmlns:ahyp="http://schemas.microsoft.com/office/drawing/2018/hyperlinkcolor" val="tx"/>
                    </a:ext>
                  </a:extLst>
                </a:hlinkClick>
              </a:rPr>
              <a:t>Freepik</a:t>
            </a:r>
            <a:endParaRPr sz="1100" b="0" i="0" u="none" strike="noStrike" cap="none">
              <a:solidFill>
                <a:srgbClr val="5F625F"/>
              </a:solidFill>
              <a:latin typeface="Calibri"/>
              <a:ea typeface="Calibri"/>
              <a:cs typeface="Calibri"/>
              <a:sym typeface="Calibri"/>
            </a:endParaRPr>
          </a:p>
        </p:txBody>
      </p:sp>
      <p:pic>
        <p:nvPicPr>
          <p:cNvPr id="6" name="Slika 5">
            <a:extLst>
              <a:ext uri="{FF2B5EF4-FFF2-40B4-BE49-F238E27FC236}">
                <a16:creationId xmlns:a16="http://schemas.microsoft.com/office/drawing/2014/main" id="{F3E81C3C-2C6D-4B66-911B-27C8877E1636}"/>
              </a:ext>
            </a:extLst>
          </p:cNvPr>
          <p:cNvPicPr>
            <a:picLocks noChangeAspect="1"/>
          </p:cNvPicPr>
          <p:nvPr/>
        </p:nvPicPr>
        <p:blipFill>
          <a:blip r:embed="rId9"/>
          <a:stretch>
            <a:fillRect/>
          </a:stretch>
        </p:blipFill>
        <p:spPr>
          <a:xfrm>
            <a:off x="597212" y="6315296"/>
            <a:ext cx="1551289" cy="325453"/>
          </a:xfrm>
          <a:prstGeom prst="rect">
            <a:avLst/>
          </a:prstGeom>
        </p:spPr>
      </p:pic>
      <p:sp>
        <p:nvSpPr>
          <p:cNvPr id="7" name="Pravokotnik 6">
            <a:extLst>
              <a:ext uri="{FF2B5EF4-FFF2-40B4-BE49-F238E27FC236}">
                <a16:creationId xmlns:a16="http://schemas.microsoft.com/office/drawing/2014/main" id="{EB4EAAA0-D046-4799-8C18-C6385CFF54A2}"/>
              </a:ext>
            </a:extLst>
          </p:cNvPr>
          <p:cNvSpPr/>
          <p:nvPr/>
        </p:nvSpPr>
        <p:spPr>
          <a:xfrm>
            <a:off x="3128021" y="6315296"/>
            <a:ext cx="5309101" cy="461665"/>
          </a:xfrm>
          <a:prstGeom prst="rect">
            <a:avLst/>
          </a:prstGeom>
          <a:solidFill>
            <a:srgbClr val="F5F5F5"/>
          </a:solidFill>
        </p:spPr>
        <p:txBody>
          <a:bodyPr wrap="square">
            <a:spAutoFit/>
          </a:bodyPr>
          <a:lstStyle/>
          <a:p>
            <a:pPr algn="just"/>
            <a:r>
              <a:rPr lang="sl-SI" sz="800" dirty="0">
                <a:latin typeface="Calibri" panose="020F0502020204030204" pitchFamily="34" charset="0"/>
                <a:ea typeface="Calibri" panose="020F0502020204030204" pitchFamily="34" charset="0"/>
                <a:cs typeface="Calibri" panose="020F0502020204030204" pitchFamily="34" charset="0"/>
              </a:rPr>
              <a:t>„Financirano s strani Evropske unije. Izražena stališča in mnenja so zgolj stališča in mnenja avtorja(-</a:t>
            </a:r>
            <a:r>
              <a:rPr lang="sl-SI" sz="800" dirty="0" err="1">
                <a:latin typeface="Calibri" panose="020F0502020204030204" pitchFamily="34" charset="0"/>
                <a:ea typeface="Calibri" panose="020F0502020204030204" pitchFamily="34" charset="0"/>
                <a:cs typeface="Calibri" panose="020F0502020204030204" pitchFamily="34" charset="0"/>
              </a:rPr>
              <a:t>ev</a:t>
            </a:r>
            <a:r>
              <a:rPr lang="sl-SI" sz="800" dirty="0">
                <a:latin typeface="Calibri" panose="020F0502020204030204" pitchFamily="34" charset="0"/>
                <a:ea typeface="Calibri" panose="020F0502020204030204" pitchFamily="34" charset="0"/>
                <a:cs typeface="Calibri" panose="020F0502020204030204" pitchFamily="34" charset="0"/>
              </a:rPr>
              <a:t>) in ne odražajo nujno stališč in mnenj Evropske unije ali </a:t>
            </a:r>
            <a:r>
              <a:rPr lang="sl-SI" sz="800" dirty="0" err="1">
                <a:latin typeface="Calibri" panose="020F0502020204030204" pitchFamily="34" charset="0"/>
                <a:ea typeface="Calibri" panose="020F0502020204030204" pitchFamily="34" charset="0"/>
                <a:cs typeface="Calibri" panose="020F0502020204030204" pitchFamily="34" charset="0"/>
              </a:rPr>
              <a:t>OeAD-GmbH</a:t>
            </a:r>
            <a:r>
              <a:rPr lang="sl-SI" sz="800" dirty="0">
                <a:latin typeface="Calibri" panose="020F0502020204030204" pitchFamily="34" charset="0"/>
                <a:ea typeface="Calibri" panose="020F0502020204030204" pitchFamily="34" charset="0"/>
                <a:cs typeface="Calibri" panose="020F0502020204030204" pitchFamily="34" charset="0"/>
              </a:rPr>
              <a:t>. Niti Evropska unija niti organ, ki je dodelil sredstva, ne odgovarjata zanje.“</a:t>
            </a:r>
            <a:br>
              <a:rPr lang="de-DE" sz="800" dirty="0">
                <a:latin typeface="Calibri" panose="020F0502020204030204" pitchFamily="34" charset="0"/>
                <a:ea typeface="Calibri" panose="020F0502020204030204" pitchFamily="34" charset="0"/>
                <a:cs typeface="Calibri" panose="020F0502020204030204" pitchFamily="34" charset="0"/>
              </a:rPr>
            </a:br>
            <a:endParaRPr lang="sl-SI"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595"/>
        <p:cNvGrpSpPr/>
        <p:nvPr/>
      </p:nvGrpSpPr>
      <p:grpSpPr>
        <a:xfrm>
          <a:off x="0" y="0"/>
          <a:ext cx="0" cy="0"/>
          <a:chOff x="0" y="0"/>
          <a:chExt cx="0" cy="0"/>
        </a:xfrm>
      </p:grpSpPr>
      <p:sp>
        <p:nvSpPr>
          <p:cNvPr id="596" name="Google Shape;596;p25"/>
          <p:cNvSpPr txBox="1"/>
          <p:nvPr/>
        </p:nvSpPr>
        <p:spPr>
          <a:xfrm>
            <a:off x="976454" y="444655"/>
            <a:ext cx="1960793"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IE" sz="2400" b="1" i="0" u="none" strike="noStrike" cap="none" dirty="0" err="1">
                <a:solidFill>
                  <a:srgbClr val="C52B87"/>
                </a:solidFill>
                <a:latin typeface="Calibri"/>
                <a:ea typeface="Calibri"/>
                <a:cs typeface="Calibri"/>
                <a:sym typeface="Calibri"/>
              </a:rPr>
              <a:t>Zaključek</a:t>
            </a:r>
            <a:endParaRPr sz="1400" b="0" i="0" u="none" strike="noStrike" cap="none" dirty="0">
              <a:solidFill>
                <a:srgbClr val="000000"/>
              </a:solidFill>
              <a:latin typeface="Arial"/>
              <a:ea typeface="Arial"/>
              <a:cs typeface="Arial"/>
              <a:sym typeface="Arial"/>
            </a:endParaRPr>
          </a:p>
        </p:txBody>
      </p:sp>
      <p:sp>
        <p:nvSpPr>
          <p:cNvPr id="597" name="Google Shape;597;p25"/>
          <p:cNvSpPr/>
          <p:nvPr/>
        </p:nvSpPr>
        <p:spPr>
          <a:xfrm>
            <a:off x="582945" y="906320"/>
            <a:ext cx="11026110" cy="4524275"/>
          </a:xfrm>
          <a:prstGeom prst="rect">
            <a:avLst/>
          </a:prstGeom>
          <a:noFill/>
          <a:ln>
            <a:noFill/>
          </a:ln>
        </p:spPr>
        <p:txBody>
          <a:bodyPr spcFirstLastPara="1" wrap="square" lIns="91425" tIns="45700" rIns="91425" bIns="45700" anchor="t" anchorCtr="0">
            <a:spAutoFit/>
          </a:bodyPr>
          <a:lstStyle/>
          <a:p>
            <a:pPr marL="0" marR="0" lvl="0" indent="0" algn="just" rtl="0">
              <a:lnSpc>
                <a:spcPct val="150000"/>
              </a:lnSpc>
              <a:spcBef>
                <a:spcPts val="0"/>
              </a:spcBef>
              <a:spcAft>
                <a:spcPts val="0"/>
              </a:spcAft>
              <a:buClr>
                <a:srgbClr val="000000"/>
              </a:buClr>
              <a:buSzPts val="1600"/>
              <a:buFont typeface="Arial"/>
              <a:buNone/>
            </a:pPr>
            <a:r>
              <a:rPr lang="en-IE" sz="1600" b="1" i="0" u="none" strike="noStrike" cap="none" dirty="0" err="1">
                <a:solidFill>
                  <a:srgbClr val="5F625F"/>
                </a:solidFill>
                <a:latin typeface="Calibri"/>
                <a:ea typeface="Calibri"/>
                <a:cs typeface="Calibri"/>
                <a:sym typeface="Calibri"/>
              </a:rPr>
              <a:t>Oblikovanje</a:t>
            </a:r>
            <a:r>
              <a:rPr lang="en-IE" sz="1600" b="1" i="0" u="none" strike="noStrike" cap="none" dirty="0">
                <a:solidFill>
                  <a:srgbClr val="5F625F"/>
                </a:solidFill>
                <a:latin typeface="Calibri"/>
                <a:ea typeface="Calibri"/>
                <a:cs typeface="Calibri"/>
                <a:sym typeface="Calibri"/>
              </a:rPr>
              <a:t> </a:t>
            </a:r>
            <a:r>
              <a:rPr lang="en-IE" sz="1600" b="1" i="0" u="none" strike="noStrike" cap="none" dirty="0" err="1">
                <a:solidFill>
                  <a:srgbClr val="5F625F"/>
                </a:solidFill>
                <a:latin typeface="Calibri"/>
                <a:ea typeface="Calibri"/>
                <a:cs typeface="Calibri"/>
                <a:sym typeface="Calibri"/>
              </a:rPr>
              <a:t>digitalnih</a:t>
            </a:r>
            <a:r>
              <a:rPr lang="en-IE" sz="1600" b="1" i="0" u="none" strike="noStrike" cap="none" dirty="0">
                <a:solidFill>
                  <a:srgbClr val="5F625F"/>
                </a:solidFill>
                <a:latin typeface="Calibri"/>
                <a:ea typeface="Calibri"/>
                <a:cs typeface="Calibri"/>
                <a:sym typeface="Calibri"/>
              </a:rPr>
              <a:t> </a:t>
            </a:r>
            <a:r>
              <a:rPr lang="en-IE" sz="1600" b="1" i="0" u="none" strike="noStrike" cap="none" dirty="0" err="1">
                <a:solidFill>
                  <a:srgbClr val="5F625F"/>
                </a:solidFill>
                <a:latin typeface="Calibri"/>
                <a:ea typeface="Calibri"/>
                <a:cs typeface="Calibri"/>
                <a:sym typeface="Calibri"/>
              </a:rPr>
              <a:t>učnih</a:t>
            </a:r>
            <a:r>
              <a:rPr lang="en-IE" sz="1600" b="1" i="0" u="none" strike="noStrike" cap="none" dirty="0">
                <a:solidFill>
                  <a:srgbClr val="5F625F"/>
                </a:solidFill>
                <a:latin typeface="Calibri"/>
                <a:ea typeface="Calibri"/>
                <a:cs typeface="Calibri"/>
                <a:sym typeface="Calibri"/>
              </a:rPr>
              <a:t> </a:t>
            </a:r>
            <a:r>
              <a:rPr lang="en-IE" sz="1600" b="1" i="0" u="none" strike="noStrike" cap="none" dirty="0" err="1">
                <a:solidFill>
                  <a:srgbClr val="5F625F"/>
                </a:solidFill>
                <a:latin typeface="Calibri"/>
                <a:ea typeface="Calibri"/>
                <a:cs typeface="Calibri"/>
                <a:sym typeface="Calibri"/>
              </a:rPr>
              <a:t>izkušenj</a:t>
            </a:r>
            <a:r>
              <a:rPr lang="en-IE" sz="1600" b="1" i="0" u="none" strike="noStrike" cap="none" dirty="0">
                <a:solidFill>
                  <a:srgbClr val="5F625F"/>
                </a:solidFill>
                <a:latin typeface="Calibri"/>
                <a:ea typeface="Calibri"/>
                <a:cs typeface="Calibri"/>
                <a:sym typeface="Calibri"/>
              </a:rPr>
              <a:t> v </a:t>
            </a:r>
            <a:r>
              <a:rPr lang="en-IE" sz="1600" b="1" i="0" u="none" strike="noStrike" cap="none" dirty="0" err="1">
                <a:solidFill>
                  <a:srgbClr val="5F625F"/>
                </a:solidFill>
                <a:latin typeface="Calibri"/>
                <a:ea typeface="Calibri"/>
                <a:cs typeface="Calibri"/>
                <a:sym typeface="Calibri"/>
              </a:rPr>
              <a:t>izobraževanju</a:t>
            </a:r>
            <a:r>
              <a:rPr lang="en-IE" sz="1600" b="1" i="0" u="none" strike="noStrike" cap="none" dirty="0">
                <a:solidFill>
                  <a:srgbClr val="5F625F"/>
                </a:solidFill>
                <a:latin typeface="Calibri"/>
                <a:ea typeface="Calibri"/>
                <a:cs typeface="Calibri"/>
                <a:sym typeface="Calibri"/>
              </a:rPr>
              <a:t> </a:t>
            </a:r>
            <a:r>
              <a:rPr lang="en-IE" sz="1600" b="1" i="0" u="none" strike="noStrike" cap="none" dirty="0" err="1">
                <a:solidFill>
                  <a:srgbClr val="5F625F"/>
                </a:solidFill>
                <a:latin typeface="Calibri"/>
                <a:ea typeface="Calibri"/>
                <a:cs typeface="Calibri"/>
                <a:sym typeface="Calibri"/>
              </a:rPr>
              <a:t>odraslih</a:t>
            </a:r>
            <a:endParaRPr sz="1400" b="0" i="0" u="none" strike="noStrike" cap="none" dirty="0">
              <a:solidFill>
                <a:srgbClr val="000000"/>
              </a:solidFill>
              <a:latin typeface="Arial"/>
              <a:ea typeface="Arial"/>
              <a:cs typeface="Arial"/>
              <a:sym typeface="Arial"/>
            </a:endParaRPr>
          </a:p>
          <a:p>
            <a:pPr marL="285750" marR="0" lvl="0" indent="-285750" algn="just" rtl="0">
              <a:lnSpc>
                <a:spcPct val="150000"/>
              </a:lnSpc>
              <a:spcBef>
                <a:spcPts val="0"/>
              </a:spcBef>
              <a:spcAft>
                <a:spcPts val="0"/>
              </a:spcAft>
              <a:buClr>
                <a:srgbClr val="5F625F"/>
              </a:buClr>
              <a:buSzPts val="1600"/>
              <a:buFont typeface="Arial"/>
              <a:buChar char="•"/>
            </a:pPr>
            <a:r>
              <a:rPr lang="en-IE" sz="1600" b="0" i="0" u="none" strike="noStrike" cap="none" dirty="0" err="1">
                <a:solidFill>
                  <a:srgbClr val="5F625F"/>
                </a:solidFill>
                <a:latin typeface="Calibri"/>
                <a:ea typeface="Calibri"/>
                <a:cs typeface="Calibri"/>
                <a:sym typeface="Calibri"/>
              </a:rPr>
              <a:t>Oblikovanje</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učinkovitih</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digitalnih</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učnih</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izkušenj</a:t>
            </a:r>
            <a:r>
              <a:rPr lang="en-IE" sz="1600" b="0" i="0" u="none" strike="noStrike" cap="none" dirty="0">
                <a:solidFill>
                  <a:srgbClr val="5F625F"/>
                </a:solidFill>
                <a:latin typeface="Calibri"/>
                <a:ea typeface="Calibri"/>
                <a:cs typeface="Calibri"/>
                <a:sym typeface="Calibri"/>
              </a:rPr>
              <a:t> se </a:t>
            </a:r>
            <a:r>
              <a:rPr lang="en-IE" sz="1600" b="0" i="0" u="none" strike="noStrike" cap="none" dirty="0" err="1">
                <a:solidFill>
                  <a:srgbClr val="5F625F"/>
                </a:solidFill>
                <a:latin typeface="Calibri"/>
                <a:ea typeface="Calibri"/>
                <a:cs typeface="Calibri"/>
                <a:sym typeface="Calibri"/>
              </a:rPr>
              <a:t>začne</a:t>
            </a:r>
            <a:r>
              <a:rPr lang="en-IE" sz="1600" b="0" i="0" u="none" strike="noStrike" cap="none" dirty="0">
                <a:solidFill>
                  <a:srgbClr val="5F625F"/>
                </a:solidFill>
                <a:latin typeface="Calibri"/>
                <a:ea typeface="Calibri"/>
                <a:cs typeface="Calibri"/>
                <a:sym typeface="Calibri"/>
              </a:rPr>
              <a:t> z </a:t>
            </a:r>
            <a:r>
              <a:rPr lang="en-IE" sz="1600" b="0" i="0" u="none" strike="noStrike" cap="none" dirty="0" err="1">
                <a:solidFill>
                  <a:srgbClr val="5F625F"/>
                </a:solidFill>
                <a:latin typeface="Calibri"/>
                <a:ea typeface="Calibri"/>
                <a:cs typeface="Calibri"/>
                <a:sym typeface="Calibri"/>
              </a:rPr>
              <a:t>jasnimi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cilji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vsebine</a:t>
            </a:r>
            <a:r>
              <a:rPr lang="en-IE" sz="1600" b="0" i="0" u="none" strike="noStrike" cap="none" dirty="0">
                <a:solidFill>
                  <a:srgbClr val="5F625F"/>
                </a:solidFill>
                <a:latin typeface="Calibri"/>
                <a:ea typeface="Calibri"/>
                <a:cs typeface="Calibri"/>
                <a:sym typeface="Calibri"/>
              </a:rPr>
              <a:t> in </a:t>
            </a:r>
            <a:r>
              <a:rPr lang="en-IE" sz="1600" b="0" i="0" u="none" strike="noStrike" cap="none" dirty="0" err="1">
                <a:solidFill>
                  <a:srgbClr val="5F625F"/>
                </a:solidFill>
                <a:latin typeface="Calibri"/>
                <a:ea typeface="Calibri"/>
                <a:cs typeface="Calibri"/>
                <a:sym typeface="Calibri"/>
              </a:rPr>
              <a:t>globokim</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razumevanjem</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potreb</a:t>
            </a:r>
            <a:r>
              <a:rPr lang="en-IE" sz="1600" b="0" i="0" u="none" strike="noStrike" cap="none" dirty="0">
                <a:solidFill>
                  <a:srgbClr val="5F625F"/>
                </a:solidFill>
                <a:latin typeface="Calibri"/>
                <a:ea typeface="Calibri"/>
                <a:cs typeface="Calibri"/>
                <a:sym typeface="Calibri"/>
              </a:rPr>
              <a:t> in </a:t>
            </a:r>
            <a:r>
              <a:rPr lang="en-IE" sz="1600" b="0" i="0" u="none" strike="noStrike" cap="none" dirty="0" err="1">
                <a:solidFill>
                  <a:srgbClr val="5F625F"/>
                </a:solidFill>
                <a:latin typeface="Calibri"/>
                <a:ea typeface="Calibri"/>
                <a:cs typeface="Calibri"/>
                <a:sym typeface="Calibri"/>
              </a:rPr>
              <a:t>izkušenj</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odraslih</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udeležencev</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Digitalna</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orodja</a:t>
            </a:r>
            <a:r>
              <a:rPr lang="en-IE" sz="1600" b="0" i="0" u="none" strike="noStrike" cap="none" dirty="0">
                <a:solidFill>
                  <a:srgbClr val="5F625F"/>
                </a:solidFill>
                <a:latin typeface="Calibri"/>
                <a:ea typeface="Calibri"/>
                <a:cs typeface="Calibri"/>
                <a:sym typeface="Calibri"/>
              </a:rPr>
              <a:t> in </a:t>
            </a:r>
            <a:r>
              <a:rPr lang="en-IE" sz="1600" b="0" i="0" u="none" strike="noStrike" cap="none" dirty="0" err="1">
                <a:solidFill>
                  <a:srgbClr val="5F625F"/>
                </a:solidFill>
                <a:latin typeface="Calibri"/>
                <a:ea typeface="Calibri"/>
                <a:cs typeface="Calibri"/>
                <a:sym typeface="Calibri"/>
              </a:rPr>
              <a:t>umetna</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inteligenca</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morajo</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biti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izbrana</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namensko</a:t>
            </a:r>
            <a:r>
              <a:rPr lang="en-IE" sz="1600" b="0" i="0" u="none" strike="noStrike" cap="none" dirty="0">
                <a:solidFill>
                  <a:srgbClr val="5F625F"/>
                </a:solidFill>
                <a:latin typeface="Calibri"/>
                <a:ea typeface="Calibri"/>
                <a:cs typeface="Calibri"/>
                <a:sym typeface="Calibri"/>
              </a:rPr>
              <a:t>, da </a:t>
            </a:r>
            <a:r>
              <a:rPr lang="en-IE" sz="1600" b="0" i="0" u="none" strike="noStrike" cap="none" dirty="0" err="1">
                <a:solidFill>
                  <a:srgbClr val="5F625F"/>
                </a:solidFill>
                <a:latin typeface="Calibri"/>
                <a:ea typeface="Calibri"/>
                <a:cs typeface="Calibri"/>
                <a:sym typeface="Calibri"/>
              </a:rPr>
              <a:t>podpirajo</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razumevanje</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snovi</a:t>
            </a:r>
            <a:r>
              <a:rPr lang="en-IE" sz="1600" b="0" i="0" u="none" strike="noStrike" cap="none" dirty="0">
                <a:solidFill>
                  <a:srgbClr val="5F625F"/>
                </a:solidFill>
                <a:latin typeface="Calibri"/>
                <a:ea typeface="Calibri"/>
                <a:cs typeface="Calibri"/>
                <a:sym typeface="Calibri"/>
              </a:rPr>
              <a:t>, ne pa da </a:t>
            </a:r>
            <a:r>
              <a:rPr lang="en-IE" sz="1600" b="0" i="0" u="none" strike="noStrike" cap="none" dirty="0" err="1">
                <a:solidFill>
                  <a:srgbClr val="5F625F"/>
                </a:solidFill>
                <a:latin typeface="Calibri"/>
                <a:ea typeface="Calibri"/>
                <a:cs typeface="Calibri"/>
                <a:sym typeface="Calibri"/>
              </a:rPr>
              <a:t>povečujejo</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zapletenost</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ali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nadomeščajo</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pedagogiko</a:t>
            </a:r>
            <a:r>
              <a:rPr lang="en-IE" sz="1600" b="0" i="0" u="none" strike="noStrike" cap="none" dirty="0">
                <a:solidFill>
                  <a:srgbClr val="5F625F"/>
                </a:solidFill>
                <a:latin typeface="Calibri"/>
                <a:ea typeface="Calibri"/>
                <a:cs typeface="Calibri"/>
                <a:sym typeface="Calibri"/>
              </a:rPr>
              <a:t>.</a:t>
            </a:r>
            <a:endParaRPr dirty="0"/>
          </a:p>
          <a:p>
            <a:pPr marL="285750" marR="0" lvl="0" indent="-285750" algn="just" rtl="0">
              <a:lnSpc>
                <a:spcPct val="150000"/>
              </a:lnSpc>
              <a:spcBef>
                <a:spcPts val="0"/>
              </a:spcBef>
              <a:spcAft>
                <a:spcPts val="0"/>
              </a:spcAft>
              <a:buClr>
                <a:srgbClr val="5F625F"/>
              </a:buClr>
              <a:buSzPts val="1600"/>
              <a:buFont typeface="Arial"/>
              <a:buChar char="•"/>
            </a:pPr>
            <a:r>
              <a:rPr lang="en-IE" sz="1600" b="0" i="0" u="none" strike="noStrike" cap="none" dirty="0" err="1">
                <a:solidFill>
                  <a:srgbClr val="5F625F"/>
                </a:solidFill>
                <a:latin typeface="Calibri"/>
                <a:ea typeface="Calibri"/>
                <a:cs typeface="Calibri"/>
                <a:sym typeface="Calibri"/>
              </a:rPr>
              <a:t>Začnite</a:t>
            </a:r>
            <a:r>
              <a:rPr lang="en-IE" sz="1600" b="0" i="0" u="none" strike="noStrike" cap="none" dirty="0">
                <a:solidFill>
                  <a:srgbClr val="5F625F"/>
                </a:solidFill>
                <a:latin typeface="Calibri"/>
                <a:ea typeface="Calibri"/>
                <a:cs typeface="Calibri"/>
                <a:sym typeface="Calibri"/>
              </a:rPr>
              <a:t> v </a:t>
            </a:r>
            <a:r>
              <a:rPr lang="en-IE" sz="1600" b="0" i="0" u="none" strike="noStrike" cap="none" dirty="0" err="1">
                <a:solidFill>
                  <a:srgbClr val="5F625F"/>
                </a:solidFill>
                <a:latin typeface="Calibri"/>
                <a:ea typeface="Calibri"/>
                <a:cs typeface="Calibri"/>
                <a:sym typeface="Calibri"/>
              </a:rPr>
              <a:t>majhnem</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obsegu</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tako</a:t>
            </a:r>
            <a:r>
              <a:rPr lang="en-IE" sz="1600" b="0" i="0" u="none" strike="noStrike" cap="none" dirty="0">
                <a:solidFill>
                  <a:srgbClr val="5F625F"/>
                </a:solidFill>
                <a:latin typeface="Calibri"/>
                <a:ea typeface="Calibri"/>
                <a:cs typeface="Calibri"/>
                <a:sym typeface="Calibri"/>
              </a:rPr>
              <a:t> da </a:t>
            </a:r>
            <a:r>
              <a:rPr lang="en-IE" sz="1600" b="0" i="0" u="none" strike="noStrike" cap="none" dirty="0" err="1">
                <a:solidFill>
                  <a:srgbClr val="5F625F"/>
                </a:solidFill>
                <a:latin typeface="Calibri"/>
                <a:ea typeface="Calibri"/>
                <a:cs typeface="Calibri"/>
                <a:sym typeface="Calibri"/>
              </a:rPr>
              <a:t>prilagodite</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obstoječe</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gradivo</a:t>
            </a:r>
            <a:r>
              <a:rPr lang="en-IE" sz="1600" b="0" i="0" u="none" strike="noStrike" cap="none" dirty="0">
                <a:solidFill>
                  <a:srgbClr val="5F625F"/>
                </a:solidFill>
                <a:latin typeface="Calibri"/>
                <a:ea typeface="Calibri"/>
                <a:cs typeface="Calibri"/>
                <a:sym typeface="Calibri"/>
              </a:rPr>
              <a:t> in </a:t>
            </a:r>
            <a:r>
              <a:rPr lang="en-IE" sz="1600" b="0" i="0" u="none" strike="noStrike" cap="none" dirty="0" err="1">
                <a:solidFill>
                  <a:srgbClr val="5F625F"/>
                </a:solidFill>
                <a:latin typeface="Calibri"/>
                <a:ea typeface="Calibri"/>
                <a:cs typeface="Calibri"/>
                <a:sym typeface="Calibri"/>
              </a:rPr>
              <a:t>poskusite</a:t>
            </a:r>
            <a:r>
              <a:rPr lang="en-IE" sz="1600" b="0" i="0" u="none" strike="noStrike" cap="none" dirty="0">
                <a:solidFill>
                  <a:srgbClr val="5F625F"/>
                </a:solidFill>
                <a:latin typeface="Calibri"/>
                <a:ea typeface="Calibri"/>
                <a:cs typeface="Calibri"/>
                <a:sym typeface="Calibri"/>
              </a:rPr>
              <a:t> z </a:t>
            </a:r>
            <a:r>
              <a:rPr lang="en-IE" sz="1600" b="0" i="0" u="none" strike="noStrike" cap="none" dirty="0" err="1">
                <a:solidFill>
                  <a:srgbClr val="5F625F"/>
                </a:solidFill>
                <a:latin typeface="Calibri"/>
                <a:ea typeface="Calibri"/>
                <a:cs typeface="Calibri"/>
                <a:sym typeface="Calibri"/>
              </a:rPr>
              <a:t>enim</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digitalnim</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ali</a:t>
            </a:r>
            <a:r>
              <a:rPr lang="en-IE" sz="1600" b="0" i="0" u="none" strike="noStrike" cap="none" dirty="0">
                <a:solidFill>
                  <a:srgbClr val="5F625F"/>
                </a:solidFill>
                <a:latin typeface="Calibri"/>
                <a:ea typeface="Calibri"/>
                <a:cs typeface="Calibri"/>
                <a:sym typeface="Calibri"/>
              </a:rPr>
              <a:t> z </a:t>
            </a:r>
            <a:r>
              <a:rPr lang="en-IE" sz="1600" b="0" i="0" u="none" strike="noStrike" cap="none" dirty="0" err="1">
                <a:solidFill>
                  <a:srgbClr val="5F625F"/>
                </a:solidFill>
                <a:latin typeface="Calibri"/>
                <a:ea typeface="Calibri"/>
                <a:cs typeface="Calibri"/>
                <a:sym typeface="Calibri"/>
              </a:rPr>
              <a:t>umetno</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inteligenco</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podprtim</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orodjem</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naenkrat</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Osredotočite</a:t>
            </a:r>
            <a:r>
              <a:rPr lang="en-IE" sz="1600" b="0" i="0" u="none" strike="noStrike" cap="none" dirty="0">
                <a:solidFill>
                  <a:srgbClr val="5F625F"/>
                </a:solidFill>
                <a:latin typeface="Calibri"/>
                <a:ea typeface="Calibri"/>
                <a:cs typeface="Calibri"/>
                <a:sym typeface="Calibri"/>
              </a:rPr>
              <a:t> se </a:t>
            </a:r>
            <a:r>
              <a:rPr lang="en-IE" sz="1600" b="0" i="0" u="none" strike="noStrike" cap="none" dirty="0" err="1">
                <a:solidFill>
                  <a:srgbClr val="5F625F"/>
                </a:solidFill>
                <a:latin typeface="Calibri"/>
                <a:ea typeface="Calibri"/>
                <a:cs typeface="Calibri"/>
                <a:sym typeface="Calibri"/>
              </a:rPr>
              <a:t>na</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jasnost</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dostopnost</a:t>
            </a:r>
            <a:r>
              <a:rPr lang="en-IE" sz="1600" b="0" i="0" u="none" strike="noStrike" cap="none" dirty="0">
                <a:solidFill>
                  <a:srgbClr val="5F625F"/>
                </a:solidFill>
                <a:latin typeface="Calibri"/>
                <a:ea typeface="Calibri"/>
                <a:cs typeface="Calibri"/>
                <a:sym typeface="Calibri"/>
              </a:rPr>
              <a:t> in </a:t>
            </a:r>
            <a:r>
              <a:rPr lang="en-IE" sz="1600" b="0" i="0" u="none" strike="noStrike" cap="none" dirty="0" err="1">
                <a:solidFill>
                  <a:srgbClr val="5F625F"/>
                </a:solidFill>
                <a:latin typeface="Calibri"/>
                <a:ea typeface="Calibri"/>
                <a:cs typeface="Calibri"/>
                <a:sym typeface="Calibri"/>
              </a:rPr>
              <a:t>povezanost</a:t>
            </a:r>
            <a:r>
              <a:rPr lang="en-IE" sz="1600" b="0" i="0" u="none" strike="noStrike" cap="none" dirty="0">
                <a:solidFill>
                  <a:srgbClr val="5F625F"/>
                </a:solidFill>
                <a:latin typeface="Calibri"/>
                <a:ea typeface="Calibri"/>
                <a:cs typeface="Calibri"/>
                <a:sym typeface="Calibri"/>
              </a:rPr>
              <a:t> z </a:t>
            </a:r>
            <a:r>
              <a:rPr lang="en-IE" sz="1600" b="0" i="0" u="none" strike="noStrike" cap="none" dirty="0" err="1">
                <a:solidFill>
                  <a:srgbClr val="5F625F"/>
                </a:solidFill>
                <a:latin typeface="Calibri"/>
                <a:ea typeface="Calibri"/>
                <a:cs typeface="Calibri"/>
                <a:sym typeface="Calibri"/>
              </a:rPr>
              <a:t>realnim</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svetom</a:t>
            </a:r>
            <a:r>
              <a:rPr lang="en-IE" sz="1600" b="0" i="0" u="none" strike="noStrike" cap="none" dirty="0">
                <a:solidFill>
                  <a:srgbClr val="5F625F"/>
                </a:solidFill>
                <a:latin typeface="Calibri"/>
                <a:ea typeface="Calibri"/>
                <a:cs typeface="Calibri"/>
                <a:sym typeface="Calibri"/>
              </a:rPr>
              <a:t>, da </a:t>
            </a:r>
            <a:r>
              <a:rPr lang="en-IE" sz="1600" b="0" i="0" u="none" strike="noStrike" cap="none" dirty="0" err="1">
                <a:solidFill>
                  <a:srgbClr val="5F625F"/>
                </a:solidFill>
                <a:latin typeface="Calibri"/>
                <a:ea typeface="Calibri"/>
                <a:cs typeface="Calibri"/>
                <a:sym typeface="Calibri"/>
              </a:rPr>
              <a:t>boste</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udeležencem</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pomagali</a:t>
            </a:r>
            <a:r>
              <a:rPr lang="en-IE" sz="1600" b="0" i="0" u="none" strike="noStrike" cap="none" dirty="0">
                <a:solidFill>
                  <a:srgbClr val="5F625F"/>
                </a:solidFill>
                <a:latin typeface="Calibri"/>
                <a:ea typeface="Calibri"/>
                <a:cs typeface="Calibri"/>
                <a:sym typeface="Calibri"/>
              </a:rPr>
              <a:t>, da se </a:t>
            </a:r>
            <a:r>
              <a:rPr lang="en-IE" sz="1600" b="0" i="0" u="none" strike="noStrike" cap="none" dirty="0" err="1">
                <a:solidFill>
                  <a:srgbClr val="5F625F"/>
                </a:solidFill>
                <a:latin typeface="Calibri"/>
                <a:ea typeface="Calibri"/>
                <a:cs typeface="Calibri"/>
                <a:sym typeface="Calibri"/>
              </a:rPr>
              <a:t>vključijo</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samozavestno</a:t>
            </a:r>
            <a:r>
              <a:rPr lang="en-IE" sz="1600" b="0" i="0" u="none" strike="noStrike" cap="none" dirty="0">
                <a:solidFill>
                  <a:srgbClr val="5F625F"/>
                </a:solidFill>
                <a:latin typeface="Calibri"/>
                <a:ea typeface="Calibri"/>
                <a:cs typeface="Calibri"/>
                <a:sym typeface="Calibri"/>
              </a:rPr>
              <a:t> in </a:t>
            </a:r>
            <a:r>
              <a:rPr lang="en-IE" sz="1600" b="0" i="0" u="none" strike="noStrike" cap="none" dirty="0" err="1">
                <a:solidFill>
                  <a:srgbClr val="5F625F"/>
                </a:solidFill>
                <a:latin typeface="Calibri"/>
                <a:ea typeface="Calibri"/>
                <a:cs typeface="Calibri"/>
                <a:sym typeface="Calibri"/>
              </a:rPr>
              <a:t>samostojno</a:t>
            </a:r>
            <a:r>
              <a:rPr lang="en-IE" sz="1600" b="0" i="0" u="none" strike="noStrike" cap="none" dirty="0">
                <a:solidFill>
                  <a:srgbClr val="5F625F"/>
                </a:solidFill>
                <a:latin typeface="Calibri"/>
                <a:ea typeface="Calibri"/>
                <a:cs typeface="Calibri"/>
                <a:sym typeface="Calibri"/>
              </a:rPr>
              <a:t>.</a:t>
            </a:r>
            <a:endParaRPr dirty="0"/>
          </a:p>
          <a:p>
            <a:pPr marL="285750" marR="0" lvl="0" indent="-285750" algn="just" rtl="0">
              <a:lnSpc>
                <a:spcPct val="150000"/>
              </a:lnSpc>
              <a:spcBef>
                <a:spcPts val="0"/>
              </a:spcBef>
              <a:spcAft>
                <a:spcPts val="0"/>
              </a:spcAft>
              <a:buClr>
                <a:srgbClr val="5F625F"/>
              </a:buClr>
              <a:buSzPts val="1600"/>
              <a:buFont typeface="Arial"/>
              <a:buChar char="•"/>
            </a:pPr>
            <a:r>
              <a:rPr lang="en-IE" sz="1600" b="0" i="0" u="none" strike="noStrike" cap="none" dirty="0" err="1">
                <a:solidFill>
                  <a:srgbClr val="5F625F"/>
                </a:solidFill>
                <a:latin typeface="Calibri"/>
                <a:ea typeface="Calibri"/>
                <a:cs typeface="Calibri"/>
                <a:sym typeface="Calibri"/>
              </a:rPr>
              <a:t>Digitalne</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tehnologije</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lahko</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obogatijo</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učenje</a:t>
            </a:r>
            <a:r>
              <a:rPr lang="en-IE" sz="1600" b="0" i="0" u="none" strike="noStrike" cap="none" dirty="0">
                <a:solidFill>
                  <a:srgbClr val="5F625F"/>
                </a:solidFill>
                <a:latin typeface="Calibri"/>
                <a:ea typeface="Calibri"/>
                <a:cs typeface="Calibri"/>
                <a:sym typeface="Calibri"/>
              </a:rPr>
              <a:t> s </a:t>
            </a:r>
            <a:r>
              <a:rPr lang="en-IE" sz="1600" b="0" i="0" u="none" strike="noStrike" cap="none" dirty="0" err="1">
                <a:solidFill>
                  <a:srgbClr val="5F625F"/>
                </a:solidFill>
                <a:latin typeface="Calibri"/>
                <a:ea typeface="Calibri"/>
                <a:cs typeface="Calibri"/>
                <a:sym typeface="Calibri"/>
              </a:rPr>
              <a:t>podpiranjem</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raziskovanja</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sodelovanja</a:t>
            </a:r>
            <a:r>
              <a:rPr lang="en-IE" sz="1600" b="0" i="0" u="none" strike="noStrike" cap="none" dirty="0">
                <a:solidFill>
                  <a:srgbClr val="5F625F"/>
                </a:solidFill>
                <a:latin typeface="Calibri"/>
                <a:ea typeface="Calibri"/>
                <a:cs typeface="Calibri"/>
                <a:sym typeface="Calibri"/>
              </a:rPr>
              <a:t> in </a:t>
            </a:r>
            <a:r>
              <a:rPr lang="en-IE" sz="1600" b="0" i="0" u="none" strike="noStrike" cap="none" dirty="0" err="1">
                <a:solidFill>
                  <a:srgbClr val="5F625F"/>
                </a:solidFill>
                <a:latin typeface="Calibri"/>
                <a:ea typeface="Calibri"/>
                <a:cs typeface="Calibri"/>
                <a:sym typeface="Calibri"/>
              </a:rPr>
              <a:t>prilagodljivih</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poti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vendar</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vaša</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vloga</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kot</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izobraževalca</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odraslih</a:t>
            </a:r>
            <a:r>
              <a:rPr lang="en-IE" sz="1600" b="0" i="0" u="none" strike="noStrike" cap="none" dirty="0">
                <a:solidFill>
                  <a:srgbClr val="5F625F"/>
                </a:solidFill>
                <a:latin typeface="Calibri"/>
                <a:ea typeface="Calibri"/>
                <a:cs typeface="Calibri"/>
                <a:sym typeface="Calibri"/>
              </a:rPr>
              <a:t> – </a:t>
            </a:r>
            <a:r>
              <a:rPr lang="en-IE" sz="1600" b="0" i="0" u="none" strike="noStrike" cap="none" dirty="0" err="1">
                <a:solidFill>
                  <a:srgbClr val="5F625F"/>
                </a:solidFill>
                <a:latin typeface="Calibri"/>
                <a:ea typeface="Calibri"/>
                <a:cs typeface="Calibri"/>
                <a:sym typeface="Calibri"/>
              </a:rPr>
              <a:t>vodenje</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podpiranje</a:t>
            </a:r>
            <a:r>
              <a:rPr lang="en-IE" sz="1600" b="0" i="0" u="none" strike="noStrike" cap="none" dirty="0">
                <a:solidFill>
                  <a:srgbClr val="5F625F"/>
                </a:solidFill>
                <a:latin typeface="Calibri"/>
                <a:ea typeface="Calibri"/>
                <a:cs typeface="Calibri"/>
                <a:sym typeface="Calibri"/>
              </a:rPr>
              <a:t> in </a:t>
            </a:r>
            <a:r>
              <a:rPr lang="en-IE" sz="1600" b="0" i="0" u="none" strike="noStrike" cap="none" dirty="0" err="1">
                <a:solidFill>
                  <a:srgbClr val="5F625F"/>
                </a:solidFill>
                <a:latin typeface="Calibri"/>
                <a:ea typeface="Calibri"/>
                <a:cs typeface="Calibri"/>
                <a:sym typeface="Calibri"/>
              </a:rPr>
              <a:t>kontekstualizacija</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učenja</a:t>
            </a:r>
            <a:r>
              <a:rPr lang="en-IE" sz="1600" b="0" i="0" u="none" strike="noStrike" cap="none" dirty="0">
                <a:solidFill>
                  <a:srgbClr val="5F625F"/>
                </a:solidFill>
                <a:latin typeface="Calibri"/>
                <a:ea typeface="Calibri"/>
                <a:cs typeface="Calibri"/>
                <a:sym typeface="Calibri"/>
              </a:rPr>
              <a:t> – </a:t>
            </a:r>
            <a:r>
              <a:rPr lang="en-IE" sz="1600" b="0" i="0" u="none" strike="noStrike" cap="none" dirty="0" err="1">
                <a:solidFill>
                  <a:srgbClr val="5F625F"/>
                </a:solidFill>
                <a:latin typeface="Calibri"/>
                <a:ea typeface="Calibri"/>
                <a:cs typeface="Calibri"/>
                <a:sym typeface="Calibri"/>
              </a:rPr>
              <a:t>ostaja</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bistvena</a:t>
            </a:r>
            <a:r>
              <a:rPr lang="en-IE" sz="1600" b="0" i="0" u="none" strike="noStrike" cap="none" dirty="0">
                <a:solidFill>
                  <a:srgbClr val="5F625F"/>
                </a:solidFill>
                <a:latin typeface="Calibri"/>
                <a:ea typeface="Calibri"/>
                <a:cs typeface="Calibri"/>
                <a:sym typeface="Calibri"/>
              </a:rPr>
              <a:t>.</a:t>
            </a:r>
            <a:endParaRPr dirty="0"/>
          </a:p>
          <a:p>
            <a:pPr marL="285750" marR="0" lvl="0" indent="-285750" algn="just" rtl="0">
              <a:lnSpc>
                <a:spcPct val="150000"/>
              </a:lnSpc>
              <a:spcBef>
                <a:spcPts val="0"/>
              </a:spcBef>
              <a:spcAft>
                <a:spcPts val="0"/>
              </a:spcAft>
              <a:buClr>
                <a:srgbClr val="5F625F"/>
              </a:buClr>
              <a:buSzPts val="1600"/>
              <a:buFont typeface="Arial"/>
              <a:buChar char="•"/>
            </a:pPr>
            <a:r>
              <a:rPr lang="en-IE" sz="1600" b="0" i="0" u="none" strike="noStrike" cap="none" dirty="0" err="1">
                <a:solidFill>
                  <a:srgbClr val="5F625F"/>
                </a:solidFill>
                <a:latin typeface="Calibri"/>
                <a:ea typeface="Calibri"/>
                <a:cs typeface="Calibri"/>
                <a:sym typeface="Calibri"/>
              </a:rPr>
              <a:t>Redno</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razmišljajte</a:t>
            </a:r>
            <a:r>
              <a:rPr lang="en-IE" sz="1600" b="0" i="0" u="none" strike="noStrike" cap="none" dirty="0">
                <a:solidFill>
                  <a:srgbClr val="5F625F"/>
                </a:solidFill>
                <a:latin typeface="Calibri"/>
                <a:ea typeface="Calibri"/>
                <a:cs typeface="Calibri"/>
                <a:sym typeface="Calibri"/>
              </a:rPr>
              <a:t> o </a:t>
            </a:r>
            <a:r>
              <a:rPr lang="en-IE" sz="1600" b="0" i="0" u="none" strike="noStrike" cap="none" dirty="0" err="1">
                <a:solidFill>
                  <a:srgbClr val="5F625F"/>
                </a:solidFill>
                <a:latin typeface="Calibri"/>
                <a:ea typeface="Calibri"/>
                <a:cs typeface="Calibri"/>
                <a:sym typeface="Calibri"/>
              </a:rPr>
              <a:t>tem</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kaj</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deluje</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prilagajajte</a:t>
            </a:r>
            <a:r>
              <a:rPr lang="en-IE" sz="1600" b="0" i="0" u="none" strike="noStrike" cap="none" dirty="0">
                <a:solidFill>
                  <a:srgbClr val="5F625F"/>
                </a:solidFill>
                <a:latin typeface="Calibri"/>
                <a:ea typeface="Calibri"/>
                <a:cs typeface="Calibri"/>
                <a:sym typeface="Calibri"/>
              </a:rPr>
              <a:t> se </a:t>
            </a:r>
            <a:r>
              <a:rPr lang="en-IE" sz="1600" b="0" i="0" u="none" strike="noStrike" cap="none" dirty="0" err="1">
                <a:solidFill>
                  <a:srgbClr val="5F625F"/>
                </a:solidFill>
                <a:latin typeface="Calibri"/>
                <a:ea typeface="Calibri"/>
                <a:cs typeface="Calibri"/>
                <a:sym typeface="Calibri"/>
              </a:rPr>
              <a:t>na</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podlagi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povratnih</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informacij</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udeležencev</a:t>
            </a:r>
            <a:r>
              <a:rPr lang="en-IE" sz="1600" b="0" i="0" u="none" strike="noStrike" cap="none" dirty="0">
                <a:solidFill>
                  <a:srgbClr val="5F625F"/>
                </a:solidFill>
                <a:latin typeface="Calibri"/>
                <a:ea typeface="Calibri"/>
                <a:cs typeface="Calibri"/>
                <a:sym typeface="Calibri"/>
              </a:rPr>
              <a:t> in </a:t>
            </a:r>
            <a:r>
              <a:rPr lang="en-IE" sz="1600" b="0" i="0" u="none" strike="noStrike" cap="none" dirty="0" err="1">
                <a:solidFill>
                  <a:srgbClr val="5F625F"/>
                </a:solidFill>
                <a:latin typeface="Calibri"/>
                <a:ea typeface="Calibri"/>
                <a:cs typeface="Calibri"/>
                <a:sym typeface="Calibri"/>
              </a:rPr>
              <a:t>vsako</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digitalno</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izkušnjo</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oblikujte</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premišljeno</a:t>
            </a:r>
            <a:r>
              <a:rPr lang="en-IE" sz="1600" b="0" i="0" u="none" strike="noStrike" cap="none" dirty="0">
                <a:solidFill>
                  <a:srgbClr val="5F625F"/>
                </a:solidFill>
                <a:latin typeface="Calibri"/>
                <a:ea typeface="Calibri"/>
                <a:cs typeface="Calibri"/>
                <a:sym typeface="Calibri"/>
              </a:rPr>
              <a:t> in </a:t>
            </a:r>
            <a:r>
              <a:rPr lang="en-IE" sz="1600" b="0" i="0" u="none" strike="noStrike" cap="none" dirty="0" err="1">
                <a:solidFill>
                  <a:srgbClr val="5F625F"/>
                </a:solidFill>
                <a:latin typeface="Calibri"/>
                <a:ea typeface="Calibri"/>
                <a:cs typeface="Calibri"/>
                <a:sym typeface="Calibri"/>
              </a:rPr>
              <a:t>skrbno</a:t>
            </a:r>
            <a:r>
              <a:rPr lang="en-IE" sz="1600" b="0" i="0" u="none" strike="noStrike" cap="none" dirty="0">
                <a:solidFill>
                  <a:srgbClr val="5F625F"/>
                </a:solidFill>
                <a:latin typeface="Calibri"/>
                <a:ea typeface="Calibri"/>
                <a:cs typeface="Calibri"/>
                <a:sym typeface="Calibri"/>
              </a:rPr>
              <a:t>.</a:t>
            </a:r>
            <a:endParaRPr sz="1600" b="0" i="0" u="none" strike="noStrike" cap="none" dirty="0">
              <a:solidFill>
                <a:srgbClr val="5F625F"/>
              </a:solidFill>
              <a:latin typeface="Calibri"/>
              <a:ea typeface="Calibri"/>
              <a:cs typeface="Calibri"/>
              <a:sym typeface="Calibri"/>
            </a:endParaRPr>
          </a:p>
          <a:p>
            <a:pPr marL="285750" marR="0" lvl="0" indent="-184150" algn="just" rtl="0">
              <a:lnSpc>
                <a:spcPct val="150000"/>
              </a:lnSpc>
              <a:spcBef>
                <a:spcPts val="0"/>
              </a:spcBef>
              <a:spcAft>
                <a:spcPts val="0"/>
              </a:spcAft>
              <a:buClr>
                <a:schemeClr val="dk1"/>
              </a:buClr>
              <a:buSzPts val="1600"/>
              <a:buFont typeface="Arial"/>
              <a:buNone/>
            </a:pPr>
            <a:endParaRPr sz="1600" b="0" i="0" u="none" strike="noStrike" cap="none" dirty="0">
              <a:solidFill>
                <a:srgbClr val="5F625F"/>
              </a:solidFill>
              <a:latin typeface="Calibri"/>
              <a:ea typeface="Calibri"/>
              <a:cs typeface="Calibri"/>
              <a:sym typeface="Calibri"/>
            </a:endParaRPr>
          </a:p>
          <a:p>
            <a:pPr marL="0" marR="0" lvl="0" indent="0" algn="just" rtl="0">
              <a:lnSpc>
                <a:spcPct val="150000"/>
              </a:lnSpc>
              <a:spcBef>
                <a:spcPts val="0"/>
              </a:spcBef>
              <a:spcAft>
                <a:spcPts val="0"/>
              </a:spcAft>
              <a:buClr>
                <a:srgbClr val="000000"/>
              </a:buClr>
              <a:buSzPts val="1600"/>
              <a:buFont typeface="Arial"/>
              <a:buNone/>
            </a:pPr>
            <a:r>
              <a:rPr lang="en-IE" sz="1600" b="0" i="1" u="none" strike="noStrike" cap="none" dirty="0">
                <a:solidFill>
                  <a:srgbClr val="5F625F"/>
                </a:solidFill>
                <a:latin typeface="Calibri"/>
                <a:ea typeface="Calibri"/>
                <a:cs typeface="Calibri"/>
                <a:sym typeface="Calibri"/>
              </a:rPr>
              <a:t>„</a:t>
            </a:r>
            <a:r>
              <a:rPr lang="en-IE" sz="1600" b="0" i="1" u="none" strike="noStrike" cap="none" dirty="0" err="1">
                <a:solidFill>
                  <a:srgbClr val="5F625F"/>
                </a:solidFill>
                <a:latin typeface="Calibri"/>
                <a:ea typeface="Calibri"/>
                <a:cs typeface="Calibri"/>
                <a:sym typeface="Calibri"/>
              </a:rPr>
              <a:t>Tehnologija</a:t>
            </a:r>
            <a:r>
              <a:rPr lang="en-IE" sz="1600" b="0" i="1" u="none" strike="noStrike" cap="none" dirty="0">
                <a:solidFill>
                  <a:srgbClr val="5F625F"/>
                </a:solidFill>
                <a:latin typeface="Calibri"/>
                <a:ea typeface="Calibri"/>
                <a:cs typeface="Calibri"/>
                <a:sym typeface="Calibri"/>
              </a:rPr>
              <a:t> ne </a:t>
            </a:r>
            <a:r>
              <a:rPr lang="en-IE" sz="1600" b="0" i="1" u="none" strike="noStrike" cap="none" dirty="0" err="1">
                <a:solidFill>
                  <a:srgbClr val="5F625F"/>
                </a:solidFill>
                <a:latin typeface="Calibri"/>
                <a:ea typeface="Calibri"/>
                <a:cs typeface="Calibri"/>
                <a:sym typeface="Calibri"/>
              </a:rPr>
              <a:t>bo</a:t>
            </a:r>
            <a:r>
              <a:rPr lang="en-IE" sz="1600" b="0" i="1" u="none" strike="noStrike" cap="none" dirty="0">
                <a:solidFill>
                  <a:srgbClr val="5F625F"/>
                </a:solidFill>
                <a:latin typeface="Calibri"/>
                <a:ea typeface="Calibri"/>
                <a:cs typeface="Calibri"/>
                <a:sym typeface="Calibri"/>
              </a:rPr>
              <a:t> </a:t>
            </a:r>
            <a:r>
              <a:rPr lang="en-IE" sz="1600" b="0" i="1" u="none" strike="noStrike" cap="none" dirty="0" err="1">
                <a:solidFill>
                  <a:srgbClr val="5F625F"/>
                </a:solidFill>
                <a:latin typeface="Calibri"/>
                <a:ea typeface="Calibri"/>
                <a:cs typeface="Calibri"/>
                <a:sym typeface="Calibri"/>
              </a:rPr>
              <a:t>nadomestila</a:t>
            </a:r>
            <a:r>
              <a:rPr lang="en-IE" sz="1600" b="0" i="1" u="none" strike="noStrike" cap="none" dirty="0">
                <a:solidFill>
                  <a:srgbClr val="5F625F"/>
                </a:solidFill>
                <a:latin typeface="Calibri"/>
                <a:ea typeface="Calibri"/>
                <a:cs typeface="Calibri"/>
                <a:sym typeface="Calibri"/>
              </a:rPr>
              <a:t> </a:t>
            </a:r>
            <a:r>
              <a:rPr lang="en-IE" sz="1600" b="0" i="1" u="none" strike="noStrike" cap="none" dirty="0" err="1">
                <a:solidFill>
                  <a:srgbClr val="5F625F"/>
                </a:solidFill>
                <a:latin typeface="Calibri"/>
                <a:ea typeface="Calibri"/>
                <a:cs typeface="Calibri"/>
                <a:sym typeface="Calibri"/>
              </a:rPr>
              <a:t>odličnih</a:t>
            </a:r>
            <a:r>
              <a:rPr lang="en-IE" sz="1600" b="0" i="1" u="none" strike="noStrike" cap="none" dirty="0">
                <a:solidFill>
                  <a:srgbClr val="5F625F"/>
                </a:solidFill>
                <a:latin typeface="Calibri"/>
                <a:ea typeface="Calibri"/>
                <a:cs typeface="Calibri"/>
                <a:sym typeface="Calibri"/>
              </a:rPr>
              <a:t> </a:t>
            </a:r>
            <a:r>
              <a:rPr lang="en-IE" sz="1600" b="0" i="1" u="none" strike="noStrike" cap="none" dirty="0" err="1">
                <a:solidFill>
                  <a:srgbClr val="5F625F"/>
                </a:solidFill>
                <a:latin typeface="Calibri"/>
                <a:ea typeface="Calibri"/>
                <a:cs typeface="Calibri"/>
                <a:sym typeface="Calibri"/>
              </a:rPr>
              <a:t>učiteljev</a:t>
            </a:r>
            <a:r>
              <a:rPr lang="en-IE" sz="1600" b="0" i="1" u="none" strike="noStrike" cap="none" dirty="0">
                <a:solidFill>
                  <a:srgbClr val="5F625F"/>
                </a:solidFill>
                <a:latin typeface="Calibri"/>
                <a:ea typeface="Calibri"/>
                <a:cs typeface="Calibri"/>
                <a:sym typeface="Calibri"/>
              </a:rPr>
              <a:t>, </a:t>
            </a:r>
            <a:r>
              <a:rPr lang="en-IE" sz="1600" b="0" i="1" u="none" strike="noStrike" cap="none" dirty="0" err="1">
                <a:solidFill>
                  <a:srgbClr val="5F625F"/>
                </a:solidFill>
                <a:latin typeface="Calibri"/>
                <a:ea typeface="Calibri"/>
                <a:cs typeface="Calibri"/>
                <a:sym typeface="Calibri"/>
              </a:rPr>
              <a:t>vendar</a:t>
            </a:r>
            <a:r>
              <a:rPr lang="en-IE" sz="1600" b="0" i="1" u="none" strike="noStrike" cap="none" dirty="0">
                <a:solidFill>
                  <a:srgbClr val="5F625F"/>
                </a:solidFill>
                <a:latin typeface="Calibri"/>
                <a:ea typeface="Calibri"/>
                <a:cs typeface="Calibri"/>
                <a:sym typeface="Calibri"/>
              </a:rPr>
              <a:t> pa je </a:t>
            </a:r>
            <a:r>
              <a:rPr lang="en-IE" sz="1600" b="0" i="1" u="none" strike="noStrike" cap="none" dirty="0" err="1">
                <a:solidFill>
                  <a:srgbClr val="5F625F"/>
                </a:solidFill>
                <a:latin typeface="Calibri"/>
                <a:ea typeface="Calibri"/>
                <a:cs typeface="Calibri"/>
                <a:sym typeface="Calibri"/>
              </a:rPr>
              <a:t>tehnologija</a:t>
            </a:r>
            <a:r>
              <a:rPr lang="en-IE" sz="1600" b="0" i="1" u="none" strike="noStrike" cap="none" dirty="0">
                <a:solidFill>
                  <a:srgbClr val="5F625F"/>
                </a:solidFill>
                <a:latin typeface="Calibri"/>
                <a:ea typeface="Calibri"/>
                <a:cs typeface="Calibri"/>
                <a:sym typeface="Calibri"/>
              </a:rPr>
              <a:t> v </a:t>
            </a:r>
            <a:r>
              <a:rPr lang="en-IE" sz="1600" b="0" i="1" u="none" strike="noStrike" cap="none" dirty="0" err="1">
                <a:solidFill>
                  <a:srgbClr val="5F625F"/>
                </a:solidFill>
                <a:latin typeface="Calibri"/>
                <a:ea typeface="Calibri"/>
                <a:cs typeface="Calibri"/>
                <a:sym typeface="Calibri"/>
              </a:rPr>
              <a:t>rokah</a:t>
            </a:r>
            <a:r>
              <a:rPr lang="en-IE" sz="1600" b="0" i="1" u="none" strike="noStrike" cap="none" dirty="0">
                <a:solidFill>
                  <a:srgbClr val="5F625F"/>
                </a:solidFill>
                <a:latin typeface="Calibri"/>
                <a:ea typeface="Calibri"/>
                <a:cs typeface="Calibri"/>
                <a:sym typeface="Calibri"/>
              </a:rPr>
              <a:t> </a:t>
            </a:r>
            <a:r>
              <a:rPr lang="en-IE" sz="1600" b="0" i="1" u="none" strike="noStrike" cap="none" dirty="0" err="1">
                <a:solidFill>
                  <a:srgbClr val="5F625F"/>
                </a:solidFill>
                <a:latin typeface="Calibri"/>
                <a:ea typeface="Calibri"/>
                <a:cs typeface="Calibri"/>
                <a:sym typeface="Calibri"/>
              </a:rPr>
              <a:t>odličnih</a:t>
            </a:r>
            <a:r>
              <a:rPr lang="en-IE" sz="1600" b="0" i="1" u="none" strike="noStrike" cap="none" dirty="0">
                <a:solidFill>
                  <a:srgbClr val="5F625F"/>
                </a:solidFill>
                <a:latin typeface="Calibri"/>
                <a:ea typeface="Calibri"/>
                <a:cs typeface="Calibri"/>
                <a:sym typeface="Calibri"/>
              </a:rPr>
              <a:t> </a:t>
            </a:r>
            <a:r>
              <a:rPr lang="en-IE" sz="1600" b="0" i="1" u="none" strike="noStrike" cap="none" dirty="0" err="1">
                <a:solidFill>
                  <a:srgbClr val="5F625F"/>
                </a:solidFill>
                <a:latin typeface="Calibri"/>
                <a:ea typeface="Calibri"/>
                <a:cs typeface="Calibri"/>
                <a:sym typeface="Calibri"/>
              </a:rPr>
              <a:t>učiteljev</a:t>
            </a:r>
            <a:r>
              <a:rPr lang="en-IE" sz="1600" b="0" i="1" u="none" strike="noStrike" cap="none" dirty="0">
                <a:solidFill>
                  <a:srgbClr val="5F625F"/>
                </a:solidFill>
                <a:latin typeface="Calibri"/>
                <a:ea typeface="Calibri"/>
                <a:cs typeface="Calibri"/>
                <a:sym typeface="Calibri"/>
              </a:rPr>
              <a:t> </a:t>
            </a:r>
            <a:r>
              <a:rPr lang="en-IE" sz="1600" b="0" i="1" u="none" strike="noStrike" cap="none" dirty="0" err="1">
                <a:solidFill>
                  <a:srgbClr val="5F625F"/>
                </a:solidFill>
                <a:latin typeface="Calibri"/>
                <a:ea typeface="Calibri"/>
                <a:cs typeface="Calibri"/>
                <a:sym typeface="Calibri"/>
              </a:rPr>
              <a:t>lahko</a:t>
            </a:r>
            <a:r>
              <a:rPr lang="en-IE" sz="1600" b="0" i="1" u="none" strike="noStrike" cap="none" dirty="0">
                <a:solidFill>
                  <a:srgbClr val="5F625F"/>
                </a:solidFill>
                <a:latin typeface="Calibri"/>
                <a:ea typeface="Calibri"/>
                <a:cs typeface="Calibri"/>
                <a:sym typeface="Calibri"/>
              </a:rPr>
              <a:t> </a:t>
            </a:r>
            <a:r>
              <a:rPr lang="en-IE" sz="1600" b="0" i="1" u="none" strike="noStrike" cap="none" dirty="0" err="1">
                <a:solidFill>
                  <a:srgbClr val="5F625F"/>
                </a:solidFill>
                <a:latin typeface="Calibri"/>
                <a:ea typeface="Calibri"/>
                <a:cs typeface="Calibri"/>
                <a:sym typeface="Calibri"/>
              </a:rPr>
              <a:t>transformativna</a:t>
            </a:r>
            <a:r>
              <a:rPr lang="en-IE" sz="1600" b="0" i="1" u="none" strike="noStrike" cap="none" dirty="0">
                <a:solidFill>
                  <a:srgbClr val="5F625F"/>
                </a:solidFill>
                <a:latin typeface="Calibri"/>
                <a:ea typeface="Calibri"/>
                <a:cs typeface="Calibri"/>
                <a:sym typeface="Calibri"/>
              </a:rPr>
              <a:t>.“</a:t>
            </a:r>
            <a:endParaRPr dirty="0"/>
          </a:p>
          <a:p>
            <a:pPr marL="0" marR="0" lvl="0" indent="0" algn="just" rtl="0">
              <a:lnSpc>
                <a:spcPct val="150000"/>
              </a:lnSpc>
              <a:spcBef>
                <a:spcPts val="0"/>
              </a:spcBef>
              <a:spcAft>
                <a:spcPts val="0"/>
              </a:spcAft>
              <a:buClr>
                <a:srgbClr val="000000"/>
              </a:buClr>
              <a:buSzPts val="1600"/>
              <a:buFont typeface="Arial"/>
              <a:buNone/>
            </a:pPr>
            <a:r>
              <a:rPr lang="en-IE" sz="1600" b="0" i="1" u="none" strike="noStrike" cap="none" dirty="0">
                <a:solidFill>
                  <a:srgbClr val="5F625F"/>
                </a:solidFill>
                <a:latin typeface="Calibri"/>
                <a:ea typeface="Calibri"/>
                <a:cs typeface="Calibri"/>
                <a:sym typeface="Calibri"/>
              </a:rPr>
              <a:t>– </a:t>
            </a:r>
            <a:r>
              <a:rPr lang="en-IE" sz="1600" b="0" i="0" u="none" strike="noStrike" cap="none" dirty="0">
                <a:solidFill>
                  <a:srgbClr val="5F625F"/>
                </a:solidFill>
                <a:latin typeface="Calibri"/>
                <a:ea typeface="Calibri"/>
                <a:cs typeface="Calibri"/>
                <a:sym typeface="Calibri"/>
              </a:rPr>
              <a:t>George </a:t>
            </a:r>
            <a:r>
              <a:rPr lang="en-IE" sz="1600" b="0" i="0" u="none" strike="noStrike" cap="none" dirty="0" err="1">
                <a:solidFill>
                  <a:srgbClr val="5F625F"/>
                </a:solidFill>
                <a:latin typeface="Calibri"/>
                <a:ea typeface="Calibri"/>
                <a:cs typeface="Calibri"/>
                <a:sym typeface="Calibri"/>
              </a:rPr>
              <a:t>Couros</a:t>
            </a:r>
            <a:endParaRPr sz="900" b="0" i="0" u="none" strike="noStrike" cap="none" dirty="0">
              <a:solidFill>
                <a:schemeClr val="dk1"/>
              </a:solidFill>
              <a:latin typeface="Arial"/>
              <a:ea typeface="Arial"/>
              <a:cs typeface="Arial"/>
              <a:sym typeface="Arial"/>
            </a:endParaRPr>
          </a:p>
        </p:txBody>
      </p:sp>
      <p:pic>
        <p:nvPicPr>
          <p:cNvPr id="4" name="Slika 3">
            <a:extLst>
              <a:ext uri="{FF2B5EF4-FFF2-40B4-BE49-F238E27FC236}">
                <a16:creationId xmlns:a16="http://schemas.microsoft.com/office/drawing/2014/main" id="{FE106D79-F122-4CDB-961D-050D00E3FBD1}"/>
              </a:ext>
            </a:extLst>
          </p:cNvPr>
          <p:cNvPicPr>
            <a:picLocks noChangeAspect="1"/>
          </p:cNvPicPr>
          <p:nvPr/>
        </p:nvPicPr>
        <p:blipFill>
          <a:blip r:embed="rId4"/>
          <a:stretch>
            <a:fillRect/>
          </a:stretch>
        </p:blipFill>
        <p:spPr>
          <a:xfrm>
            <a:off x="597212" y="6315296"/>
            <a:ext cx="1551289" cy="325453"/>
          </a:xfrm>
          <a:prstGeom prst="rect">
            <a:avLst/>
          </a:prstGeom>
        </p:spPr>
      </p:pic>
      <p:sp>
        <p:nvSpPr>
          <p:cNvPr id="5" name="Pravokotnik 4">
            <a:extLst>
              <a:ext uri="{FF2B5EF4-FFF2-40B4-BE49-F238E27FC236}">
                <a16:creationId xmlns:a16="http://schemas.microsoft.com/office/drawing/2014/main" id="{C2472942-892A-45BD-9A31-58B95339FB7F}"/>
              </a:ext>
            </a:extLst>
          </p:cNvPr>
          <p:cNvSpPr/>
          <p:nvPr/>
        </p:nvSpPr>
        <p:spPr>
          <a:xfrm>
            <a:off x="3128021" y="6315296"/>
            <a:ext cx="5309101" cy="461665"/>
          </a:xfrm>
          <a:prstGeom prst="rect">
            <a:avLst/>
          </a:prstGeom>
          <a:solidFill>
            <a:srgbClr val="F5F5F5"/>
          </a:solidFill>
        </p:spPr>
        <p:txBody>
          <a:bodyPr wrap="square">
            <a:spAutoFit/>
          </a:bodyPr>
          <a:lstStyle/>
          <a:p>
            <a:pPr algn="just"/>
            <a:r>
              <a:rPr lang="sl-SI" sz="800" dirty="0">
                <a:latin typeface="Calibri" panose="020F0502020204030204" pitchFamily="34" charset="0"/>
                <a:ea typeface="Calibri" panose="020F0502020204030204" pitchFamily="34" charset="0"/>
                <a:cs typeface="Calibri" panose="020F0502020204030204" pitchFamily="34" charset="0"/>
              </a:rPr>
              <a:t>„Financirano s strani Evropske unije. Izražena stališča in mnenja so zgolj stališča in mnenja avtorja(-</a:t>
            </a:r>
            <a:r>
              <a:rPr lang="sl-SI" sz="800" dirty="0" err="1">
                <a:latin typeface="Calibri" panose="020F0502020204030204" pitchFamily="34" charset="0"/>
                <a:ea typeface="Calibri" panose="020F0502020204030204" pitchFamily="34" charset="0"/>
                <a:cs typeface="Calibri" panose="020F0502020204030204" pitchFamily="34" charset="0"/>
              </a:rPr>
              <a:t>ev</a:t>
            </a:r>
            <a:r>
              <a:rPr lang="sl-SI" sz="800" dirty="0">
                <a:latin typeface="Calibri" panose="020F0502020204030204" pitchFamily="34" charset="0"/>
                <a:ea typeface="Calibri" panose="020F0502020204030204" pitchFamily="34" charset="0"/>
                <a:cs typeface="Calibri" panose="020F0502020204030204" pitchFamily="34" charset="0"/>
              </a:rPr>
              <a:t>) in ne odražajo nujno stališč in mnenj Evropske unije ali </a:t>
            </a:r>
            <a:r>
              <a:rPr lang="sl-SI" sz="800" dirty="0" err="1">
                <a:latin typeface="Calibri" panose="020F0502020204030204" pitchFamily="34" charset="0"/>
                <a:ea typeface="Calibri" panose="020F0502020204030204" pitchFamily="34" charset="0"/>
                <a:cs typeface="Calibri" panose="020F0502020204030204" pitchFamily="34" charset="0"/>
              </a:rPr>
              <a:t>OeAD-GmbH</a:t>
            </a:r>
            <a:r>
              <a:rPr lang="sl-SI" sz="800" dirty="0">
                <a:latin typeface="Calibri" panose="020F0502020204030204" pitchFamily="34" charset="0"/>
                <a:ea typeface="Calibri" panose="020F0502020204030204" pitchFamily="34" charset="0"/>
                <a:cs typeface="Calibri" panose="020F0502020204030204" pitchFamily="34" charset="0"/>
              </a:rPr>
              <a:t>. Niti Evropska unija niti organ, ki je dodelil sredstva, ne odgovarjata zanje.“</a:t>
            </a:r>
            <a:br>
              <a:rPr lang="de-DE" sz="800" dirty="0">
                <a:latin typeface="Calibri" panose="020F0502020204030204" pitchFamily="34" charset="0"/>
                <a:ea typeface="Calibri" panose="020F0502020204030204" pitchFamily="34" charset="0"/>
                <a:cs typeface="Calibri" panose="020F0502020204030204" pitchFamily="34" charset="0"/>
              </a:rPr>
            </a:br>
            <a:endParaRPr lang="sl-SI"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601"/>
        <p:cNvGrpSpPr/>
        <p:nvPr/>
      </p:nvGrpSpPr>
      <p:grpSpPr>
        <a:xfrm>
          <a:off x="0" y="0"/>
          <a:ext cx="0" cy="0"/>
          <a:chOff x="0" y="0"/>
          <a:chExt cx="0" cy="0"/>
        </a:xfrm>
      </p:grpSpPr>
      <p:sp>
        <p:nvSpPr>
          <p:cNvPr id="602" name="Google Shape;602;p26"/>
          <p:cNvSpPr txBox="1"/>
          <p:nvPr/>
        </p:nvSpPr>
        <p:spPr>
          <a:xfrm>
            <a:off x="777069" y="948834"/>
            <a:ext cx="4398300" cy="12006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IE" sz="2400" b="1" i="0" u="none" strike="noStrike" cap="none" dirty="0" err="1">
                <a:solidFill>
                  <a:srgbClr val="C52B87"/>
                </a:solidFill>
                <a:latin typeface="Calibri"/>
                <a:ea typeface="Calibri"/>
                <a:cs typeface="Calibri"/>
                <a:sym typeface="Calibri"/>
              </a:rPr>
              <a:t>Čestitamo</a:t>
            </a:r>
            <a:r>
              <a:rPr lang="en-IE" sz="2400" b="1" i="0" u="none" strike="noStrike" cap="none" dirty="0">
                <a:solidFill>
                  <a:srgbClr val="C52B87"/>
                </a:solidFill>
                <a:latin typeface="Calibri"/>
                <a:ea typeface="Calibri"/>
                <a:cs typeface="Calibri"/>
                <a:sym typeface="Calibri"/>
              </a:rPr>
              <a:t> za </a:t>
            </a:r>
            <a:r>
              <a:rPr lang="en-IE" sz="2400" b="1" i="0" u="none" strike="noStrike" cap="none" dirty="0" err="1">
                <a:solidFill>
                  <a:srgbClr val="C52B87"/>
                </a:solidFill>
                <a:latin typeface="Calibri"/>
                <a:ea typeface="Calibri"/>
                <a:cs typeface="Calibri"/>
                <a:sym typeface="Calibri"/>
              </a:rPr>
              <a:t>uspešno</a:t>
            </a:r>
            <a:r>
              <a:rPr lang="en-IE" sz="2400" b="1" i="0" u="none" strike="noStrike" cap="none" dirty="0">
                <a:solidFill>
                  <a:srgbClr val="C52B87"/>
                </a:solidFill>
                <a:latin typeface="Calibri"/>
                <a:ea typeface="Calibri"/>
                <a:cs typeface="Calibri"/>
                <a:sym typeface="Calibri"/>
              </a:rPr>
              <a:t> </a:t>
            </a:r>
            <a:r>
              <a:rPr lang="en-IE" sz="2400" b="1" i="0" u="none" strike="noStrike" cap="none" dirty="0" err="1">
                <a:solidFill>
                  <a:srgbClr val="C52B87"/>
                </a:solidFill>
                <a:latin typeface="Calibri"/>
                <a:ea typeface="Calibri"/>
                <a:cs typeface="Calibri"/>
                <a:sym typeface="Calibri"/>
              </a:rPr>
              <a:t>zaključitev</a:t>
            </a:r>
            <a:r>
              <a:rPr lang="en-IE" sz="2400" b="1" i="0" u="none" strike="noStrike" cap="none" dirty="0">
                <a:solidFill>
                  <a:srgbClr val="C52B87"/>
                </a:solidFill>
                <a:latin typeface="Calibri"/>
                <a:ea typeface="Calibri"/>
                <a:cs typeface="Calibri"/>
                <a:sym typeface="Calibri"/>
              </a:rPr>
              <a:t> 2. </a:t>
            </a:r>
            <a:r>
              <a:rPr lang="en-IE" sz="2400" b="1" i="0" u="none" strike="noStrike" cap="none" dirty="0" err="1">
                <a:solidFill>
                  <a:srgbClr val="C52B87"/>
                </a:solidFill>
                <a:latin typeface="Calibri"/>
                <a:ea typeface="Calibri"/>
                <a:cs typeface="Calibri"/>
                <a:sym typeface="Calibri"/>
              </a:rPr>
              <a:t>enote</a:t>
            </a:r>
            <a:r>
              <a:rPr lang="en-IE" sz="2400" b="1" i="0" u="none" strike="noStrike" cap="none" dirty="0">
                <a:solidFill>
                  <a:srgbClr val="C52B87"/>
                </a:solidFill>
                <a:latin typeface="Calibri"/>
                <a:ea typeface="Calibri"/>
                <a:cs typeface="Calibri"/>
                <a:sym typeface="Calibri"/>
              </a:rPr>
              <a:t>: </a:t>
            </a:r>
            <a:r>
              <a:rPr lang="en-IE" sz="2400" b="1" i="0" u="none" strike="noStrike" cap="none" dirty="0" err="1">
                <a:solidFill>
                  <a:srgbClr val="C52B87"/>
                </a:solidFill>
                <a:latin typeface="Calibri"/>
                <a:ea typeface="Calibri"/>
                <a:cs typeface="Calibri"/>
                <a:sym typeface="Calibri"/>
              </a:rPr>
              <a:t>Oblikovanje</a:t>
            </a:r>
            <a:r>
              <a:rPr lang="en-IE" sz="2400" b="1" i="0" u="none" strike="noStrike" cap="none" dirty="0">
                <a:solidFill>
                  <a:srgbClr val="C52B87"/>
                </a:solidFill>
                <a:latin typeface="Calibri"/>
                <a:ea typeface="Calibri"/>
                <a:cs typeface="Calibri"/>
                <a:sym typeface="Calibri"/>
              </a:rPr>
              <a:t> </a:t>
            </a:r>
            <a:r>
              <a:rPr lang="en-IE" sz="2400" b="1" i="0" u="none" strike="noStrike" cap="none" dirty="0" err="1">
                <a:solidFill>
                  <a:srgbClr val="C52B87"/>
                </a:solidFill>
                <a:latin typeface="Calibri"/>
                <a:ea typeface="Calibri"/>
                <a:cs typeface="Calibri"/>
                <a:sym typeface="Calibri"/>
              </a:rPr>
              <a:t>digitalnih</a:t>
            </a:r>
            <a:r>
              <a:rPr lang="en-IE" sz="2400" b="1" i="0" u="none" strike="noStrike" cap="none" dirty="0">
                <a:solidFill>
                  <a:srgbClr val="C52B87"/>
                </a:solidFill>
                <a:latin typeface="Calibri"/>
                <a:ea typeface="Calibri"/>
                <a:cs typeface="Calibri"/>
                <a:sym typeface="Calibri"/>
              </a:rPr>
              <a:t> </a:t>
            </a:r>
            <a:r>
              <a:rPr lang="en-IE" sz="2400" b="1" i="0" u="none" strike="noStrike" cap="none" dirty="0" err="1">
                <a:solidFill>
                  <a:srgbClr val="C52B87"/>
                </a:solidFill>
                <a:latin typeface="Calibri"/>
                <a:ea typeface="Calibri"/>
                <a:cs typeface="Calibri"/>
                <a:sym typeface="Calibri"/>
              </a:rPr>
              <a:t>učnih</a:t>
            </a:r>
            <a:r>
              <a:rPr lang="en-IE" sz="2400" b="1" i="0" u="none" strike="noStrike" cap="none" dirty="0">
                <a:solidFill>
                  <a:srgbClr val="C52B87"/>
                </a:solidFill>
                <a:latin typeface="Calibri"/>
                <a:ea typeface="Calibri"/>
                <a:cs typeface="Calibri"/>
                <a:sym typeface="Calibri"/>
              </a:rPr>
              <a:t> </a:t>
            </a:r>
            <a:r>
              <a:rPr lang="en-IE" sz="2400" b="1" i="0" u="none" strike="noStrike" cap="none" dirty="0" err="1">
                <a:solidFill>
                  <a:srgbClr val="C52B87"/>
                </a:solidFill>
                <a:latin typeface="Calibri"/>
                <a:ea typeface="Calibri"/>
                <a:cs typeface="Calibri"/>
                <a:sym typeface="Calibri"/>
              </a:rPr>
              <a:t>izkušenj</a:t>
            </a:r>
            <a:r>
              <a:rPr lang="en-IE" sz="2400" b="1" i="0" u="none" strike="noStrike" cap="none" dirty="0">
                <a:solidFill>
                  <a:srgbClr val="C52B87"/>
                </a:solidFill>
                <a:latin typeface="Calibri"/>
                <a:ea typeface="Calibri"/>
                <a:cs typeface="Calibri"/>
                <a:sym typeface="Calibri"/>
              </a:rPr>
              <a:t> </a:t>
            </a:r>
            <a:endParaRPr sz="2400" b="1" i="0" u="none" strike="noStrike" cap="none" dirty="0">
              <a:solidFill>
                <a:srgbClr val="C52B87"/>
              </a:solidFill>
              <a:highlight>
                <a:srgbClr val="FFFF00"/>
              </a:highlight>
              <a:latin typeface="Calibri"/>
              <a:ea typeface="Calibri"/>
              <a:cs typeface="Calibri"/>
              <a:sym typeface="Calibri"/>
            </a:endParaRPr>
          </a:p>
        </p:txBody>
      </p:sp>
      <p:pic>
        <p:nvPicPr>
          <p:cNvPr id="603" name="Google Shape;603;p26" descr="A group of people standing next to a check mark&#10;&#10;AI-generated content may be incorrect."/>
          <p:cNvPicPr preferRelativeResize="0"/>
          <p:nvPr/>
        </p:nvPicPr>
        <p:blipFill rotWithShape="1">
          <a:blip r:embed="rId4">
            <a:alphaModFix/>
          </a:blip>
          <a:srcRect/>
          <a:stretch/>
        </p:blipFill>
        <p:spPr>
          <a:xfrm>
            <a:off x="5227320" y="850392"/>
            <a:ext cx="6569964" cy="4379976"/>
          </a:xfrm>
          <a:prstGeom prst="rect">
            <a:avLst/>
          </a:prstGeom>
          <a:noFill/>
          <a:ln>
            <a:noFill/>
          </a:ln>
        </p:spPr>
      </p:pic>
      <p:sp>
        <p:nvSpPr>
          <p:cNvPr id="604" name="Google Shape;604;p26"/>
          <p:cNvSpPr txBox="1"/>
          <p:nvPr/>
        </p:nvSpPr>
        <p:spPr>
          <a:xfrm>
            <a:off x="5227320" y="5356410"/>
            <a:ext cx="6605016" cy="2616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IE" sz="1100" b="0" i="0" u="none" strike="noStrike" cap="none">
                <a:solidFill>
                  <a:srgbClr val="5F625F"/>
                </a:solidFill>
                <a:latin typeface="Calibri"/>
                <a:ea typeface="Calibri"/>
                <a:cs typeface="Calibri"/>
                <a:sym typeface="Calibri"/>
              </a:rPr>
              <a:t>Slika: pch.vector na </a:t>
            </a:r>
            <a:r>
              <a:rPr lang="en-IE" sz="1100" b="0" i="0" u="sng" strike="noStrike" cap="none">
                <a:solidFill>
                  <a:srgbClr val="5F625F"/>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Freepik</a:t>
            </a:r>
            <a:endParaRPr sz="1100" b="0" i="0" u="none" strike="noStrike" cap="none">
              <a:solidFill>
                <a:srgbClr val="5F625F"/>
              </a:solidFill>
              <a:latin typeface="Calibri"/>
              <a:ea typeface="Calibri"/>
              <a:cs typeface="Calibri"/>
              <a:sym typeface="Calibri"/>
            </a:endParaRPr>
          </a:p>
        </p:txBody>
      </p:sp>
      <p:pic>
        <p:nvPicPr>
          <p:cNvPr id="5" name="Slika 4">
            <a:extLst>
              <a:ext uri="{FF2B5EF4-FFF2-40B4-BE49-F238E27FC236}">
                <a16:creationId xmlns:a16="http://schemas.microsoft.com/office/drawing/2014/main" id="{DCBF1812-FB07-49FC-A893-7832CB6AA64E}"/>
              </a:ext>
            </a:extLst>
          </p:cNvPr>
          <p:cNvPicPr>
            <a:picLocks noChangeAspect="1"/>
          </p:cNvPicPr>
          <p:nvPr/>
        </p:nvPicPr>
        <p:blipFill>
          <a:blip r:embed="rId6"/>
          <a:stretch>
            <a:fillRect/>
          </a:stretch>
        </p:blipFill>
        <p:spPr>
          <a:xfrm>
            <a:off x="597212" y="6315296"/>
            <a:ext cx="1551289" cy="325453"/>
          </a:xfrm>
          <a:prstGeom prst="rect">
            <a:avLst/>
          </a:prstGeom>
        </p:spPr>
      </p:pic>
      <p:sp>
        <p:nvSpPr>
          <p:cNvPr id="6" name="Pravokotnik 5">
            <a:extLst>
              <a:ext uri="{FF2B5EF4-FFF2-40B4-BE49-F238E27FC236}">
                <a16:creationId xmlns:a16="http://schemas.microsoft.com/office/drawing/2014/main" id="{70B3FE4B-0AF4-40CD-BD56-3ED48794CC39}"/>
              </a:ext>
            </a:extLst>
          </p:cNvPr>
          <p:cNvSpPr/>
          <p:nvPr/>
        </p:nvSpPr>
        <p:spPr>
          <a:xfrm>
            <a:off x="3128021" y="6315296"/>
            <a:ext cx="5309101" cy="461665"/>
          </a:xfrm>
          <a:prstGeom prst="rect">
            <a:avLst/>
          </a:prstGeom>
          <a:solidFill>
            <a:srgbClr val="F5F5F5"/>
          </a:solidFill>
        </p:spPr>
        <p:txBody>
          <a:bodyPr wrap="square">
            <a:spAutoFit/>
          </a:bodyPr>
          <a:lstStyle/>
          <a:p>
            <a:pPr algn="just"/>
            <a:r>
              <a:rPr lang="sl-SI" sz="800" dirty="0">
                <a:latin typeface="Calibri" panose="020F0502020204030204" pitchFamily="34" charset="0"/>
                <a:ea typeface="Calibri" panose="020F0502020204030204" pitchFamily="34" charset="0"/>
                <a:cs typeface="Calibri" panose="020F0502020204030204" pitchFamily="34" charset="0"/>
              </a:rPr>
              <a:t>„Financirano s strani Evropske unije. Izražena stališča in mnenja so zgolj stališča in mnenja avtorja(-</a:t>
            </a:r>
            <a:r>
              <a:rPr lang="sl-SI" sz="800" dirty="0" err="1">
                <a:latin typeface="Calibri" panose="020F0502020204030204" pitchFamily="34" charset="0"/>
                <a:ea typeface="Calibri" panose="020F0502020204030204" pitchFamily="34" charset="0"/>
                <a:cs typeface="Calibri" panose="020F0502020204030204" pitchFamily="34" charset="0"/>
              </a:rPr>
              <a:t>ev</a:t>
            </a:r>
            <a:r>
              <a:rPr lang="sl-SI" sz="800" dirty="0">
                <a:latin typeface="Calibri" panose="020F0502020204030204" pitchFamily="34" charset="0"/>
                <a:ea typeface="Calibri" panose="020F0502020204030204" pitchFamily="34" charset="0"/>
                <a:cs typeface="Calibri" panose="020F0502020204030204" pitchFamily="34" charset="0"/>
              </a:rPr>
              <a:t>) in ne odražajo nujno stališč in mnenj Evropske unije ali </a:t>
            </a:r>
            <a:r>
              <a:rPr lang="sl-SI" sz="800" dirty="0" err="1">
                <a:latin typeface="Calibri" panose="020F0502020204030204" pitchFamily="34" charset="0"/>
                <a:ea typeface="Calibri" panose="020F0502020204030204" pitchFamily="34" charset="0"/>
                <a:cs typeface="Calibri" panose="020F0502020204030204" pitchFamily="34" charset="0"/>
              </a:rPr>
              <a:t>OeAD-GmbH</a:t>
            </a:r>
            <a:r>
              <a:rPr lang="sl-SI" sz="800" dirty="0">
                <a:latin typeface="Calibri" panose="020F0502020204030204" pitchFamily="34" charset="0"/>
                <a:ea typeface="Calibri" panose="020F0502020204030204" pitchFamily="34" charset="0"/>
                <a:cs typeface="Calibri" panose="020F0502020204030204" pitchFamily="34" charset="0"/>
              </a:rPr>
              <a:t>. Niti Evropska unija niti organ, ki je dodelil sredstva, ne odgovarjata zanje.“</a:t>
            </a:r>
            <a:br>
              <a:rPr lang="de-DE" sz="800" dirty="0">
                <a:latin typeface="Calibri" panose="020F0502020204030204" pitchFamily="34" charset="0"/>
                <a:ea typeface="Calibri" panose="020F0502020204030204" pitchFamily="34" charset="0"/>
                <a:cs typeface="Calibri" panose="020F0502020204030204" pitchFamily="34" charset="0"/>
              </a:rPr>
            </a:br>
            <a:endParaRPr lang="sl-SI"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gradFill>
          <a:gsLst>
            <a:gs pos="0">
              <a:schemeClr val="lt1"/>
            </a:gs>
            <a:gs pos="52999">
              <a:srgbClr val="F5E0D5"/>
            </a:gs>
            <a:gs pos="100000">
              <a:srgbClr val="F2F2F2">
                <a:alpha val="64313"/>
              </a:srgbClr>
            </a:gs>
          </a:gsLst>
          <a:lin ang="5400000" scaled="0"/>
        </a:gradFill>
        <a:effectLst/>
      </p:bgPr>
    </p:bg>
    <p:spTree>
      <p:nvGrpSpPr>
        <p:cNvPr id="1" name="Shape 609"/>
        <p:cNvGrpSpPr/>
        <p:nvPr/>
      </p:nvGrpSpPr>
      <p:grpSpPr>
        <a:xfrm>
          <a:off x="0" y="0"/>
          <a:ext cx="0" cy="0"/>
          <a:chOff x="0" y="0"/>
          <a:chExt cx="0" cy="0"/>
        </a:xfrm>
      </p:grpSpPr>
      <p:pic>
        <p:nvPicPr>
          <p:cNvPr id="610" name="Google Shape;610;p27"/>
          <p:cNvPicPr preferRelativeResize="0"/>
          <p:nvPr/>
        </p:nvPicPr>
        <p:blipFill rotWithShape="1">
          <a:blip r:embed="rId3">
            <a:alphaModFix/>
          </a:blip>
          <a:srcRect/>
          <a:stretch/>
        </p:blipFill>
        <p:spPr>
          <a:xfrm>
            <a:off x="8865752" y="5818900"/>
            <a:ext cx="1746138" cy="389585"/>
          </a:xfrm>
          <a:prstGeom prst="rect">
            <a:avLst/>
          </a:prstGeom>
          <a:noFill/>
          <a:ln>
            <a:noFill/>
          </a:ln>
        </p:spPr>
      </p:pic>
      <p:pic>
        <p:nvPicPr>
          <p:cNvPr id="611" name="Google Shape;611;p27"/>
          <p:cNvPicPr preferRelativeResize="0"/>
          <p:nvPr/>
        </p:nvPicPr>
        <p:blipFill rotWithShape="1">
          <a:blip r:embed="rId4">
            <a:alphaModFix/>
          </a:blip>
          <a:srcRect l="8165" t="22296" r="3992" b="40848"/>
          <a:stretch/>
        </p:blipFill>
        <p:spPr>
          <a:xfrm>
            <a:off x="8057569" y="2301049"/>
            <a:ext cx="3300687" cy="1384904"/>
          </a:xfrm>
          <a:prstGeom prst="rect">
            <a:avLst/>
          </a:prstGeom>
          <a:noFill/>
          <a:ln>
            <a:noFill/>
          </a:ln>
        </p:spPr>
      </p:pic>
      <p:sp>
        <p:nvSpPr>
          <p:cNvPr id="612" name="Google Shape;612;p27"/>
          <p:cNvSpPr/>
          <p:nvPr/>
        </p:nvSpPr>
        <p:spPr>
          <a:xfrm>
            <a:off x="7718335" y="6208485"/>
            <a:ext cx="4040973" cy="461665"/>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800"/>
              <a:buFont typeface="Arial"/>
              <a:buNone/>
            </a:pPr>
            <a:r>
              <a:rPr lang="en-IE" sz="800" b="1" i="1" u="none" strike="noStrike" cap="none">
                <a:solidFill>
                  <a:srgbClr val="222C34"/>
                </a:solidFill>
                <a:latin typeface="Calibri"/>
                <a:ea typeface="Calibri"/>
                <a:cs typeface="Calibri"/>
                <a:sym typeface="Calibri"/>
              </a:rPr>
              <a:t>„Financirano s strani Evropske unije. Izražena stališča in mnenja so izključno stališča in mnenja avtorja(-ev) in ne odražajo nujno stališč in mnenj Evropske unije ali OeAD-GmbH. Niti Evropska unija niti organ, ki je dodelil sredstva, ne odgovarjata zanje.“</a:t>
            </a:r>
            <a:endParaRPr sz="800" b="0" i="0" u="none" strike="noStrike" cap="none">
              <a:solidFill>
                <a:schemeClr val="dk1"/>
              </a:solidFill>
              <a:latin typeface="Calibri"/>
              <a:ea typeface="Calibri"/>
              <a:cs typeface="Calibri"/>
              <a:sym typeface="Calibri"/>
            </a:endParaRPr>
          </a:p>
        </p:txBody>
      </p:sp>
      <p:pic>
        <p:nvPicPr>
          <p:cNvPr id="613" name="Google Shape;613;p27" descr="CIK_Trebnje_logo"/>
          <p:cNvPicPr preferRelativeResize="0"/>
          <p:nvPr/>
        </p:nvPicPr>
        <p:blipFill rotWithShape="1">
          <a:blip r:embed="rId5">
            <a:alphaModFix/>
          </a:blip>
          <a:srcRect/>
          <a:stretch/>
        </p:blipFill>
        <p:spPr>
          <a:xfrm>
            <a:off x="4001638" y="4518456"/>
            <a:ext cx="1840992" cy="1035058"/>
          </a:xfrm>
          <a:prstGeom prst="rect">
            <a:avLst/>
          </a:prstGeom>
          <a:noFill/>
          <a:ln>
            <a:noFill/>
          </a:ln>
        </p:spPr>
      </p:pic>
      <p:pic>
        <p:nvPicPr>
          <p:cNvPr id="614" name="Google Shape;614;p27" descr="UNIC-logo"/>
          <p:cNvPicPr preferRelativeResize="0"/>
          <p:nvPr/>
        </p:nvPicPr>
        <p:blipFill rotWithShape="1">
          <a:blip r:embed="rId6">
            <a:alphaModFix/>
          </a:blip>
          <a:srcRect l="4622" t="8711" r="5218" b="10188"/>
          <a:stretch/>
        </p:blipFill>
        <p:spPr>
          <a:xfrm>
            <a:off x="1271470" y="3730728"/>
            <a:ext cx="1215698" cy="1257260"/>
          </a:xfrm>
          <a:prstGeom prst="rect">
            <a:avLst/>
          </a:prstGeom>
          <a:noFill/>
          <a:ln>
            <a:noFill/>
          </a:ln>
        </p:spPr>
      </p:pic>
      <p:pic>
        <p:nvPicPr>
          <p:cNvPr id="615" name="Google Shape;615;p27" descr="Rural-Hub-Logo (6)"/>
          <p:cNvPicPr preferRelativeResize="0"/>
          <p:nvPr/>
        </p:nvPicPr>
        <p:blipFill rotWithShape="1">
          <a:blip r:embed="rId7">
            <a:alphaModFix/>
          </a:blip>
          <a:srcRect/>
          <a:stretch/>
        </p:blipFill>
        <p:spPr>
          <a:xfrm>
            <a:off x="4430064" y="2732210"/>
            <a:ext cx="1540000" cy="658553"/>
          </a:xfrm>
          <a:prstGeom prst="rect">
            <a:avLst/>
          </a:prstGeom>
          <a:noFill/>
          <a:ln>
            <a:noFill/>
          </a:ln>
        </p:spPr>
      </p:pic>
      <p:pic>
        <p:nvPicPr>
          <p:cNvPr id="616" name="Google Shape;616;p27" descr="CRDT360_Logo-01"/>
          <p:cNvPicPr preferRelativeResize="0"/>
          <p:nvPr/>
        </p:nvPicPr>
        <p:blipFill rotWithShape="1">
          <a:blip r:embed="rId8">
            <a:alphaModFix/>
          </a:blip>
          <a:srcRect/>
          <a:stretch/>
        </p:blipFill>
        <p:spPr>
          <a:xfrm>
            <a:off x="751809" y="2111132"/>
            <a:ext cx="2692431" cy="545571"/>
          </a:xfrm>
          <a:prstGeom prst="rect">
            <a:avLst/>
          </a:prstGeom>
          <a:noFill/>
          <a:ln>
            <a:noFill/>
          </a:ln>
        </p:spPr>
      </p:pic>
      <p:pic>
        <p:nvPicPr>
          <p:cNvPr id="617" name="Google Shape;617;p27" descr="Meta4 Logo png"/>
          <p:cNvPicPr preferRelativeResize="0"/>
          <p:nvPr/>
        </p:nvPicPr>
        <p:blipFill rotWithShape="1">
          <a:blip r:embed="rId9">
            <a:alphaModFix/>
          </a:blip>
          <a:srcRect/>
          <a:stretch/>
        </p:blipFill>
        <p:spPr>
          <a:xfrm>
            <a:off x="3846576" y="1019756"/>
            <a:ext cx="1850419" cy="615696"/>
          </a:xfrm>
          <a:prstGeom prst="rect">
            <a:avLst/>
          </a:prstGeom>
          <a:noFill/>
          <a:ln>
            <a:noFill/>
          </a:ln>
        </p:spPr>
      </p:pic>
      <p:sp>
        <p:nvSpPr>
          <p:cNvPr id="618" name="Google Shape;618;p27"/>
          <p:cNvSpPr/>
          <p:nvPr/>
        </p:nvSpPr>
        <p:spPr>
          <a:xfrm>
            <a:off x="694944" y="3228753"/>
            <a:ext cx="12192000" cy="457200"/>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19" name="Google Shape;619;p27"/>
          <p:cNvSpPr/>
          <p:nvPr/>
        </p:nvSpPr>
        <p:spPr>
          <a:xfrm>
            <a:off x="694944" y="3685953"/>
            <a:ext cx="12192000" cy="457200"/>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20" name="Google Shape;620;p27"/>
          <p:cNvSpPr/>
          <p:nvPr/>
        </p:nvSpPr>
        <p:spPr>
          <a:xfrm>
            <a:off x="1730363" y="6236921"/>
            <a:ext cx="3191771" cy="276999"/>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chemeClr val="dk1"/>
              </a:buClr>
              <a:buSzPts val="1200"/>
              <a:buFont typeface="Calibri"/>
              <a:buNone/>
            </a:pPr>
            <a:r>
              <a:rPr lang="en-IE" sz="1200" b="0" i="0" u="none" strike="noStrike" cap="none">
                <a:solidFill>
                  <a:schemeClr val="dk1"/>
                </a:solidFill>
                <a:latin typeface="Calibri"/>
                <a:ea typeface="Calibri"/>
                <a:cs typeface="Calibri"/>
                <a:sym typeface="Calibri"/>
              </a:rPr>
              <a:t>Projekt št.</a:t>
            </a:r>
            <a:r>
              <a:rPr lang="en-IE" sz="1200" b="1" i="0" u="none" strike="noStrike" cap="none">
                <a:solidFill>
                  <a:schemeClr val="dk1"/>
                </a:solidFill>
                <a:latin typeface="Calibri"/>
                <a:ea typeface="Calibri"/>
                <a:cs typeface="Calibri"/>
                <a:sym typeface="Calibri"/>
              </a:rPr>
              <a:t> 2024-1-AT01-KA220-ADU-000254167</a:t>
            </a:r>
            <a:endParaRPr sz="1200" b="0" i="0" u="none" strike="noStrike" cap="none">
              <a:solidFill>
                <a:schemeClr val="dk1"/>
              </a:solidFill>
              <a:latin typeface="Arial"/>
              <a:ea typeface="Arial"/>
              <a:cs typeface="Arial"/>
              <a:sym typeface="Arial"/>
            </a:endParaRPr>
          </a:p>
        </p:txBody>
      </p:sp>
      <p:sp>
        <p:nvSpPr>
          <p:cNvPr id="621" name="Google Shape;621;p27"/>
          <p:cNvSpPr txBox="1"/>
          <p:nvPr/>
        </p:nvSpPr>
        <p:spPr>
          <a:xfrm>
            <a:off x="499188" y="814873"/>
            <a:ext cx="1544564" cy="373297"/>
          </a:xfrm>
          <a:prstGeom prst="rect">
            <a:avLst/>
          </a:prstGeom>
          <a:noFill/>
          <a:ln>
            <a:noFill/>
          </a:ln>
        </p:spPr>
        <p:txBody>
          <a:bodyPr spcFirstLastPara="1" wrap="square" lIns="91425" tIns="45700" rIns="91425" bIns="45700" anchor="b" anchorCtr="0">
            <a:normAutofit/>
          </a:bodyPr>
          <a:lstStyle/>
          <a:p>
            <a:pPr marL="0" marR="0" lvl="0" indent="0" algn="l" rtl="0">
              <a:lnSpc>
                <a:spcPct val="100000"/>
              </a:lnSpc>
              <a:spcBef>
                <a:spcPts val="0"/>
              </a:spcBef>
              <a:spcAft>
                <a:spcPts val="0"/>
              </a:spcAft>
              <a:buClr>
                <a:schemeClr val="dk1"/>
              </a:buClr>
              <a:buSzPts val="1200"/>
              <a:buFont typeface="Calibri"/>
              <a:buNone/>
            </a:pPr>
            <a:r>
              <a:rPr lang="en-IE" sz="1200" b="1" i="0" u="none" strike="noStrike" cap="none">
                <a:solidFill>
                  <a:schemeClr val="dk1"/>
                </a:solidFill>
                <a:latin typeface="Calibri"/>
                <a:ea typeface="Calibri"/>
                <a:cs typeface="Calibri"/>
                <a:sym typeface="Calibri"/>
              </a:rPr>
              <a:t>Partnerji projekta: </a:t>
            </a:r>
            <a:endParaRPr sz="1200" b="0" i="0" u="none" strike="noStrike" cap="none">
              <a:solidFill>
                <a:schemeClr val="dk1"/>
              </a:solidFill>
              <a:latin typeface="Arial"/>
              <a:ea typeface="Arial"/>
              <a:cs typeface="Arial"/>
              <a:sym typeface="Arial"/>
            </a:endParaRPr>
          </a:p>
        </p:txBody>
      </p:sp>
      <p:pic>
        <p:nvPicPr>
          <p:cNvPr id="622" name="Google Shape;622;p27" descr="A black background with a black square&#10;&#10;AI-generated content may be incorrect."/>
          <p:cNvPicPr preferRelativeResize="0"/>
          <p:nvPr/>
        </p:nvPicPr>
        <p:blipFill rotWithShape="1">
          <a:blip r:embed="rId10">
            <a:alphaModFix/>
          </a:blip>
          <a:srcRect/>
          <a:stretch/>
        </p:blipFill>
        <p:spPr>
          <a:xfrm>
            <a:off x="5970064" y="6251555"/>
            <a:ext cx="880092" cy="375523"/>
          </a:xfrm>
          <a:prstGeom prst="rect">
            <a:avLst/>
          </a:prstGeom>
          <a:noFill/>
          <a:ln>
            <a:noFill/>
          </a:ln>
        </p:spPr>
      </p:pic>
      <p:pic>
        <p:nvPicPr>
          <p:cNvPr id="15" name="Slika 14">
            <a:extLst>
              <a:ext uri="{FF2B5EF4-FFF2-40B4-BE49-F238E27FC236}">
                <a16:creationId xmlns:a16="http://schemas.microsoft.com/office/drawing/2014/main" id="{BF795E06-A5F7-4BF6-99A8-31057CBA3E4D}"/>
              </a:ext>
            </a:extLst>
          </p:cNvPr>
          <p:cNvPicPr>
            <a:picLocks noChangeAspect="1"/>
          </p:cNvPicPr>
          <p:nvPr/>
        </p:nvPicPr>
        <p:blipFill>
          <a:blip r:embed="rId11"/>
          <a:stretch>
            <a:fillRect/>
          </a:stretch>
        </p:blipFill>
        <p:spPr>
          <a:xfrm>
            <a:off x="8754913" y="5818900"/>
            <a:ext cx="1856977" cy="389585"/>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414"/>
        <p:cNvGrpSpPr/>
        <p:nvPr/>
      </p:nvGrpSpPr>
      <p:grpSpPr>
        <a:xfrm>
          <a:off x="0" y="0"/>
          <a:ext cx="0" cy="0"/>
          <a:chOff x="0" y="0"/>
          <a:chExt cx="0" cy="0"/>
        </a:xfrm>
      </p:grpSpPr>
      <p:sp>
        <p:nvSpPr>
          <p:cNvPr id="415" name="Google Shape;415;p3"/>
          <p:cNvSpPr txBox="1">
            <a:spLocks noGrp="1"/>
          </p:cNvSpPr>
          <p:nvPr>
            <p:ph type="title"/>
          </p:nvPr>
        </p:nvSpPr>
        <p:spPr>
          <a:xfrm>
            <a:off x="844526" y="759124"/>
            <a:ext cx="3657600" cy="665787"/>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rgbClr val="C52B87"/>
              </a:buClr>
              <a:buSzPts val="2600"/>
              <a:buFont typeface="Calibri"/>
              <a:buNone/>
            </a:pPr>
            <a:r>
              <a:rPr lang="en-IE">
                <a:solidFill>
                  <a:srgbClr val="C52B87"/>
                </a:solidFill>
                <a:latin typeface="Calibri"/>
                <a:ea typeface="Calibri"/>
                <a:cs typeface="Calibri"/>
                <a:sym typeface="Calibri"/>
              </a:rPr>
              <a:t>Učni </a:t>
            </a:r>
            <a:r>
              <a:rPr lang="en-IE">
                <a:solidFill>
                  <a:srgbClr val="0070C0"/>
                </a:solidFill>
                <a:latin typeface="Calibri"/>
                <a:ea typeface="Calibri"/>
                <a:cs typeface="Calibri"/>
                <a:sym typeface="Calibri"/>
              </a:rPr>
              <a:t>izidi</a:t>
            </a:r>
            <a:endParaRPr/>
          </a:p>
        </p:txBody>
      </p:sp>
      <p:sp>
        <p:nvSpPr>
          <p:cNvPr id="416" name="Google Shape;416;p3"/>
          <p:cNvSpPr txBox="1">
            <a:spLocks noGrp="1"/>
          </p:cNvSpPr>
          <p:nvPr>
            <p:ph type="body" idx="1"/>
          </p:nvPr>
        </p:nvSpPr>
        <p:spPr>
          <a:xfrm>
            <a:off x="715130" y="1549994"/>
            <a:ext cx="4624965" cy="454888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1600"/>
              <a:buNone/>
            </a:pPr>
            <a:r>
              <a:rPr lang="en-IE" dirty="0">
                <a:solidFill>
                  <a:schemeClr val="dk1"/>
                </a:solidFill>
                <a:latin typeface="Calibri"/>
                <a:ea typeface="Calibri"/>
                <a:cs typeface="Calibri"/>
                <a:sym typeface="Calibri"/>
              </a:rPr>
              <a:t>Po </a:t>
            </a:r>
            <a:r>
              <a:rPr lang="en-IE" dirty="0" err="1">
                <a:solidFill>
                  <a:schemeClr val="dk1"/>
                </a:solidFill>
                <a:latin typeface="Calibri"/>
                <a:ea typeface="Calibri"/>
                <a:cs typeface="Calibri"/>
                <a:sym typeface="Calibri"/>
              </a:rPr>
              <a:t>zaključku</a:t>
            </a:r>
            <a:r>
              <a:rPr lang="en-IE" dirty="0">
                <a:solidFill>
                  <a:schemeClr val="dk1"/>
                </a:solidFill>
                <a:latin typeface="Calibri"/>
                <a:ea typeface="Calibri"/>
                <a:cs typeface="Calibri"/>
                <a:sym typeface="Calibri"/>
              </a:rPr>
              <a:t> </a:t>
            </a:r>
            <a:r>
              <a:rPr lang="en-IE" dirty="0" err="1">
                <a:solidFill>
                  <a:schemeClr val="dk1"/>
                </a:solidFill>
                <a:latin typeface="Calibri"/>
                <a:ea typeface="Calibri"/>
                <a:cs typeface="Calibri"/>
                <a:sym typeface="Calibri"/>
              </a:rPr>
              <a:t>te</a:t>
            </a:r>
            <a:r>
              <a:rPr lang="en-IE" dirty="0">
                <a:solidFill>
                  <a:schemeClr val="dk1"/>
                </a:solidFill>
                <a:latin typeface="Calibri"/>
                <a:ea typeface="Calibri"/>
                <a:cs typeface="Calibri"/>
                <a:sym typeface="Calibri"/>
              </a:rPr>
              <a:t> </a:t>
            </a:r>
            <a:r>
              <a:rPr lang="en-IE" dirty="0" err="1">
                <a:solidFill>
                  <a:schemeClr val="dk1"/>
                </a:solidFill>
                <a:latin typeface="Calibri"/>
                <a:ea typeface="Calibri"/>
                <a:cs typeface="Calibri"/>
                <a:sym typeface="Calibri"/>
              </a:rPr>
              <a:t>enote</a:t>
            </a:r>
            <a:r>
              <a:rPr lang="en-IE" dirty="0">
                <a:solidFill>
                  <a:schemeClr val="dk1"/>
                </a:solidFill>
                <a:latin typeface="Calibri"/>
                <a:ea typeface="Calibri"/>
                <a:cs typeface="Calibri"/>
                <a:sym typeface="Calibri"/>
              </a:rPr>
              <a:t> SDL</a:t>
            </a:r>
            <a:r>
              <a:rPr lang="sl-SI" dirty="0">
                <a:solidFill>
                  <a:schemeClr val="dk1"/>
                </a:solidFill>
                <a:latin typeface="Calibri"/>
                <a:ea typeface="Calibri"/>
                <a:cs typeface="Calibri"/>
                <a:sym typeface="Calibri"/>
              </a:rPr>
              <a:t> (</a:t>
            </a:r>
            <a:r>
              <a:rPr lang="sl-SI" dirty="0" err="1">
                <a:solidFill>
                  <a:schemeClr val="dk1"/>
                </a:solidFill>
                <a:latin typeface="Calibri"/>
                <a:ea typeface="Calibri"/>
                <a:cs typeface="Calibri"/>
                <a:sym typeface="Calibri"/>
              </a:rPr>
              <a:t>samousmerjeno</a:t>
            </a:r>
            <a:r>
              <a:rPr lang="sl-SI" dirty="0">
                <a:solidFill>
                  <a:schemeClr val="dk1"/>
                </a:solidFill>
                <a:latin typeface="Calibri"/>
                <a:ea typeface="Calibri"/>
                <a:cs typeface="Calibri"/>
                <a:sym typeface="Calibri"/>
              </a:rPr>
              <a:t> učenje)</a:t>
            </a:r>
            <a:r>
              <a:rPr lang="en-IE" dirty="0">
                <a:solidFill>
                  <a:schemeClr val="dk1"/>
                </a:solidFill>
                <a:latin typeface="Calibri"/>
                <a:ea typeface="Calibri"/>
                <a:cs typeface="Calibri"/>
                <a:sym typeface="Calibri"/>
              </a:rPr>
              <a:t> </a:t>
            </a:r>
            <a:r>
              <a:rPr lang="en-IE" dirty="0" err="1">
                <a:solidFill>
                  <a:schemeClr val="dk1"/>
                </a:solidFill>
                <a:latin typeface="Calibri"/>
                <a:ea typeface="Calibri"/>
                <a:cs typeface="Calibri"/>
                <a:sym typeface="Calibri"/>
              </a:rPr>
              <a:t>boste</a:t>
            </a:r>
            <a:r>
              <a:rPr lang="en-IE" dirty="0">
                <a:solidFill>
                  <a:schemeClr val="dk1"/>
                </a:solidFill>
                <a:latin typeface="Calibri"/>
                <a:ea typeface="Calibri"/>
                <a:cs typeface="Calibri"/>
                <a:sym typeface="Calibri"/>
              </a:rPr>
              <a:t> </a:t>
            </a:r>
            <a:r>
              <a:rPr lang="en-IE" dirty="0" err="1">
                <a:solidFill>
                  <a:schemeClr val="dk1"/>
                </a:solidFill>
                <a:latin typeface="Calibri"/>
                <a:ea typeface="Calibri"/>
                <a:cs typeface="Calibri"/>
                <a:sym typeface="Calibri"/>
              </a:rPr>
              <a:t>pridobili</a:t>
            </a:r>
            <a:r>
              <a:rPr lang="en-IE" dirty="0">
                <a:solidFill>
                  <a:schemeClr val="dk1"/>
                </a:solidFill>
                <a:latin typeface="Calibri"/>
                <a:ea typeface="Calibri"/>
                <a:cs typeface="Calibri"/>
                <a:sym typeface="Calibri"/>
              </a:rPr>
              <a:t> </a:t>
            </a:r>
            <a:r>
              <a:rPr lang="en-IE" dirty="0" err="1">
                <a:solidFill>
                  <a:schemeClr val="dk1"/>
                </a:solidFill>
                <a:latin typeface="Calibri"/>
                <a:ea typeface="Calibri"/>
                <a:cs typeface="Calibri"/>
                <a:sym typeface="Calibri"/>
              </a:rPr>
              <a:t>naslednja</a:t>
            </a:r>
            <a:r>
              <a:rPr lang="en-IE" dirty="0">
                <a:solidFill>
                  <a:schemeClr val="dk1"/>
                </a:solidFill>
                <a:latin typeface="Calibri"/>
                <a:ea typeface="Calibri"/>
                <a:cs typeface="Calibri"/>
                <a:sym typeface="Calibri"/>
              </a:rPr>
              <a:t> </a:t>
            </a:r>
            <a:r>
              <a:rPr lang="en-IE" dirty="0" err="1">
                <a:solidFill>
                  <a:schemeClr val="dk1"/>
                </a:solidFill>
                <a:latin typeface="Calibri"/>
                <a:ea typeface="Calibri"/>
                <a:cs typeface="Calibri"/>
                <a:sym typeface="Calibri"/>
              </a:rPr>
              <a:t>znanja</a:t>
            </a:r>
            <a:r>
              <a:rPr lang="en-IE" dirty="0">
                <a:solidFill>
                  <a:schemeClr val="dk1"/>
                </a:solidFill>
                <a:latin typeface="Calibri"/>
                <a:ea typeface="Calibri"/>
                <a:cs typeface="Calibri"/>
                <a:sym typeface="Calibri"/>
              </a:rPr>
              <a:t>, </a:t>
            </a:r>
            <a:r>
              <a:rPr lang="en-IE" dirty="0" err="1">
                <a:solidFill>
                  <a:schemeClr val="dk1"/>
                </a:solidFill>
                <a:latin typeface="Calibri"/>
                <a:ea typeface="Calibri"/>
                <a:cs typeface="Calibri"/>
                <a:sym typeface="Calibri"/>
              </a:rPr>
              <a:t>veščine</a:t>
            </a:r>
            <a:r>
              <a:rPr lang="en-IE" dirty="0">
                <a:solidFill>
                  <a:schemeClr val="dk1"/>
                </a:solidFill>
                <a:latin typeface="Calibri"/>
                <a:ea typeface="Calibri"/>
                <a:cs typeface="Calibri"/>
                <a:sym typeface="Calibri"/>
              </a:rPr>
              <a:t> in </a:t>
            </a:r>
            <a:r>
              <a:rPr lang="en-IE" dirty="0" err="1">
                <a:solidFill>
                  <a:schemeClr val="dk1"/>
                </a:solidFill>
                <a:latin typeface="Calibri"/>
                <a:ea typeface="Calibri"/>
                <a:cs typeface="Calibri"/>
                <a:sym typeface="Calibri"/>
              </a:rPr>
              <a:t>odnos</a:t>
            </a:r>
            <a:r>
              <a:rPr lang="en-IE" dirty="0">
                <a:solidFill>
                  <a:schemeClr val="dk1"/>
                </a:solidFill>
                <a:latin typeface="Calibri"/>
                <a:ea typeface="Calibri"/>
                <a:cs typeface="Calibri"/>
                <a:sym typeface="Calibri"/>
              </a:rPr>
              <a:t>: </a:t>
            </a:r>
            <a:endParaRPr dirty="0">
              <a:solidFill>
                <a:schemeClr val="dk1"/>
              </a:solidFill>
            </a:endParaRPr>
          </a:p>
          <a:p>
            <a:pPr marL="285750" lvl="0" indent="-285750" algn="l" rtl="0">
              <a:lnSpc>
                <a:spcPct val="90000"/>
              </a:lnSpc>
              <a:spcBef>
                <a:spcPts val="1200"/>
              </a:spcBef>
              <a:spcAft>
                <a:spcPts val="0"/>
              </a:spcAft>
              <a:buSzPts val="1600"/>
              <a:buFont typeface="Arial"/>
              <a:buChar char="•"/>
            </a:pPr>
            <a:r>
              <a:rPr lang="sl-SI" dirty="0">
                <a:solidFill>
                  <a:schemeClr val="dk1"/>
                </a:solidFill>
                <a:latin typeface="Calibri"/>
                <a:ea typeface="Calibri"/>
                <a:cs typeface="Calibri"/>
                <a:sym typeface="Calibri"/>
              </a:rPr>
              <a:t>UI</a:t>
            </a:r>
            <a:r>
              <a:rPr lang="en-IE" dirty="0">
                <a:solidFill>
                  <a:schemeClr val="dk1"/>
                </a:solidFill>
                <a:latin typeface="Calibri"/>
                <a:ea typeface="Calibri"/>
                <a:cs typeface="Calibri"/>
                <a:sym typeface="Calibri"/>
              </a:rPr>
              <a:t> 1: </a:t>
            </a:r>
            <a:r>
              <a:rPr lang="en-IE" dirty="0" err="1">
                <a:solidFill>
                  <a:schemeClr val="dk1"/>
                </a:solidFill>
                <a:latin typeface="Calibri"/>
                <a:ea typeface="Calibri"/>
                <a:cs typeface="Calibri"/>
                <a:sym typeface="Calibri"/>
              </a:rPr>
              <a:t>Razumevanje</a:t>
            </a:r>
            <a:r>
              <a:rPr lang="en-IE" dirty="0">
                <a:solidFill>
                  <a:schemeClr val="dk1"/>
                </a:solidFill>
                <a:latin typeface="Calibri"/>
                <a:ea typeface="Calibri"/>
                <a:cs typeface="Calibri"/>
                <a:sym typeface="Calibri"/>
              </a:rPr>
              <a:t> </a:t>
            </a:r>
            <a:r>
              <a:rPr lang="en-IE" dirty="0" err="1">
                <a:solidFill>
                  <a:schemeClr val="dk1"/>
                </a:solidFill>
                <a:latin typeface="Calibri"/>
                <a:ea typeface="Calibri"/>
                <a:cs typeface="Calibri"/>
                <a:sym typeface="Calibri"/>
              </a:rPr>
              <a:t>digitalnega</a:t>
            </a:r>
            <a:r>
              <a:rPr lang="en-IE" dirty="0">
                <a:solidFill>
                  <a:schemeClr val="dk1"/>
                </a:solidFill>
                <a:latin typeface="Calibri"/>
                <a:ea typeface="Calibri"/>
                <a:cs typeface="Calibri"/>
                <a:sym typeface="Calibri"/>
              </a:rPr>
              <a:t> </a:t>
            </a:r>
            <a:r>
              <a:rPr lang="en-IE" dirty="0" err="1">
                <a:solidFill>
                  <a:schemeClr val="dk1"/>
                </a:solidFill>
                <a:latin typeface="Calibri"/>
                <a:ea typeface="Calibri"/>
                <a:cs typeface="Calibri"/>
                <a:sym typeface="Calibri"/>
              </a:rPr>
              <a:t>oblikovanja</a:t>
            </a:r>
            <a:r>
              <a:rPr lang="en-IE" dirty="0">
                <a:solidFill>
                  <a:schemeClr val="dk1"/>
                </a:solidFill>
                <a:latin typeface="Calibri"/>
                <a:ea typeface="Calibri"/>
                <a:cs typeface="Calibri"/>
                <a:sym typeface="Calibri"/>
              </a:rPr>
              <a:t>, </a:t>
            </a:r>
            <a:r>
              <a:rPr lang="en-IE" dirty="0" err="1">
                <a:solidFill>
                  <a:schemeClr val="dk1"/>
                </a:solidFill>
                <a:latin typeface="Calibri"/>
                <a:ea typeface="Calibri"/>
                <a:cs typeface="Calibri"/>
                <a:sym typeface="Calibri"/>
              </a:rPr>
              <a:t>usmerjenega</a:t>
            </a:r>
            <a:r>
              <a:rPr lang="en-IE" dirty="0">
                <a:solidFill>
                  <a:schemeClr val="dk1"/>
                </a:solidFill>
                <a:latin typeface="Calibri"/>
                <a:ea typeface="Calibri"/>
                <a:cs typeface="Calibri"/>
                <a:sym typeface="Calibri"/>
              </a:rPr>
              <a:t> v u</a:t>
            </a:r>
            <a:r>
              <a:rPr lang="sl-SI" dirty="0" err="1">
                <a:solidFill>
                  <a:schemeClr val="dk1"/>
                </a:solidFill>
                <a:latin typeface="Calibri"/>
                <a:ea typeface="Calibri"/>
                <a:cs typeface="Calibri"/>
                <a:sym typeface="Calibri"/>
              </a:rPr>
              <a:t>deleženca</a:t>
            </a:r>
            <a:r>
              <a:rPr lang="en-IE" dirty="0">
                <a:solidFill>
                  <a:schemeClr val="dk1"/>
                </a:solidFill>
                <a:latin typeface="Calibri"/>
                <a:ea typeface="Calibri"/>
                <a:cs typeface="Calibri"/>
                <a:sym typeface="Calibri"/>
              </a:rPr>
              <a:t>, </a:t>
            </a:r>
            <a:r>
              <a:rPr lang="en-IE" dirty="0" err="1">
                <a:solidFill>
                  <a:schemeClr val="dk1"/>
                </a:solidFill>
                <a:latin typeface="Calibri"/>
                <a:ea typeface="Calibri"/>
                <a:cs typeface="Calibri"/>
                <a:sym typeface="Calibri"/>
              </a:rPr>
              <a:t>ocenjevanje</a:t>
            </a:r>
            <a:r>
              <a:rPr lang="en-IE" dirty="0">
                <a:solidFill>
                  <a:schemeClr val="dk1"/>
                </a:solidFill>
                <a:latin typeface="Calibri"/>
                <a:ea typeface="Calibri"/>
                <a:cs typeface="Calibri"/>
                <a:sym typeface="Calibri"/>
              </a:rPr>
              <a:t> </a:t>
            </a:r>
            <a:r>
              <a:rPr lang="en-IE" dirty="0" err="1">
                <a:solidFill>
                  <a:schemeClr val="dk1"/>
                </a:solidFill>
                <a:latin typeface="Calibri"/>
                <a:ea typeface="Calibri"/>
                <a:cs typeface="Calibri"/>
                <a:sym typeface="Calibri"/>
              </a:rPr>
              <a:t>virov</a:t>
            </a:r>
            <a:r>
              <a:rPr lang="en-IE" dirty="0">
                <a:solidFill>
                  <a:schemeClr val="dk1"/>
                </a:solidFill>
                <a:latin typeface="Calibri"/>
                <a:ea typeface="Calibri"/>
                <a:cs typeface="Calibri"/>
                <a:sym typeface="Calibri"/>
              </a:rPr>
              <a:t> glede </a:t>
            </a:r>
            <a:r>
              <a:rPr lang="en-IE" dirty="0" err="1">
                <a:solidFill>
                  <a:schemeClr val="dk1"/>
                </a:solidFill>
                <a:latin typeface="Calibri"/>
                <a:ea typeface="Calibri"/>
                <a:cs typeface="Calibri"/>
                <a:sym typeface="Calibri"/>
              </a:rPr>
              <a:t>na</a:t>
            </a:r>
            <a:r>
              <a:rPr lang="en-IE" dirty="0">
                <a:solidFill>
                  <a:schemeClr val="dk1"/>
                </a:solidFill>
                <a:latin typeface="Calibri"/>
                <a:ea typeface="Calibri"/>
                <a:cs typeface="Calibri"/>
                <a:sym typeface="Calibri"/>
              </a:rPr>
              <a:t> </a:t>
            </a:r>
            <a:r>
              <a:rPr lang="en-IE" dirty="0" err="1">
                <a:solidFill>
                  <a:schemeClr val="dk1"/>
                </a:solidFill>
                <a:latin typeface="Calibri"/>
                <a:ea typeface="Calibri"/>
                <a:cs typeface="Calibri"/>
                <a:sym typeface="Calibri"/>
              </a:rPr>
              <a:t>kakovost</a:t>
            </a:r>
            <a:r>
              <a:rPr lang="en-IE" dirty="0">
                <a:solidFill>
                  <a:schemeClr val="dk1"/>
                </a:solidFill>
                <a:latin typeface="Calibri"/>
                <a:ea typeface="Calibri"/>
                <a:cs typeface="Calibri"/>
                <a:sym typeface="Calibri"/>
              </a:rPr>
              <a:t>, </a:t>
            </a:r>
            <a:r>
              <a:rPr lang="en-IE" dirty="0" err="1">
                <a:solidFill>
                  <a:schemeClr val="dk1"/>
                </a:solidFill>
                <a:latin typeface="Calibri"/>
                <a:ea typeface="Calibri"/>
                <a:cs typeface="Calibri"/>
                <a:sym typeface="Calibri"/>
              </a:rPr>
              <a:t>dostopnost</a:t>
            </a:r>
            <a:r>
              <a:rPr lang="en-IE" dirty="0">
                <a:solidFill>
                  <a:schemeClr val="dk1"/>
                </a:solidFill>
                <a:latin typeface="Calibri"/>
                <a:ea typeface="Calibri"/>
                <a:cs typeface="Calibri"/>
                <a:sym typeface="Calibri"/>
              </a:rPr>
              <a:t>, </a:t>
            </a:r>
            <a:r>
              <a:rPr lang="en-IE" dirty="0" err="1">
                <a:solidFill>
                  <a:schemeClr val="dk1"/>
                </a:solidFill>
                <a:latin typeface="Calibri"/>
                <a:ea typeface="Calibri"/>
                <a:cs typeface="Calibri"/>
                <a:sym typeface="Calibri"/>
              </a:rPr>
              <a:t>ustreznost</a:t>
            </a:r>
            <a:r>
              <a:rPr lang="en-IE" dirty="0">
                <a:solidFill>
                  <a:schemeClr val="dk1"/>
                </a:solidFill>
                <a:latin typeface="Calibri"/>
                <a:ea typeface="Calibri"/>
                <a:cs typeface="Calibri"/>
                <a:sym typeface="Calibri"/>
              </a:rPr>
              <a:t> in </a:t>
            </a:r>
            <a:r>
              <a:rPr lang="en-IE" dirty="0" err="1">
                <a:solidFill>
                  <a:schemeClr val="dk1"/>
                </a:solidFill>
                <a:latin typeface="Calibri"/>
                <a:ea typeface="Calibri"/>
                <a:cs typeface="Calibri"/>
                <a:sym typeface="Calibri"/>
              </a:rPr>
              <a:t>usklajenost</a:t>
            </a:r>
            <a:r>
              <a:rPr lang="en-IE" dirty="0">
                <a:solidFill>
                  <a:schemeClr val="dk1"/>
                </a:solidFill>
                <a:latin typeface="Calibri"/>
                <a:ea typeface="Calibri"/>
                <a:cs typeface="Calibri"/>
                <a:sym typeface="Calibri"/>
              </a:rPr>
              <a:t> s </a:t>
            </a:r>
            <a:r>
              <a:rPr lang="en-IE" dirty="0" err="1">
                <a:solidFill>
                  <a:schemeClr val="dk1"/>
                </a:solidFill>
                <a:latin typeface="Calibri"/>
                <a:ea typeface="Calibri"/>
                <a:cs typeface="Calibri"/>
                <a:sym typeface="Calibri"/>
              </a:rPr>
              <a:t>konteksti</a:t>
            </a:r>
            <a:r>
              <a:rPr lang="en-IE" dirty="0">
                <a:solidFill>
                  <a:schemeClr val="dk1"/>
                </a:solidFill>
                <a:latin typeface="Calibri"/>
                <a:ea typeface="Calibri"/>
                <a:cs typeface="Calibri"/>
                <a:sym typeface="Calibri"/>
              </a:rPr>
              <a:t> </a:t>
            </a:r>
            <a:r>
              <a:rPr lang="en-IE" dirty="0" err="1">
                <a:solidFill>
                  <a:schemeClr val="dk1"/>
                </a:solidFill>
                <a:latin typeface="Calibri"/>
                <a:ea typeface="Calibri"/>
                <a:cs typeface="Calibri"/>
                <a:sym typeface="Calibri"/>
              </a:rPr>
              <a:t>izobraževanja</a:t>
            </a:r>
            <a:r>
              <a:rPr lang="en-IE" dirty="0">
                <a:solidFill>
                  <a:schemeClr val="dk1"/>
                </a:solidFill>
                <a:latin typeface="Calibri"/>
                <a:ea typeface="Calibri"/>
                <a:cs typeface="Calibri"/>
                <a:sym typeface="Calibri"/>
              </a:rPr>
              <a:t> </a:t>
            </a:r>
            <a:r>
              <a:rPr lang="en-IE" dirty="0" err="1">
                <a:solidFill>
                  <a:schemeClr val="dk1"/>
                </a:solidFill>
                <a:latin typeface="Calibri"/>
                <a:ea typeface="Calibri"/>
                <a:cs typeface="Calibri"/>
                <a:sym typeface="Calibri"/>
              </a:rPr>
              <a:t>odraslih</a:t>
            </a:r>
            <a:r>
              <a:rPr lang="en-IE" dirty="0">
                <a:solidFill>
                  <a:schemeClr val="dk1"/>
                </a:solidFill>
                <a:latin typeface="Calibri"/>
                <a:ea typeface="Calibri"/>
                <a:cs typeface="Calibri"/>
                <a:sym typeface="Calibri"/>
              </a:rPr>
              <a:t>.</a:t>
            </a:r>
            <a:endParaRPr dirty="0">
              <a:solidFill>
                <a:schemeClr val="dk1"/>
              </a:solidFill>
              <a:latin typeface="Calibri"/>
              <a:ea typeface="Calibri"/>
              <a:cs typeface="Calibri"/>
              <a:sym typeface="Calibri"/>
            </a:endParaRPr>
          </a:p>
          <a:p>
            <a:pPr marL="285750" lvl="0" indent="-285750" algn="l" rtl="0">
              <a:lnSpc>
                <a:spcPct val="90000"/>
              </a:lnSpc>
              <a:spcBef>
                <a:spcPts val="1200"/>
              </a:spcBef>
              <a:spcAft>
                <a:spcPts val="0"/>
              </a:spcAft>
              <a:buSzPts val="1600"/>
              <a:buFont typeface="Arial"/>
              <a:buChar char="•"/>
            </a:pPr>
            <a:r>
              <a:rPr lang="sl-SI" dirty="0">
                <a:solidFill>
                  <a:schemeClr val="dk1"/>
                </a:solidFill>
                <a:latin typeface="Calibri"/>
                <a:ea typeface="Calibri"/>
                <a:cs typeface="Calibri"/>
                <a:sym typeface="Calibri"/>
              </a:rPr>
              <a:t>UI</a:t>
            </a:r>
            <a:r>
              <a:rPr lang="en-IE" dirty="0">
                <a:solidFill>
                  <a:schemeClr val="dk1"/>
                </a:solidFill>
                <a:latin typeface="Calibri"/>
                <a:ea typeface="Calibri"/>
                <a:cs typeface="Calibri"/>
                <a:sym typeface="Calibri"/>
              </a:rPr>
              <a:t> 2: </a:t>
            </a:r>
            <a:r>
              <a:rPr lang="en-IE" dirty="0" err="1">
                <a:solidFill>
                  <a:schemeClr val="dk1"/>
                </a:solidFill>
                <a:latin typeface="Calibri"/>
                <a:ea typeface="Calibri"/>
                <a:cs typeface="Calibri"/>
                <a:sym typeface="Calibri"/>
              </a:rPr>
              <a:t>Uporabiti</a:t>
            </a:r>
            <a:r>
              <a:rPr lang="en-IE" dirty="0">
                <a:solidFill>
                  <a:schemeClr val="dk1"/>
                </a:solidFill>
                <a:latin typeface="Calibri"/>
                <a:ea typeface="Calibri"/>
                <a:cs typeface="Calibri"/>
                <a:sym typeface="Calibri"/>
              </a:rPr>
              <a:t> </a:t>
            </a:r>
            <a:r>
              <a:rPr lang="en-IE" dirty="0" err="1">
                <a:solidFill>
                  <a:schemeClr val="dk1"/>
                </a:solidFill>
                <a:latin typeface="Calibri"/>
                <a:ea typeface="Calibri"/>
                <a:cs typeface="Calibri"/>
                <a:sym typeface="Calibri"/>
              </a:rPr>
              <a:t>dejansko</a:t>
            </a:r>
            <a:r>
              <a:rPr lang="en-IE" dirty="0">
                <a:solidFill>
                  <a:schemeClr val="dk1"/>
                </a:solidFill>
                <a:latin typeface="Calibri"/>
                <a:ea typeface="Calibri"/>
                <a:cs typeface="Calibri"/>
                <a:sym typeface="Calibri"/>
              </a:rPr>
              <a:t> </a:t>
            </a:r>
            <a:r>
              <a:rPr lang="en-IE" dirty="0" err="1">
                <a:solidFill>
                  <a:schemeClr val="dk1"/>
                </a:solidFill>
                <a:latin typeface="Calibri"/>
                <a:ea typeface="Calibri"/>
                <a:cs typeface="Calibri"/>
                <a:sym typeface="Calibri"/>
              </a:rPr>
              <a:t>znanje</a:t>
            </a:r>
            <a:r>
              <a:rPr lang="en-IE" dirty="0">
                <a:solidFill>
                  <a:schemeClr val="dk1"/>
                </a:solidFill>
                <a:latin typeface="Calibri"/>
                <a:ea typeface="Calibri"/>
                <a:cs typeface="Calibri"/>
                <a:sym typeface="Calibri"/>
              </a:rPr>
              <a:t> o </a:t>
            </a:r>
            <a:r>
              <a:rPr lang="en-IE" dirty="0" err="1">
                <a:solidFill>
                  <a:schemeClr val="dk1"/>
                </a:solidFill>
                <a:latin typeface="Calibri"/>
                <a:ea typeface="Calibri"/>
                <a:cs typeface="Calibri"/>
                <a:sym typeface="Calibri"/>
              </a:rPr>
              <a:t>digitalnih</a:t>
            </a:r>
            <a:r>
              <a:rPr lang="en-IE" dirty="0">
                <a:solidFill>
                  <a:schemeClr val="dk1"/>
                </a:solidFill>
                <a:latin typeface="Calibri"/>
                <a:ea typeface="Calibri"/>
                <a:cs typeface="Calibri"/>
                <a:sym typeface="Calibri"/>
              </a:rPr>
              <a:t> </a:t>
            </a:r>
            <a:r>
              <a:rPr lang="en-IE" dirty="0" err="1">
                <a:solidFill>
                  <a:schemeClr val="dk1"/>
                </a:solidFill>
                <a:latin typeface="Calibri"/>
                <a:ea typeface="Calibri"/>
                <a:cs typeface="Calibri"/>
                <a:sym typeface="Calibri"/>
              </a:rPr>
              <a:t>orodjih</a:t>
            </a:r>
            <a:r>
              <a:rPr lang="en-IE" dirty="0">
                <a:solidFill>
                  <a:schemeClr val="dk1"/>
                </a:solidFill>
                <a:latin typeface="Calibri"/>
                <a:ea typeface="Calibri"/>
                <a:cs typeface="Calibri"/>
                <a:sym typeface="Calibri"/>
              </a:rPr>
              <a:t> in </a:t>
            </a:r>
            <a:r>
              <a:rPr lang="en-IE" dirty="0" err="1">
                <a:solidFill>
                  <a:schemeClr val="dk1"/>
                </a:solidFill>
                <a:latin typeface="Calibri"/>
                <a:ea typeface="Calibri"/>
                <a:cs typeface="Calibri"/>
                <a:sym typeface="Calibri"/>
              </a:rPr>
              <a:t>orodjih</a:t>
            </a:r>
            <a:r>
              <a:rPr lang="en-IE" dirty="0">
                <a:solidFill>
                  <a:schemeClr val="dk1"/>
                </a:solidFill>
                <a:latin typeface="Calibri"/>
                <a:ea typeface="Calibri"/>
                <a:cs typeface="Calibri"/>
                <a:sym typeface="Calibri"/>
              </a:rPr>
              <a:t>, </a:t>
            </a:r>
            <a:r>
              <a:rPr lang="en-IE" dirty="0" err="1">
                <a:solidFill>
                  <a:schemeClr val="dk1"/>
                </a:solidFill>
                <a:latin typeface="Calibri"/>
                <a:ea typeface="Calibri"/>
                <a:cs typeface="Calibri"/>
                <a:sym typeface="Calibri"/>
              </a:rPr>
              <a:t>podprtih</a:t>
            </a:r>
            <a:r>
              <a:rPr lang="en-IE" dirty="0">
                <a:solidFill>
                  <a:schemeClr val="dk1"/>
                </a:solidFill>
                <a:latin typeface="Calibri"/>
                <a:ea typeface="Calibri"/>
                <a:cs typeface="Calibri"/>
                <a:sym typeface="Calibri"/>
              </a:rPr>
              <a:t> z </a:t>
            </a:r>
            <a:r>
              <a:rPr lang="en-IE" dirty="0" err="1">
                <a:solidFill>
                  <a:schemeClr val="dk1"/>
                </a:solidFill>
                <a:latin typeface="Calibri"/>
                <a:ea typeface="Calibri"/>
                <a:cs typeface="Calibri"/>
                <a:sym typeface="Calibri"/>
              </a:rPr>
              <a:t>umetno</a:t>
            </a:r>
            <a:r>
              <a:rPr lang="en-IE" dirty="0">
                <a:solidFill>
                  <a:schemeClr val="dk1"/>
                </a:solidFill>
                <a:latin typeface="Calibri"/>
                <a:ea typeface="Calibri"/>
                <a:cs typeface="Calibri"/>
                <a:sym typeface="Calibri"/>
              </a:rPr>
              <a:t> </a:t>
            </a:r>
            <a:r>
              <a:rPr lang="en-IE" dirty="0" err="1">
                <a:solidFill>
                  <a:schemeClr val="dk1"/>
                </a:solidFill>
                <a:latin typeface="Calibri"/>
                <a:ea typeface="Calibri"/>
                <a:cs typeface="Calibri"/>
                <a:sym typeface="Calibri"/>
              </a:rPr>
              <a:t>inteligenco</a:t>
            </a:r>
            <a:r>
              <a:rPr lang="en-IE" dirty="0">
                <a:solidFill>
                  <a:schemeClr val="dk1"/>
                </a:solidFill>
                <a:latin typeface="Calibri"/>
                <a:ea typeface="Calibri"/>
                <a:cs typeface="Calibri"/>
                <a:sym typeface="Calibri"/>
              </a:rPr>
              <a:t>, za </a:t>
            </a:r>
            <a:r>
              <a:rPr lang="en-IE" dirty="0" err="1">
                <a:solidFill>
                  <a:schemeClr val="dk1"/>
                </a:solidFill>
                <a:latin typeface="Calibri"/>
                <a:ea typeface="Calibri"/>
                <a:cs typeface="Calibri"/>
                <a:sym typeface="Calibri"/>
              </a:rPr>
              <a:t>prilagajanje</a:t>
            </a:r>
            <a:r>
              <a:rPr lang="en-IE" dirty="0">
                <a:solidFill>
                  <a:schemeClr val="dk1"/>
                </a:solidFill>
                <a:latin typeface="Calibri"/>
                <a:ea typeface="Calibri"/>
                <a:cs typeface="Calibri"/>
                <a:sym typeface="Calibri"/>
              </a:rPr>
              <a:t> in </a:t>
            </a:r>
            <a:r>
              <a:rPr lang="en-IE" dirty="0" err="1">
                <a:solidFill>
                  <a:schemeClr val="dk1"/>
                </a:solidFill>
                <a:latin typeface="Calibri"/>
                <a:ea typeface="Calibri"/>
                <a:cs typeface="Calibri"/>
                <a:sym typeface="Calibri"/>
              </a:rPr>
              <a:t>ustvarjanje</a:t>
            </a:r>
            <a:r>
              <a:rPr lang="en-IE" dirty="0">
                <a:solidFill>
                  <a:schemeClr val="dk1"/>
                </a:solidFill>
                <a:latin typeface="Calibri"/>
                <a:ea typeface="Calibri"/>
                <a:cs typeface="Calibri"/>
                <a:sym typeface="Calibri"/>
              </a:rPr>
              <a:t> </a:t>
            </a:r>
            <a:r>
              <a:rPr lang="en-IE" dirty="0" err="1">
                <a:solidFill>
                  <a:schemeClr val="dk1"/>
                </a:solidFill>
                <a:latin typeface="Calibri"/>
                <a:ea typeface="Calibri"/>
                <a:cs typeface="Calibri"/>
                <a:sym typeface="Calibri"/>
              </a:rPr>
              <a:t>vključujočih</a:t>
            </a:r>
            <a:r>
              <a:rPr lang="en-IE" dirty="0">
                <a:solidFill>
                  <a:schemeClr val="dk1"/>
                </a:solidFill>
                <a:latin typeface="Calibri"/>
                <a:ea typeface="Calibri"/>
                <a:cs typeface="Calibri"/>
                <a:sym typeface="Calibri"/>
              </a:rPr>
              <a:t> </a:t>
            </a:r>
            <a:r>
              <a:rPr lang="en-IE" dirty="0" err="1">
                <a:solidFill>
                  <a:schemeClr val="dk1"/>
                </a:solidFill>
                <a:latin typeface="Calibri"/>
                <a:ea typeface="Calibri"/>
                <a:cs typeface="Calibri"/>
                <a:sym typeface="Calibri"/>
              </a:rPr>
              <a:t>učnih</a:t>
            </a:r>
            <a:r>
              <a:rPr lang="en-IE" dirty="0">
                <a:solidFill>
                  <a:schemeClr val="dk1"/>
                </a:solidFill>
                <a:latin typeface="Calibri"/>
                <a:ea typeface="Calibri"/>
                <a:cs typeface="Calibri"/>
                <a:sym typeface="Calibri"/>
              </a:rPr>
              <a:t> </a:t>
            </a:r>
            <a:r>
              <a:rPr lang="en-IE" dirty="0" err="1">
                <a:solidFill>
                  <a:schemeClr val="dk1"/>
                </a:solidFill>
                <a:latin typeface="Calibri"/>
                <a:ea typeface="Calibri"/>
                <a:cs typeface="Calibri"/>
                <a:sym typeface="Calibri"/>
              </a:rPr>
              <a:t>gradiv</a:t>
            </a:r>
            <a:r>
              <a:rPr lang="en-IE" dirty="0">
                <a:solidFill>
                  <a:schemeClr val="dk1"/>
                </a:solidFill>
                <a:latin typeface="Calibri"/>
                <a:ea typeface="Calibri"/>
                <a:cs typeface="Calibri"/>
                <a:sym typeface="Calibri"/>
              </a:rPr>
              <a:t>, </a:t>
            </a:r>
            <a:r>
              <a:rPr lang="en-IE" dirty="0" err="1">
                <a:solidFill>
                  <a:schemeClr val="dk1"/>
                </a:solidFill>
                <a:latin typeface="Calibri"/>
                <a:ea typeface="Calibri"/>
                <a:cs typeface="Calibri"/>
                <a:sym typeface="Calibri"/>
              </a:rPr>
              <a:t>usklajenih</a:t>
            </a:r>
            <a:r>
              <a:rPr lang="en-IE" dirty="0">
                <a:solidFill>
                  <a:schemeClr val="dk1"/>
                </a:solidFill>
                <a:latin typeface="Calibri"/>
                <a:ea typeface="Calibri"/>
                <a:cs typeface="Calibri"/>
                <a:sym typeface="Calibri"/>
              </a:rPr>
              <a:t> z </a:t>
            </a:r>
            <a:r>
              <a:rPr lang="en-IE" dirty="0" err="1">
                <a:solidFill>
                  <a:schemeClr val="dk1"/>
                </a:solidFill>
                <a:latin typeface="Calibri"/>
                <a:ea typeface="Calibri"/>
                <a:cs typeface="Calibri"/>
                <a:sym typeface="Calibri"/>
              </a:rPr>
              <a:t>vsebino</a:t>
            </a:r>
            <a:r>
              <a:rPr lang="en-IE" dirty="0">
                <a:solidFill>
                  <a:schemeClr val="dk1"/>
                </a:solidFill>
                <a:latin typeface="Calibri"/>
                <a:ea typeface="Calibri"/>
                <a:cs typeface="Calibri"/>
                <a:sym typeface="Calibri"/>
              </a:rPr>
              <a:t>, </a:t>
            </a:r>
            <a:r>
              <a:rPr lang="en-IE" dirty="0" err="1">
                <a:solidFill>
                  <a:schemeClr val="dk1"/>
                </a:solidFill>
                <a:latin typeface="Calibri"/>
                <a:ea typeface="Calibri"/>
                <a:cs typeface="Calibri"/>
                <a:sym typeface="Calibri"/>
              </a:rPr>
              <a:t>ki</a:t>
            </a:r>
            <a:r>
              <a:rPr lang="en-IE" dirty="0">
                <a:solidFill>
                  <a:schemeClr val="dk1"/>
                </a:solidFill>
                <a:latin typeface="Calibri"/>
                <a:ea typeface="Calibri"/>
                <a:cs typeface="Calibri"/>
                <a:sym typeface="Calibri"/>
              </a:rPr>
              <a:t> </a:t>
            </a:r>
            <a:r>
              <a:rPr lang="en-IE" dirty="0" err="1">
                <a:solidFill>
                  <a:schemeClr val="dk1"/>
                </a:solidFill>
                <a:latin typeface="Calibri"/>
                <a:ea typeface="Calibri"/>
                <a:cs typeface="Calibri"/>
                <a:sym typeface="Calibri"/>
              </a:rPr>
              <a:t>podpirajo</a:t>
            </a:r>
            <a:r>
              <a:rPr lang="en-IE" dirty="0">
                <a:solidFill>
                  <a:schemeClr val="dk1"/>
                </a:solidFill>
                <a:latin typeface="Calibri"/>
                <a:ea typeface="Calibri"/>
                <a:cs typeface="Calibri"/>
                <a:sym typeface="Calibri"/>
              </a:rPr>
              <a:t> </a:t>
            </a:r>
            <a:r>
              <a:rPr lang="en-IE" dirty="0" err="1">
                <a:solidFill>
                  <a:schemeClr val="dk1"/>
                </a:solidFill>
                <a:latin typeface="Calibri"/>
                <a:ea typeface="Calibri"/>
                <a:cs typeface="Calibri"/>
                <a:sym typeface="Calibri"/>
              </a:rPr>
              <a:t>poučevanje</a:t>
            </a:r>
            <a:r>
              <a:rPr lang="en-IE" dirty="0">
                <a:solidFill>
                  <a:schemeClr val="dk1"/>
                </a:solidFill>
                <a:latin typeface="Calibri"/>
                <a:ea typeface="Calibri"/>
                <a:cs typeface="Calibri"/>
                <a:sym typeface="Calibri"/>
              </a:rPr>
              <a:t> </a:t>
            </a:r>
            <a:r>
              <a:rPr lang="en-IE" dirty="0" err="1">
                <a:solidFill>
                  <a:schemeClr val="dk1"/>
                </a:solidFill>
                <a:latin typeface="Calibri"/>
                <a:ea typeface="Calibri"/>
                <a:cs typeface="Calibri"/>
                <a:sym typeface="Calibri"/>
              </a:rPr>
              <a:t>posameznih</a:t>
            </a:r>
            <a:r>
              <a:rPr lang="en-IE" dirty="0">
                <a:solidFill>
                  <a:schemeClr val="dk1"/>
                </a:solidFill>
                <a:latin typeface="Calibri"/>
                <a:ea typeface="Calibri"/>
                <a:cs typeface="Calibri"/>
                <a:sym typeface="Calibri"/>
              </a:rPr>
              <a:t> </a:t>
            </a:r>
            <a:r>
              <a:rPr lang="en-IE" dirty="0" err="1">
                <a:solidFill>
                  <a:schemeClr val="dk1"/>
                </a:solidFill>
                <a:latin typeface="Calibri"/>
                <a:ea typeface="Calibri"/>
                <a:cs typeface="Calibri"/>
                <a:sym typeface="Calibri"/>
              </a:rPr>
              <a:t>predmetov</a:t>
            </a:r>
            <a:r>
              <a:rPr lang="en-IE" dirty="0">
                <a:solidFill>
                  <a:schemeClr val="dk1"/>
                </a:solidFill>
                <a:latin typeface="Calibri"/>
                <a:ea typeface="Calibri"/>
                <a:cs typeface="Calibri"/>
                <a:sym typeface="Calibri"/>
              </a:rPr>
              <a:t>.</a:t>
            </a:r>
            <a:endParaRPr dirty="0">
              <a:solidFill>
                <a:schemeClr val="dk1"/>
              </a:solidFill>
              <a:latin typeface="Calibri"/>
              <a:ea typeface="Calibri"/>
              <a:cs typeface="Calibri"/>
              <a:sym typeface="Calibri"/>
            </a:endParaRPr>
          </a:p>
          <a:p>
            <a:pPr marL="285750" lvl="0" indent="-285750" algn="l" rtl="0">
              <a:lnSpc>
                <a:spcPct val="90000"/>
              </a:lnSpc>
              <a:spcBef>
                <a:spcPts val="1200"/>
              </a:spcBef>
              <a:spcAft>
                <a:spcPts val="0"/>
              </a:spcAft>
              <a:buSzPts val="1600"/>
              <a:buFont typeface="Arial"/>
              <a:buChar char="•"/>
            </a:pPr>
            <a:r>
              <a:rPr lang="sl-SI" dirty="0">
                <a:solidFill>
                  <a:schemeClr val="dk1"/>
                </a:solidFill>
                <a:latin typeface="Calibri"/>
                <a:ea typeface="Calibri"/>
                <a:cs typeface="Calibri"/>
                <a:sym typeface="Calibri"/>
              </a:rPr>
              <a:t>UI</a:t>
            </a:r>
            <a:r>
              <a:rPr lang="en-IE" dirty="0">
                <a:solidFill>
                  <a:schemeClr val="dk1"/>
                </a:solidFill>
                <a:latin typeface="Calibri"/>
                <a:ea typeface="Calibri"/>
                <a:cs typeface="Calibri"/>
                <a:sym typeface="Calibri"/>
              </a:rPr>
              <a:t> 3: </a:t>
            </a:r>
            <a:r>
              <a:rPr lang="en-IE" dirty="0" err="1">
                <a:solidFill>
                  <a:schemeClr val="dk1"/>
                </a:solidFill>
                <a:latin typeface="Calibri"/>
                <a:ea typeface="Calibri"/>
                <a:cs typeface="Calibri"/>
                <a:sym typeface="Calibri"/>
              </a:rPr>
              <a:t>Izkazati</a:t>
            </a:r>
            <a:r>
              <a:rPr lang="en-IE" dirty="0">
                <a:solidFill>
                  <a:schemeClr val="dk1"/>
                </a:solidFill>
                <a:latin typeface="Calibri"/>
                <a:ea typeface="Calibri"/>
                <a:cs typeface="Calibri"/>
                <a:sym typeface="Calibri"/>
              </a:rPr>
              <a:t> </a:t>
            </a:r>
            <a:r>
              <a:rPr lang="en-IE" dirty="0" err="1">
                <a:solidFill>
                  <a:schemeClr val="dk1"/>
                </a:solidFill>
                <a:latin typeface="Calibri"/>
                <a:ea typeface="Calibri"/>
                <a:cs typeface="Calibri"/>
                <a:sym typeface="Calibri"/>
              </a:rPr>
              <a:t>odprtost</a:t>
            </a:r>
            <a:r>
              <a:rPr lang="en-IE" dirty="0">
                <a:solidFill>
                  <a:schemeClr val="dk1"/>
                </a:solidFill>
                <a:latin typeface="Calibri"/>
                <a:ea typeface="Calibri"/>
                <a:cs typeface="Calibri"/>
                <a:sym typeface="Calibri"/>
              </a:rPr>
              <a:t> za </a:t>
            </a:r>
            <a:r>
              <a:rPr lang="en-IE" dirty="0" err="1">
                <a:solidFill>
                  <a:schemeClr val="dk1"/>
                </a:solidFill>
                <a:latin typeface="Calibri"/>
                <a:ea typeface="Calibri"/>
                <a:cs typeface="Calibri"/>
                <a:sym typeface="Calibri"/>
              </a:rPr>
              <a:t>eksperimentiranje</a:t>
            </a:r>
            <a:r>
              <a:rPr lang="en-IE" dirty="0">
                <a:solidFill>
                  <a:schemeClr val="dk1"/>
                </a:solidFill>
                <a:latin typeface="Calibri"/>
                <a:ea typeface="Calibri"/>
                <a:cs typeface="Calibri"/>
                <a:sym typeface="Calibri"/>
              </a:rPr>
              <a:t> in </a:t>
            </a:r>
            <a:r>
              <a:rPr lang="en-IE" dirty="0" err="1">
                <a:solidFill>
                  <a:schemeClr val="dk1"/>
                </a:solidFill>
                <a:latin typeface="Calibri"/>
                <a:ea typeface="Calibri"/>
                <a:cs typeface="Calibri"/>
                <a:sym typeface="Calibri"/>
              </a:rPr>
              <a:t>pripravljenost</a:t>
            </a:r>
            <a:r>
              <a:rPr lang="en-IE" dirty="0">
                <a:solidFill>
                  <a:schemeClr val="dk1"/>
                </a:solidFill>
                <a:latin typeface="Calibri"/>
                <a:ea typeface="Calibri"/>
                <a:cs typeface="Calibri"/>
                <a:sym typeface="Calibri"/>
              </a:rPr>
              <a:t> za </a:t>
            </a:r>
            <a:r>
              <a:rPr lang="en-IE" dirty="0" err="1">
                <a:solidFill>
                  <a:schemeClr val="dk1"/>
                </a:solidFill>
                <a:latin typeface="Calibri"/>
                <a:ea typeface="Calibri"/>
                <a:cs typeface="Calibri"/>
                <a:sym typeface="Calibri"/>
              </a:rPr>
              <a:t>prilagajanje</a:t>
            </a:r>
            <a:r>
              <a:rPr lang="en-IE" dirty="0">
                <a:solidFill>
                  <a:schemeClr val="dk1"/>
                </a:solidFill>
                <a:latin typeface="Calibri"/>
                <a:ea typeface="Calibri"/>
                <a:cs typeface="Calibri"/>
                <a:sym typeface="Calibri"/>
              </a:rPr>
              <a:t> </a:t>
            </a:r>
            <a:r>
              <a:rPr lang="en-IE" dirty="0" err="1">
                <a:solidFill>
                  <a:schemeClr val="dk1"/>
                </a:solidFill>
                <a:latin typeface="Calibri"/>
                <a:ea typeface="Calibri"/>
                <a:cs typeface="Calibri"/>
                <a:sym typeface="Calibri"/>
              </a:rPr>
              <a:t>digitalnih</a:t>
            </a:r>
            <a:r>
              <a:rPr lang="en-IE" dirty="0">
                <a:solidFill>
                  <a:schemeClr val="dk1"/>
                </a:solidFill>
                <a:latin typeface="Calibri"/>
                <a:ea typeface="Calibri"/>
                <a:cs typeface="Calibri"/>
                <a:sym typeface="Calibri"/>
              </a:rPr>
              <a:t> </a:t>
            </a:r>
            <a:r>
              <a:rPr lang="en-IE" dirty="0" err="1">
                <a:solidFill>
                  <a:schemeClr val="dk1"/>
                </a:solidFill>
                <a:latin typeface="Calibri"/>
                <a:ea typeface="Calibri"/>
                <a:cs typeface="Calibri"/>
                <a:sym typeface="Calibri"/>
              </a:rPr>
              <a:t>vsebin</a:t>
            </a:r>
            <a:r>
              <a:rPr lang="en-IE" dirty="0">
                <a:solidFill>
                  <a:schemeClr val="dk1"/>
                </a:solidFill>
                <a:latin typeface="Calibri"/>
                <a:ea typeface="Calibri"/>
                <a:cs typeface="Calibri"/>
                <a:sym typeface="Calibri"/>
              </a:rPr>
              <a:t>, </a:t>
            </a:r>
            <a:r>
              <a:rPr lang="en-IE" dirty="0" err="1">
                <a:solidFill>
                  <a:schemeClr val="dk1"/>
                </a:solidFill>
                <a:latin typeface="Calibri"/>
                <a:ea typeface="Calibri"/>
                <a:cs typeface="Calibri"/>
                <a:sym typeface="Calibri"/>
              </a:rPr>
              <a:t>pri</a:t>
            </a:r>
            <a:r>
              <a:rPr lang="en-IE" dirty="0">
                <a:solidFill>
                  <a:schemeClr val="dk1"/>
                </a:solidFill>
                <a:latin typeface="Calibri"/>
                <a:ea typeface="Calibri"/>
                <a:cs typeface="Calibri"/>
                <a:sym typeface="Calibri"/>
              </a:rPr>
              <a:t> </a:t>
            </a:r>
            <a:r>
              <a:rPr lang="en-IE" dirty="0" err="1">
                <a:solidFill>
                  <a:schemeClr val="dk1"/>
                </a:solidFill>
                <a:latin typeface="Calibri"/>
                <a:ea typeface="Calibri"/>
                <a:cs typeface="Calibri"/>
                <a:sym typeface="Calibri"/>
              </a:rPr>
              <a:t>čemer</a:t>
            </a:r>
            <a:r>
              <a:rPr lang="en-IE" dirty="0">
                <a:solidFill>
                  <a:schemeClr val="dk1"/>
                </a:solidFill>
                <a:latin typeface="Calibri"/>
                <a:ea typeface="Calibri"/>
                <a:cs typeface="Calibri"/>
                <a:sym typeface="Calibri"/>
              </a:rPr>
              <a:t> </a:t>
            </a:r>
            <a:r>
              <a:rPr lang="sl-SI" dirty="0">
                <a:solidFill>
                  <a:schemeClr val="dk1"/>
                </a:solidFill>
                <a:latin typeface="Calibri"/>
                <a:ea typeface="Calibri"/>
                <a:cs typeface="Calibri"/>
                <a:sym typeface="Calibri"/>
              </a:rPr>
              <a:t>se ceni</a:t>
            </a:r>
            <a:r>
              <a:rPr lang="en-IE" dirty="0">
                <a:solidFill>
                  <a:schemeClr val="dk1"/>
                </a:solidFill>
                <a:latin typeface="Calibri"/>
                <a:ea typeface="Calibri"/>
                <a:cs typeface="Calibri"/>
                <a:sym typeface="Calibri"/>
              </a:rPr>
              <a:t> </a:t>
            </a:r>
            <a:r>
              <a:rPr lang="en-IE" dirty="0" err="1">
                <a:solidFill>
                  <a:schemeClr val="dk1"/>
                </a:solidFill>
                <a:latin typeface="Calibri"/>
                <a:ea typeface="Calibri"/>
                <a:cs typeface="Calibri"/>
                <a:sym typeface="Calibri"/>
              </a:rPr>
              <a:t>pretekle</a:t>
            </a:r>
            <a:r>
              <a:rPr lang="en-IE" dirty="0">
                <a:solidFill>
                  <a:schemeClr val="dk1"/>
                </a:solidFill>
                <a:latin typeface="Calibri"/>
                <a:ea typeface="Calibri"/>
                <a:cs typeface="Calibri"/>
                <a:sym typeface="Calibri"/>
              </a:rPr>
              <a:t> </a:t>
            </a:r>
            <a:r>
              <a:rPr lang="en-IE" dirty="0" err="1">
                <a:solidFill>
                  <a:schemeClr val="dk1"/>
                </a:solidFill>
                <a:latin typeface="Calibri"/>
                <a:ea typeface="Calibri"/>
                <a:cs typeface="Calibri"/>
                <a:sym typeface="Calibri"/>
              </a:rPr>
              <a:t>izkušnje</a:t>
            </a:r>
            <a:r>
              <a:rPr lang="en-IE" dirty="0">
                <a:solidFill>
                  <a:schemeClr val="dk1"/>
                </a:solidFill>
                <a:latin typeface="Calibri"/>
                <a:ea typeface="Calibri"/>
                <a:cs typeface="Calibri"/>
                <a:sym typeface="Calibri"/>
              </a:rPr>
              <a:t> </a:t>
            </a:r>
            <a:r>
              <a:rPr lang="en-IE" dirty="0" err="1">
                <a:solidFill>
                  <a:schemeClr val="dk1"/>
                </a:solidFill>
                <a:latin typeface="Calibri"/>
                <a:ea typeface="Calibri"/>
                <a:cs typeface="Calibri"/>
                <a:sym typeface="Calibri"/>
              </a:rPr>
              <a:t>odraslih</a:t>
            </a:r>
            <a:r>
              <a:rPr lang="en-IE" dirty="0">
                <a:solidFill>
                  <a:schemeClr val="dk1"/>
                </a:solidFill>
                <a:latin typeface="Calibri"/>
                <a:ea typeface="Calibri"/>
                <a:cs typeface="Calibri"/>
                <a:sym typeface="Calibri"/>
              </a:rPr>
              <a:t> u</a:t>
            </a:r>
            <a:r>
              <a:rPr lang="sl-SI" dirty="0" err="1">
                <a:solidFill>
                  <a:schemeClr val="dk1"/>
                </a:solidFill>
                <a:latin typeface="Calibri"/>
                <a:ea typeface="Calibri"/>
                <a:cs typeface="Calibri"/>
                <a:sym typeface="Calibri"/>
              </a:rPr>
              <a:t>deležencev</a:t>
            </a:r>
            <a:r>
              <a:rPr lang="en-IE" dirty="0">
                <a:solidFill>
                  <a:schemeClr val="dk1"/>
                </a:solidFill>
                <a:latin typeface="Calibri"/>
                <a:ea typeface="Calibri"/>
                <a:cs typeface="Calibri"/>
                <a:sym typeface="Calibri"/>
              </a:rPr>
              <a:t> in </a:t>
            </a:r>
            <a:r>
              <a:rPr lang="en-IE" dirty="0" err="1">
                <a:solidFill>
                  <a:schemeClr val="dk1"/>
                </a:solidFill>
                <a:latin typeface="Calibri"/>
                <a:ea typeface="Calibri"/>
                <a:cs typeface="Calibri"/>
                <a:sym typeface="Calibri"/>
              </a:rPr>
              <a:t>hkrati</a:t>
            </a:r>
            <a:r>
              <a:rPr lang="en-IE" dirty="0">
                <a:solidFill>
                  <a:schemeClr val="dk1"/>
                </a:solidFill>
                <a:latin typeface="Calibri"/>
                <a:ea typeface="Calibri"/>
                <a:cs typeface="Calibri"/>
                <a:sym typeface="Calibri"/>
              </a:rPr>
              <a:t> </a:t>
            </a:r>
            <a:r>
              <a:rPr lang="en-IE" dirty="0" err="1">
                <a:solidFill>
                  <a:schemeClr val="dk1"/>
                </a:solidFill>
                <a:latin typeface="Calibri"/>
                <a:ea typeface="Calibri"/>
                <a:cs typeface="Calibri"/>
                <a:sym typeface="Calibri"/>
              </a:rPr>
              <a:t>odgovorno</a:t>
            </a:r>
            <a:r>
              <a:rPr lang="en-IE" dirty="0">
                <a:solidFill>
                  <a:schemeClr val="dk1"/>
                </a:solidFill>
                <a:latin typeface="Calibri"/>
                <a:ea typeface="Calibri"/>
                <a:cs typeface="Calibri"/>
                <a:sym typeface="Calibri"/>
              </a:rPr>
              <a:t> </a:t>
            </a:r>
            <a:r>
              <a:rPr lang="en-IE" dirty="0" err="1">
                <a:solidFill>
                  <a:schemeClr val="dk1"/>
                </a:solidFill>
                <a:latin typeface="Calibri"/>
                <a:ea typeface="Calibri"/>
                <a:cs typeface="Calibri"/>
                <a:sym typeface="Calibri"/>
              </a:rPr>
              <a:t>uporablja</a:t>
            </a:r>
            <a:r>
              <a:rPr lang="en-IE" dirty="0">
                <a:solidFill>
                  <a:schemeClr val="dk1"/>
                </a:solidFill>
                <a:latin typeface="Calibri"/>
                <a:ea typeface="Calibri"/>
                <a:cs typeface="Calibri"/>
                <a:sym typeface="Calibri"/>
              </a:rPr>
              <a:t> </a:t>
            </a:r>
            <a:r>
              <a:rPr lang="en-IE" dirty="0" err="1">
                <a:solidFill>
                  <a:schemeClr val="dk1"/>
                </a:solidFill>
                <a:latin typeface="Calibri"/>
                <a:ea typeface="Calibri"/>
                <a:cs typeface="Calibri"/>
                <a:sym typeface="Calibri"/>
              </a:rPr>
              <a:t>tehnologijo</a:t>
            </a:r>
            <a:r>
              <a:rPr lang="en-IE" dirty="0">
                <a:solidFill>
                  <a:schemeClr val="dk1"/>
                </a:solidFill>
                <a:latin typeface="Calibri"/>
                <a:ea typeface="Calibri"/>
                <a:cs typeface="Calibri"/>
                <a:sym typeface="Calibri"/>
              </a:rPr>
              <a:t> za </a:t>
            </a:r>
            <a:r>
              <a:rPr lang="en-IE" dirty="0" err="1">
                <a:solidFill>
                  <a:schemeClr val="dk1"/>
                </a:solidFill>
                <a:latin typeface="Calibri"/>
                <a:ea typeface="Calibri"/>
                <a:cs typeface="Calibri"/>
                <a:sym typeface="Calibri"/>
              </a:rPr>
              <a:t>podporo</a:t>
            </a:r>
            <a:r>
              <a:rPr lang="en-IE" dirty="0">
                <a:solidFill>
                  <a:schemeClr val="dk1"/>
                </a:solidFill>
                <a:latin typeface="Calibri"/>
                <a:ea typeface="Calibri"/>
                <a:cs typeface="Calibri"/>
                <a:sym typeface="Calibri"/>
              </a:rPr>
              <a:t> </a:t>
            </a:r>
            <a:r>
              <a:rPr lang="en-IE" dirty="0" err="1">
                <a:solidFill>
                  <a:schemeClr val="dk1"/>
                </a:solidFill>
                <a:latin typeface="Calibri"/>
                <a:ea typeface="Calibri"/>
                <a:cs typeface="Calibri"/>
                <a:sym typeface="Calibri"/>
              </a:rPr>
              <a:t>načrtovanju</a:t>
            </a:r>
            <a:r>
              <a:rPr lang="en-IE" dirty="0">
                <a:solidFill>
                  <a:schemeClr val="dk1"/>
                </a:solidFill>
                <a:latin typeface="Calibri"/>
                <a:ea typeface="Calibri"/>
                <a:cs typeface="Calibri"/>
                <a:sym typeface="Calibri"/>
              </a:rPr>
              <a:t>.</a:t>
            </a:r>
            <a:endParaRPr dirty="0">
              <a:solidFill>
                <a:schemeClr val="dk1"/>
              </a:solidFill>
              <a:latin typeface="Calibri"/>
              <a:ea typeface="Calibri"/>
              <a:cs typeface="Calibri"/>
              <a:sym typeface="Calibri"/>
            </a:endParaRPr>
          </a:p>
        </p:txBody>
      </p:sp>
      <p:pic>
        <p:nvPicPr>
          <p:cNvPr id="417" name="Google Shape;417;p3"/>
          <p:cNvPicPr preferRelativeResize="0"/>
          <p:nvPr/>
        </p:nvPicPr>
        <p:blipFill rotWithShape="1">
          <a:blip r:embed="rId4">
            <a:alphaModFix/>
          </a:blip>
          <a:srcRect/>
          <a:stretch/>
        </p:blipFill>
        <p:spPr>
          <a:xfrm>
            <a:off x="5883039" y="1241778"/>
            <a:ext cx="5789597" cy="3609234"/>
          </a:xfrm>
          <a:prstGeom prst="rect">
            <a:avLst/>
          </a:prstGeom>
          <a:noFill/>
          <a:ln>
            <a:noFill/>
          </a:ln>
        </p:spPr>
      </p:pic>
      <p:sp>
        <p:nvSpPr>
          <p:cNvPr id="418" name="Google Shape;418;p3"/>
          <p:cNvSpPr txBox="1"/>
          <p:nvPr/>
        </p:nvSpPr>
        <p:spPr>
          <a:xfrm>
            <a:off x="5883039" y="5087950"/>
            <a:ext cx="5903577" cy="2616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IE" sz="1100" b="0" i="0" u="none" strike="noStrike" cap="none">
                <a:solidFill>
                  <a:srgbClr val="5F625F"/>
                </a:solidFill>
                <a:latin typeface="Calibri"/>
                <a:ea typeface="Calibri"/>
                <a:cs typeface="Calibri"/>
                <a:sym typeface="Calibri"/>
              </a:rPr>
              <a:t>Slika: rawpixel na </a:t>
            </a:r>
            <a:r>
              <a:rPr lang="en-IE" sz="1100" b="0" i="0" u="sng" strike="noStrike" cap="none">
                <a:solidFill>
                  <a:srgbClr val="5F625F"/>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Freepik</a:t>
            </a:r>
            <a:endParaRPr sz="1100" b="0" i="0" u="none" strike="noStrike" cap="none">
              <a:solidFill>
                <a:srgbClr val="5F625F"/>
              </a:solidFill>
              <a:latin typeface="Calibri"/>
              <a:ea typeface="Calibri"/>
              <a:cs typeface="Calibri"/>
              <a:sym typeface="Calibri"/>
            </a:endParaRPr>
          </a:p>
        </p:txBody>
      </p:sp>
      <p:pic>
        <p:nvPicPr>
          <p:cNvPr id="6" name="Slika 5">
            <a:extLst>
              <a:ext uri="{FF2B5EF4-FFF2-40B4-BE49-F238E27FC236}">
                <a16:creationId xmlns:a16="http://schemas.microsoft.com/office/drawing/2014/main" id="{0F7C8EB3-E82D-4CE5-8755-ABA377BF5CFB}"/>
              </a:ext>
            </a:extLst>
          </p:cNvPr>
          <p:cNvPicPr>
            <a:picLocks noChangeAspect="1"/>
          </p:cNvPicPr>
          <p:nvPr/>
        </p:nvPicPr>
        <p:blipFill>
          <a:blip r:embed="rId6"/>
          <a:stretch>
            <a:fillRect/>
          </a:stretch>
        </p:blipFill>
        <p:spPr>
          <a:xfrm>
            <a:off x="597212" y="6315296"/>
            <a:ext cx="1551289" cy="325453"/>
          </a:xfrm>
          <a:prstGeom prst="rect">
            <a:avLst/>
          </a:prstGeom>
        </p:spPr>
      </p:pic>
      <p:sp>
        <p:nvSpPr>
          <p:cNvPr id="7" name="Pravokotnik 6">
            <a:extLst>
              <a:ext uri="{FF2B5EF4-FFF2-40B4-BE49-F238E27FC236}">
                <a16:creationId xmlns:a16="http://schemas.microsoft.com/office/drawing/2014/main" id="{6F39FED3-FC13-42B4-8014-BDD88059EE8F}"/>
              </a:ext>
            </a:extLst>
          </p:cNvPr>
          <p:cNvSpPr/>
          <p:nvPr/>
        </p:nvSpPr>
        <p:spPr>
          <a:xfrm>
            <a:off x="3128021" y="6315296"/>
            <a:ext cx="5309101" cy="461665"/>
          </a:xfrm>
          <a:prstGeom prst="rect">
            <a:avLst/>
          </a:prstGeom>
          <a:solidFill>
            <a:srgbClr val="F5F5F5"/>
          </a:solidFill>
        </p:spPr>
        <p:txBody>
          <a:bodyPr wrap="square">
            <a:spAutoFit/>
          </a:bodyPr>
          <a:lstStyle/>
          <a:p>
            <a:pPr algn="just"/>
            <a:r>
              <a:rPr lang="sl-SI" sz="800" dirty="0">
                <a:latin typeface="Calibri" panose="020F0502020204030204" pitchFamily="34" charset="0"/>
                <a:ea typeface="Calibri" panose="020F0502020204030204" pitchFamily="34" charset="0"/>
                <a:cs typeface="Calibri" panose="020F0502020204030204" pitchFamily="34" charset="0"/>
              </a:rPr>
              <a:t>„Financirano s strani Evropske unije. Izražena stališča in mnenja so zgolj stališča in mnenja avtorja(-</a:t>
            </a:r>
            <a:r>
              <a:rPr lang="sl-SI" sz="800" dirty="0" err="1">
                <a:latin typeface="Calibri" panose="020F0502020204030204" pitchFamily="34" charset="0"/>
                <a:ea typeface="Calibri" panose="020F0502020204030204" pitchFamily="34" charset="0"/>
                <a:cs typeface="Calibri" panose="020F0502020204030204" pitchFamily="34" charset="0"/>
              </a:rPr>
              <a:t>ev</a:t>
            </a:r>
            <a:r>
              <a:rPr lang="sl-SI" sz="800" dirty="0">
                <a:latin typeface="Calibri" panose="020F0502020204030204" pitchFamily="34" charset="0"/>
                <a:ea typeface="Calibri" panose="020F0502020204030204" pitchFamily="34" charset="0"/>
                <a:cs typeface="Calibri" panose="020F0502020204030204" pitchFamily="34" charset="0"/>
              </a:rPr>
              <a:t>) in ne odražajo nujno stališč in mnenj Evropske unije ali </a:t>
            </a:r>
            <a:r>
              <a:rPr lang="sl-SI" sz="800" dirty="0" err="1">
                <a:latin typeface="Calibri" panose="020F0502020204030204" pitchFamily="34" charset="0"/>
                <a:ea typeface="Calibri" panose="020F0502020204030204" pitchFamily="34" charset="0"/>
                <a:cs typeface="Calibri" panose="020F0502020204030204" pitchFamily="34" charset="0"/>
              </a:rPr>
              <a:t>OeAD-GmbH</a:t>
            </a:r>
            <a:r>
              <a:rPr lang="sl-SI" sz="800" dirty="0">
                <a:latin typeface="Calibri" panose="020F0502020204030204" pitchFamily="34" charset="0"/>
                <a:ea typeface="Calibri" panose="020F0502020204030204" pitchFamily="34" charset="0"/>
                <a:cs typeface="Calibri" panose="020F0502020204030204" pitchFamily="34" charset="0"/>
              </a:rPr>
              <a:t>. Niti Evropska unija niti organ, ki je dodelil sredstva, ne odgovarjata zanje.“</a:t>
            </a:r>
            <a:br>
              <a:rPr lang="de-DE" sz="800" dirty="0">
                <a:latin typeface="Calibri" panose="020F0502020204030204" pitchFamily="34" charset="0"/>
                <a:ea typeface="Calibri" panose="020F0502020204030204" pitchFamily="34" charset="0"/>
                <a:cs typeface="Calibri" panose="020F0502020204030204" pitchFamily="34" charset="0"/>
              </a:rPr>
            </a:br>
            <a:endParaRPr lang="sl-SI"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422"/>
        <p:cNvGrpSpPr/>
        <p:nvPr/>
      </p:nvGrpSpPr>
      <p:grpSpPr>
        <a:xfrm>
          <a:off x="0" y="0"/>
          <a:ext cx="0" cy="0"/>
          <a:chOff x="0" y="0"/>
          <a:chExt cx="0" cy="0"/>
        </a:xfrm>
      </p:grpSpPr>
      <p:sp>
        <p:nvSpPr>
          <p:cNvPr id="423" name="Google Shape;423;p4"/>
          <p:cNvSpPr txBox="1">
            <a:spLocks noGrp="1"/>
          </p:cNvSpPr>
          <p:nvPr>
            <p:ph type="title"/>
          </p:nvPr>
        </p:nvSpPr>
        <p:spPr>
          <a:xfrm>
            <a:off x="4289485" y="-313881"/>
            <a:ext cx="3733800" cy="1142385"/>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rgbClr val="0070C0"/>
              </a:buClr>
              <a:buSzPts val="3200"/>
              <a:buFont typeface="Calibri"/>
              <a:buNone/>
            </a:pPr>
            <a:r>
              <a:rPr lang="en-IE">
                <a:solidFill>
                  <a:srgbClr val="C52B87"/>
                </a:solidFill>
                <a:latin typeface="Calibri"/>
                <a:ea typeface="Calibri"/>
                <a:cs typeface="Calibri"/>
                <a:sym typeface="Calibri"/>
              </a:rPr>
              <a:t>Pregled </a:t>
            </a:r>
            <a:r>
              <a:rPr lang="en-IE">
                <a:solidFill>
                  <a:srgbClr val="0070C0"/>
                </a:solidFill>
                <a:latin typeface="Calibri"/>
                <a:ea typeface="Calibri"/>
                <a:cs typeface="Calibri"/>
                <a:sym typeface="Calibri"/>
              </a:rPr>
              <a:t>enote</a:t>
            </a:r>
            <a:endParaRPr/>
          </a:p>
        </p:txBody>
      </p:sp>
      <p:sp>
        <p:nvSpPr>
          <p:cNvPr id="424" name="Google Shape;424;p4"/>
          <p:cNvSpPr txBox="1"/>
          <p:nvPr/>
        </p:nvSpPr>
        <p:spPr>
          <a:xfrm>
            <a:off x="994554" y="972015"/>
            <a:ext cx="4483219" cy="209284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IE" sz="1800" b="1" i="0" u="none" strike="noStrike" cap="none" dirty="0" err="1">
                <a:solidFill>
                  <a:schemeClr val="dk1"/>
                </a:solidFill>
                <a:latin typeface="Calibri"/>
                <a:ea typeface="Calibri"/>
                <a:cs typeface="Calibri"/>
                <a:sym typeface="Calibri"/>
              </a:rPr>
              <a:t>Znanje</a:t>
            </a:r>
            <a:r>
              <a:rPr lang="en-IE" sz="1800" b="1" i="0" u="none" strike="noStrike" cap="none" dirty="0">
                <a:solidFill>
                  <a:schemeClr val="dk1"/>
                </a:solidFill>
                <a:latin typeface="Calibri"/>
                <a:ea typeface="Calibri"/>
                <a:cs typeface="Calibri"/>
                <a:sym typeface="Calibri"/>
              </a:rPr>
              <a:t> o </a:t>
            </a:r>
            <a:r>
              <a:rPr lang="en-IE" sz="1800" b="1" i="0" u="none" strike="noStrike" cap="none" dirty="0" err="1">
                <a:solidFill>
                  <a:schemeClr val="dk1"/>
                </a:solidFill>
                <a:latin typeface="Calibri"/>
                <a:ea typeface="Calibri"/>
                <a:cs typeface="Calibri"/>
                <a:sym typeface="Calibri"/>
              </a:rPr>
              <a:t>vsebini</a:t>
            </a:r>
            <a:r>
              <a:rPr lang="en-IE" sz="1800" b="1" i="0" u="none" strike="noStrike" cap="none" dirty="0">
                <a:solidFill>
                  <a:schemeClr val="dk1"/>
                </a:solidFill>
                <a:latin typeface="Calibri"/>
                <a:ea typeface="Calibri"/>
                <a:cs typeface="Calibri"/>
                <a:sym typeface="Calibri"/>
              </a:rPr>
              <a:t> v </a:t>
            </a:r>
            <a:r>
              <a:rPr lang="en-IE" sz="1800" b="1" i="0" u="none" strike="noStrike" cap="none" dirty="0" err="1">
                <a:solidFill>
                  <a:schemeClr val="dk1"/>
                </a:solidFill>
                <a:latin typeface="Calibri"/>
                <a:ea typeface="Calibri"/>
                <a:cs typeface="Calibri"/>
                <a:sym typeface="Calibri"/>
              </a:rPr>
              <a:t>digitalnem</a:t>
            </a:r>
            <a:r>
              <a:rPr lang="en-IE" sz="1800" b="1" i="0" u="none" strike="noStrike" cap="none" dirty="0">
                <a:solidFill>
                  <a:schemeClr val="dk1"/>
                </a:solidFill>
                <a:latin typeface="Calibri"/>
                <a:ea typeface="Calibri"/>
                <a:cs typeface="Calibri"/>
                <a:sym typeface="Calibri"/>
              </a:rPr>
              <a:t> </a:t>
            </a:r>
            <a:r>
              <a:rPr lang="en-IE" sz="1800" b="1" i="0" u="none" strike="noStrike" cap="none" dirty="0" err="1">
                <a:solidFill>
                  <a:schemeClr val="dk1"/>
                </a:solidFill>
                <a:latin typeface="Calibri"/>
                <a:ea typeface="Calibri"/>
                <a:cs typeface="Calibri"/>
                <a:sym typeface="Calibri"/>
              </a:rPr>
              <a:t>učenju</a:t>
            </a:r>
            <a:endParaRPr dirty="0"/>
          </a:p>
          <a:p>
            <a:pPr marL="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5F625F"/>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r>
              <a:rPr lang="en-IE" sz="1600" b="0" i="0" u="none" strike="noStrike" cap="none" dirty="0">
                <a:solidFill>
                  <a:srgbClr val="5F625F"/>
                </a:solidFill>
                <a:latin typeface="Calibri"/>
                <a:ea typeface="Calibri"/>
                <a:cs typeface="Calibri"/>
                <a:sym typeface="Calibri"/>
              </a:rPr>
              <a:t>Ta </a:t>
            </a:r>
            <a:r>
              <a:rPr lang="en-IE" sz="1600" b="0" i="0" u="none" strike="noStrike" cap="none" dirty="0" err="1">
                <a:solidFill>
                  <a:srgbClr val="5F625F"/>
                </a:solidFill>
                <a:latin typeface="Calibri"/>
                <a:ea typeface="Calibri"/>
                <a:cs typeface="Calibri"/>
                <a:sym typeface="Calibri"/>
              </a:rPr>
              <a:t>tema</a:t>
            </a:r>
            <a:r>
              <a:rPr lang="en-IE" sz="1600" b="0" i="0" u="none" strike="noStrike" cap="none" dirty="0">
                <a:solidFill>
                  <a:srgbClr val="5F625F"/>
                </a:solidFill>
                <a:latin typeface="Calibri"/>
                <a:ea typeface="Calibri"/>
                <a:cs typeface="Calibri"/>
                <a:sym typeface="Calibri"/>
              </a:rPr>
              <a:t> se </a:t>
            </a:r>
            <a:r>
              <a:rPr lang="en-IE" sz="1600" b="0" i="0" u="none" strike="noStrike" cap="none" dirty="0" err="1">
                <a:solidFill>
                  <a:srgbClr val="5F625F"/>
                </a:solidFill>
                <a:latin typeface="Calibri"/>
                <a:ea typeface="Calibri"/>
                <a:cs typeface="Calibri"/>
                <a:sym typeface="Calibri"/>
              </a:rPr>
              <a:t>osredotoča</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na</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začetek</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oblikovanja</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digitalnih</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učnih</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ur</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na</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podlagi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jasnih</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ciljev</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predmeta</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Naučili</a:t>
            </a:r>
            <a:r>
              <a:rPr lang="en-IE" sz="1600" b="0" i="0" u="none" strike="noStrike" cap="none" dirty="0">
                <a:solidFill>
                  <a:srgbClr val="5F625F"/>
                </a:solidFill>
                <a:latin typeface="Calibri"/>
                <a:ea typeface="Calibri"/>
                <a:cs typeface="Calibri"/>
                <a:sym typeface="Calibri"/>
              </a:rPr>
              <a:t> se </a:t>
            </a:r>
            <a:r>
              <a:rPr lang="en-IE" sz="1600" b="0" i="0" u="none" strike="noStrike" cap="none" dirty="0" err="1">
                <a:solidFill>
                  <a:srgbClr val="5F625F"/>
                </a:solidFill>
                <a:latin typeface="Calibri"/>
                <a:ea typeface="Calibri"/>
                <a:cs typeface="Calibri"/>
                <a:sym typeface="Calibri"/>
              </a:rPr>
              <a:t>boste</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kako</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izbrati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digitalne</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vire</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ki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podpirajo</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vašo</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vsebino</a:t>
            </a:r>
            <a:r>
              <a:rPr lang="en-IE" sz="1600" b="0" i="0" u="none" strike="noStrike" cap="none" dirty="0">
                <a:solidFill>
                  <a:srgbClr val="5F625F"/>
                </a:solidFill>
                <a:latin typeface="Calibri"/>
                <a:ea typeface="Calibri"/>
                <a:cs typeface="Calibri"/>
                <a:sym typeface="Calibri"/>
              </a:rPr>
              <a:t>, se </a:t>
            </a:r>
            <a:r>
              <a:rPr lang="en-IE" sz="1600" b="0" i="0" u="none" strike="noStrike" cap="none" dirty="0" err="1">
                <a:solidFill>
                  <a:srgbClr val="5F625F"/>
                </a:solidFill>
                <a:latin typeface="Calibri"/>
                <a:ea typeface="Calibri"/>
                <a:cs typeface="Calibri"/>
                <a:sym typeface="Calibri"/>
              </a:rPr>
              <a:t>navezujejo</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na</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resnične</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izkušnje</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odraslih</a:t>
            </a:r>
            <a:r>
              <a:rPr lang="en-IE" sz="1600" b="0" i="0" u="none" strike="noStrike" cap="none" dirty="0">
                <a:solidFill>
                  <a:srgbClr val="5F625F"/>
                </a:solidFill>
                <a:latin typeface="Calibri"/>
                <a:ea typeface="Calibri"/>
                <a:cs typeface="Calibri"/>
                <a:sym typeface="Calibri"/>
              </a:rPr>
              <a:t> u</a:t>
            </a:r>
            <a:r>
              <a:rPr lang="sl-SI" sz="1600" b="0" i="0" u="none" strike="noStrike" cap="none" dirty="0" err="1">
                <a:solidFill>
                  <a:srgbClr val="5F625F"/>
                </a:solidFill>
                <a:latin typeface="Calibri"/>
                <a:ea typeface="Calibri"/>
                <a:cs typeface="Calibri"/>
                <a:sym typeface="Calibri"/>
              </a:rPr>
              <a:t>deležencev</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ter</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ostajajo</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praktični</a:t>
            </a:r>
            <a:r>
              <a:rPr lang="en-IE" sz="1600" b="0" i="0" u="none" strike="noStrike" cap="none" dirty="0">
                <a:solidFill>
                  <a:srgbClr val="5F625F"/>
                </a:solidFill>
                <a:latin typeface="Calibri"/>
                <a:ea typeface="Calibri"/>
                <a:cs typeface="Calibri"/>
                <a:sym typeface="Calibri"/>
              </a:rPr>
              <a:t> in </a:t>
            </a:r>
            <a:r>
              <a:rPr lang="en-IE" sz="1600" b="0" i="0" u="none" strike="noStrike" cap="none" dirty="0" err="1">
                <a:solidFill>
                  <a:srgbClr val="5F625F"/>
                </a:solidFill>
                <a:latin typeface="Calibri"/>
                <a:ea typeface="Calibri"/>
                <a:cs typeface="Calibri"/>
                <a:sym typeface="Calibri"/>
              </a:rPr>
              <a:t>relevantni</a:t>
            </a:r>
            <a:r>
              <a:rPr lang="en-IE" sz="1600" b="0" i="0" u="none" strike="noStrike" cap="none" dirty="0">
                <a:solidFill>
                  <a:srgbClr val="5F625F"/>
                </a:solidFill>
                <a:latin typeface="Calibri"/>
                <a:ea typeface="Calibri"/>
                <a:cs typeface="Calibri"/>
                <a:sym typeface="Calibri"/>
              </a:rPr>
              <a:t>.</a:t>
            </a:r>
            <a:endParaRPr sz="1400" b="0" i="0" u="none" strike="noStrike" cap="none" dirty="0">
              <a:solidFill>
                <a:srgbClr val="000000"/>
              </a:solidFill>
              <a:latin typeface="Arial"/>
              <a:ea typeface="Arial"/>
              <a:cs typeface="Arial"/>
              <a:sym typeface="Arial"/>
            </a:endParaRPr>
          </a:p>
        </p:txBody>
      </p:sp>
      <p:sp>
        <p:nvSpPr>
          <p:cNvPr id="425" name="Google Shape;425;p4"/>
          <p:cNvSpPr txBox="1"/>
          <p:nvPr/>
        </p:nvSpPr>
        <p:spPr>
          <a:xfrm>
            <a:off x="994555" y="3516106"/>
            <a:ext cx="4483218" cy="184661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IE" sz="1800" b="1" i="0" u="none" strike="noStrike" cap="none">
                <a:solidFill>
                  <a:schemeClr val="dk1"/>
                </a:solidFill>
                <a:latin typeface="Calibri"/>
                <a:ea typeface="Calibri"/>
                <a:cs typeface="Calibri"/>
                <a:sym typeface="Calibri"/>
              </a:rPr>
              <a:t>Izbiranje in prilagajanje digitalnih virov</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endParaRPr sz="1600" b="0" i="0" u="none" strike="noStrike" cap="none">
              <a:solidFill>
                <a:srgbClr val="5F625F"/>
              </a:solidFill>
              <a:latin typeface="Calibri"/>
              <a:ea typeface="Calibri"/>
              <a:cs typeface="Calibri"/>
              <a:sym typeface="Calibri"/>
            </a:endParaRPr>
          </a:p>
          <a:p>
            <a:pPr marL="0" marR="0" lvl="0" indent="0" algn="l" rtl="0">
              <a:lnSpc>
                <a:spcPct val="100000"/>
              </a:lnSpc>
              <a:spcBef>
                <a:spcPts val="0"/>
              </a:spcBef>
              <a:spcAft>
                <a:spcPts val="0"/>
              </a:spcAft>
              <a:buNone/>
            </a:pPr>
            <a:r>
              <a:rPr lang="en-IE" sz="1600" b="0" i="0" u="none" strike="noStrike" cap="none">
                <a:solidFill>
                  <a:srgbClr val="5F625F"/>
                </a:solidFill>
                <a:latin typeface="Calibri"/>
                <a:ea typeface="Calibri"/>
                <a:cs typeface="Calibri"/>
                <a:sym typeface="Calibri"/>
              </a:rPr>
              <a:t>Ta tema vam pomaga oceniti digitalne vire glede na kakovost, dostopnost in vključujočnost. Vadili boste prilagajanje obstoječih gradiv in odprtih izobraževalnih virov, namesto da bi vse ustvarjali od začetka.</a:t>
            </a:r>
            <a:endParaRPr sz="1400" b="0" i="0" u="none" strike="noStrike" cap="none">
              <a:solidFill>
                <a:srgbClr val="000000"/>
              </a:solidFill>
              <a:latin typeface="Arial"/>
              <a:ea typeface="Arial"/>
              <a:cs typeface="Arial"/>
              <a:sym typeface="Arial"/>
            </a:endParaRPr>
          </a:p>
        </p:txBody>
      </p:sp>
      <p:sp>
        <p:nvSpPr>
          <p:cNvPr id="426" name="Google Shape;426;p4"/>
          <p:cNvSpPr txBox="1"/>
          <p:nvPr/>
        </p:nvSpPr>
        <p:spPr>
          <a:xfrm>
            <a:off x="6622213" y="973342"/>
            <a:ext cx="4483219" cy="184661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IE" sz="1800" b="1" i="0" u="none" strike="noStrike" cap="none" dirty="0" err="1">
                <a:solidFill>
                  <a:schemeClr val="dk1"/>
                </a:solidFill>
                <a:latin typeface="Calibri"/>
                <a:ea typeface="Calibri"/>
                <a:cs typeface="Calibri"/>
                <a:sym typeface="Calibri"/>
              </a:rPr>
              <a:t>Uporaba</a:t>
            </a:r>
            <a:r>
              <a:rPr lang="en-IE" sz="1800" b="1" i="0" u="none" strike="noStrike" cap="none" dirty="0">
                <a:solidFill>
                  <a:schemeClr val="dk1"/>
                </a:solidFill>
                <a:latin typeface="Calibri"/>
                <a:ea typeface="Calibri"/>
                <a:cs typeface="Calibri"/>
                <a:sym typeface="Calibri"/>
              </a:rPr>
              <a:t> </a:t>
            </a:r>
            <a:r>
              <a:rPr lang="en-IE" sz="1800" b="1" i="0" u="none" strike="noStrike" cap="none" dirty="0" err="1">
                <a:solidFill>
                  <a:schemeClr val="dk1"/>
                </a:solidFill>
                <a:latin typeface="Calibri"/>
                <a:ea typeface="Calibri"/>
                <a:cs typeface="Calibri"/>
                <a:sym typeface="Calibri"/>
              </a:rPr>
              <a:t>tehnologije</a:t>
            </a:r>
            <a:r>
              <a:rPr lang="en-IE" sz="1800" b="1" i="0" u="none" strike="noStrike" cap="none" dirty="0">
                <a:solidFill>
                  <a:schemeClr val="dk1"/>
                </a:solidFill>
                <a:latin typeface="Calibri"/>
                <a:ea typeface="Calibri"/>
                <a:cs typeface="Calibri"/>
                <a:sym typeface="Calibri"/>
              </a:rPr>
              <a:t> za </a:t>
            </a:r>
            <a:r>
              <a:rPr lang="en-IE" sz="1800" b="1" i="0" u="none" strike="noStrike" cap="none" dirty="0" err="1">
                <a:solidFill>
                  <a:schemeClr val="dk1"/>
                </a:solidFill>
                <a:latin typeface="Calibri"/>
                <a:ea typeface="Calibri"/>
                <a:cs typeface="Calibri"/>
                <a:sym typeface="Calibri"/>
              </a:rPr>
              <a:t>podporo</a:t>
            </a:r>
            <a:r>
              <a:rPr lang="en-IE" sz="1800" b="1" i="0" u="none" strike="noStrike" cap="none" dirty="0">
                <a:solidFill>
                  <a:schemeClr val="dk1"/>
                </a:solidFill>
                <a:latin typeface="Calibri"/>
                <a:ea typeface="Calibri"/>
                <a:cs typeface="Calibri"/>
                <a:sym typeface="Calibri"/>
              </a:rPr>
              <a:t> </a:t>
            </a:r>
            <a:r>
              <a:rPr lang="en-IE" sz="1800" b="1" i="0" u="none" strike="noStrike" cap="none" dirty="0" err="1">
                <a:solidFill>
                  <a:schemeClr val="dk1"/>
                </a:solidFill>
                <a:latin typeface="Calibri"/>
                <a:ea typeface="Calibri"/>
                <a:cs typeface="Calibri"/>
                <a:sym typeface="Calibri"/>
              </a:rPr>
              <a:t>vsebine</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endParaRPr sz="1600" b="0" i="0" u="none" strike="noStrike" cap="none" dirty="0">
              <a:solidFill>
                <a:srgbClr val="5F625F"/>
              </a:solidFill>
              <a:latin typeface="Calibri"/>
              <a:ea typeface="Calibri"/>
              <a:cs typeface="Calibri"/>
              <a:sym typeface="Calibri"/>
            </a:endParaRPr>
          </a:p>
          <a:p>
            <a:pPr marL="0" marR="0" lvl="0" indent="0" algn="l" rtl="0">
              <a:lnSpc>
                <a:spcPct val="100000"/>
              </a:lnSpc>
              <a:spcBef>
                <a:spcPts val="0"/>
              </a:spcBef>
              <a:spcAft>
                <a:spcPts val="0"/>
              </a:spcAft>
              <a:buNone/>
            </a:pPr>
            <a:r>
              <a:rPr lang="en-IE" sz="1600" b="0" i="0" u="none" strike="noStrike" cap="none" dirty="0" err="1">
                <a:solidFill>
                  <a:srgbClr val="5F625F"/>
                </a:solidFill>
                <a:latin typeface="Calibri"/>
                <a:ea typeface="Calibri"/>
                <a:cs typeface="Calibri"/>
                <a:sym typeface="Calibri"/>
              </a:rPr>
              <a:t>Spoznali</a:t>
            </a:r>
            <a:r>
              <a:rPr lang="en-IE" sz="1600" b="0" i="0" u="none" strike="noStrike" cap="none" dirty="0">
                <a:solidFill>
                  <a:srgbClr val="5F625F"/>
                </a:solidFill>
                <a:latin typeface="Calibri"/>
                <a:ea typeface="Calibri"/>
                <a:cs typeface="Calibri"/>
                <a:sym typeface="Calibri"/>
              </a:rPr>
              <a:t> in </a:t>
            </a:r>
            <a:r>
              <a:rPr lang="en-IE" sz="1600" b="0" i="0" u="none" strike="noStrike" cap="none" dirty="0" err="1">
                <a:solidFill>
                  <a:srgbClr val="5F625F"/>
                </a:solidFill>
                <a:latin typeface="Calibri"/>
                <a:ea typeface="Calibri"/>
                <a:cs typeface="Calibri"/>
                <a:sym typeface="Calibri"/>
              </a:rPr>
              <a:t>raziskali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boste</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kako</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lahko</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digitalna</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orodja</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okrepijo</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poučevanje</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predmeta</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Spoznali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boste</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kako</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lahko</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orodja</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kot</a:t>
            </a:r>
            <a:r>
              <a:rPr lang="en-IE" sz="1600" b="0" i="0" u="none" strike="noStrike" cap="none" dirty="0">
                <a:solidFill>
                  <a:srgbClr val="5F625F"/>
                </a:solidFill>
                <a:latin typeface="Calibri"/>
                <a:ea typeface="Calibri"/>
                <a:cs typeface="Calibri"/>
                <a:sym typeface="Calibri"/>
              </a:rPr>
              <a:t> so </a:t>
            </a:r>
            <a:r>
              <a:rPr lang="en-IE" sz="1600" b="0" i="0" u="none" strike="noStrike" cap="none" dirty="0" err="1">
                <a:solidFill>
                  <a:srgbClr val="5F625F"/>
                </a:solidFill>
                <a:latin typeface="Calibri"/>
                <a:ea typeface="Calibri"/>
                <a:cs typeface="Calibri"/>
                <a:sym typeface="Calibri"/>
              </a:rPr>
              <a:t>skupinski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dokumenti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videi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ali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simulacije</a:t>
            </a:r>
            <a:r>
              <a:rPr lang="en-IE" sz="1600" b="0" i="0" u="none" strike="noStrike" cap="none" dirty="0">
                <a:solidFill>
                  <a:srgbClr val="5F625F"/>
                </a:solidFill>
                <a:latin typeface="Calibri"/>
                <a:ea typeface="Calibri"/>
                <a:cs typeface="Calibri"/>
                <a:sym typeface="Calibri"/>
              </a:rPr>
              <a:t>, u</a:t>
            </a:r>
            <a:r>
              <a:rPr lang="sl-SI" sz="1600" b="0" i="0" u="none" strike="noStrike" cap="none" dirty="0" err="1">
                <a:solidFill>
                  <a:srgbClr val="5F625F"/>
                </a:solidFill>
                <a:latin typeface="Calibri"/>
                <a:ea typeface="Calibri"/>
                <a:cs typeface="Calibri"/>
                <a:sym typeface="Calibri"/>
              </a:rPr>
              <a:t>deležencem</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pomagajo</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globlje</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razumeti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vsebino</a:t>
            </a:r>
            <a:r>
              <a:rPr lang="en-IE" sz="1600" b="0" i="0" u="none" strike="noStrike" cap="none" dirty="0">
                <a:solidFill>
                  <a:srgbClr val="5F625F"/>
                </a:solidFill>
                <a:latin typeface="Calibri"/>
                <a:ea typeface="Calibri"/>
                <a:cs typeface="Calibri"/>
                <a:sym typeface="Calibri"/>
              </a:rPr>
              <a:t>.</a:t>
            </a:r>
            <a:endParaRPr sz="1600" b="0" i="0" u="none" strike="noStrike" cap="none" dirty="0">
              <a:solidFill>
                <a:schemeClr val="dk1"/>
              </a:solidFill>
              <a:latin typeface="Calibri"/>
              <a:ea typeface="Calibri"/>
              <a:cs typeface="Calibri"/>
              <a:sym typeface="Calibri"/>
            </a:endParaRPr>
          </a:p>
        </p:txBody>
      </p:sp>
      <p:sp>
        <p:nvSpPr>
          <p:cNvPr id="427" name="Google Shape;427;p4"/>
          <p:cNvSpPr txBox="1"/>
          <p:nvPr/>
        </p:nvSpPr>
        <p:spPr>
          <a:xfrm>
            <a:off x="6714229" y="3514779"/>
            <a:ext cx="4233053" cy="184661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IE" sz="1800" b="1" i="0" u="none" strike="noStrike" cap="none">
                <a:solidFill>
                  <a:schemeClr val="dk1"/>
                </a:solidFill>
                <a:latin typeface="Calibri"/>
                <a:ea typeface="Calibri"/>
                <a:cs typeface="Calibri"/>
                <a:sym typeface="Calibri"/>
              </a:rPr>
              <a:t>Uporaba umetne inteligence za podporo oblikovanju učenja</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endParaRPr sz="1600" b="0" i="0" u="none" strike="noStrike" cap="none">
              <a:solidFill>
                <a:srgbClr val="5F625F"/>
              </a:solidFill>
              <a:latin typeface="Calibri"/>
              <a:ea typeface="Calibri"/>
              <a:cs typeface="Calibri"/>
              <a:sym typeface="Calibri"/>
            </a:endParaRPr>
          </a:p>
          <a:p>
            <a:pPr marL="0" marR="0" lvl="0" indent="0" algn="l" rtl="0">
              <a:lnSpc>
                <a:spcPct val="100000"/>
              </a:lnSpc>
              <a:spcBef>
                <a:spcPts val="0"/>
              </a:spcBef>
              <a:spcAft>
                <a:spcPts val="0"/>
              </a:spcAft>
              <a:buNone/>
            </a:pPr>
            <a:r>
              <a:rPr lang="en-IE" sz="1600" b="0" i="0" u="none" strike="noStrike" cap="none">
                <a:solidFill>
                  <a:srgbClr val="5F625F"/>
                </a:solidFill>
                <a:latin typeface="Calibri"/>
                <a:ea typeface="Calibri"/>
                <a:cs typeface="Calibri"/>
                <a:sym typeface="Calibri"/>
              </a:rPr>
              <a:t>Raziskali boste, kako lahko orodja umetne inteligence podpirajo načrtovanje pouka in prilagajanje vsebin. Poudarek je na uporabi umetne inteligence za ustvarjanje idej, primerov ali poenostavljenih pojasnil, pri čemer ohranite popoln pedagoški nadzor.</a:t>
            </a:r>
            <a:endParaRPr sz="1400" b="0" i="0" u="none" strike="noStrike" cap="none">
              <a:solidFill>
                <a:srgbClr val="000000"/>
              </a:solidFill>
              <a:latin typeface="Arial"/>
              <a:ea typeface="Arial"/>
              <a:cs typeface="Arial"/>
              <a:sym typeface="Arial"/>
            </a:endParaRPr>
          </a:p>
        </p:txBody>
      </p:sp>
      <p:pic>
        <p:nvPicPr>
          <p:cNvPr id="7" name="Slika 6">
            <a:extLst>
              <a:ext uri="{FF2B5EF4-FFF2-40B4-BE49-F238E27FC236}">
                <a16:creationId xmlns:a16="http://schemas.microsoft.com/office/drawing/2014/main" id="{74C6705E-FE99-43A7-982A-8DC8581C27D4}"/>
              </a:ext>
            </a:extLst>
          </p:cNvPr>
          <p:cNvPicPr>
            <a:picLocks noChangeAspect="1"/>
          </p:cNvPicPr>
          <p:nvPr/>
        </p:nvPicPr>
        <p:blipFill>
          <a:blip r:embed="rId4"/>
          <a:stretch>
            <a:fillRect/>
          </a:stretch>
        </p:blipFill>
        <p:spPr>
          <a:xfrm>
            <a:off x="597212" y="6315296"/>
            <a:ext cx="1551289" cy="325453"/>
          </a:xfrm>
          <a:prstGeom prst="rect">
            <a:avLst/>
          </a:prstGeom>
        </p:spPr>
      </p:pic>
      <p:sp>
        <p:nvSpPr>
          <p:cNvPr id="8" name="Pravokotnik 7">
            <a:extLst>
              <a:ext uri="{FF2B5EF4-FFF2-40B4-BE49-F238E27FC236}">
                <a16:creationId xmlns:a16="http://schemas.microsoft.com/office/drawing/2014/main" id="{5A4CEFA3-A44D-49D7-B1FF-7F3DDDE0F2D7}"/>
              </a:ext>
            </a:extLst>
          </p:cNvPr>
          <p:cNvSpPr/>
          <p:nvPr/>
        </p:nvSpPr>
        <p:spPr>
          <a:xfrm>
            <a:off x="3128021" y="6315296"/>
            <a:ext cx="5309101" cy="461665"/>
          </a:xfrm>
          <a:prstGeom prst="rect">
            <a:avLst/>
          </a:prstGeom>
          <a:solidFill>
            <a:srgbClr val="F5F5F5"/>
          </a:solidFill>
        </p:spPr>
        <p:txBody>
          <a:bodyPr wrap="square">
            <a:spAutoFit/>
          </a:bodyPr>
          <a:lstStyle/>
          <a:p>
            <a:pPr algn="just"/>
            <a:r>
              <a:rPr lang="sl-SI" sz="800" dirty="0">
                <a:latin typeface="Calibri" panose="020F0502020204030204" pitchFamily="34" charset="0"/>
                <a:ea typeface="Calibri" panose="020F0502020204030204" pitchFamily="34" charset="0"/>
                <a:cs typeface="Calibri" panose="020F0502020204030204" pitchFamily="34" charset="0"/>
              </a:rPr>
              <a:t>„Financirano s strani Evropske unije. Izražena stališča in mnenja so zgolj stališča in mnenja avtorja(-</a:t>
            </a:r>
            <a:r>
              <a:rPr lang="sl-SI" sz="800" dirty="0" err="1">
                <a:latin typeface="Calibri" panose="020F0502020204030204" pitchFamily="34" charset="0"/>
                <a:ea typeface="Calibri" panose="020F0502020204030204" pitchFamily="34" charset="0"/>
                <a:cs typeface="Calibri" panose="020F0502020204030204" pitchFamily="34" charset="0"/>
              </a:rPr>
              <a:t>ev</a:t>
            </a:r>
            <a:r>
              <a:rPr lang="sl-SI" sz="800" dirty="0">
                <a:latin typeface="Calibri" panose="020F0502020204030204" pitchFamily="34" charset="0"/>
                <a:ea typeface="Calibri" panose="020F0502020204030204" pitchFamily="34" charset="0"/>
                <a:cs typeface="Calibri" panose="020F0502020204030204" pitchFamily="34" charset="0"/>
              </a:rPr>
              <a:t>) in ne odražajo nujno stališč in mnenj Evropske unije ali </a:t>
            </a:r>
            <a:r>
              <a:rPr lang="sl-SI" sz="800" dirty="0" err="1">
                <a:latin typeface="Calibri" panose="020F0502020204030204" pitchFamily="34" charset="0"/>
                <a:ea typeface="Calibri" panose="020F0502020204030204" pitchFamily="34" charset="0"/>
                <a:cs typeface="Calibri" panose="020F0502020204030204" pitchFamily="34" charset="0"/>
              </a:rPr>
              <a:t>OeAD-GmbH</a:t>
            </a:r>
            <a:r>
              <a:rPr lang="sl-SI" sz="800" dirty="0">
                <a:latin typeface="Calibri" panose="020F0502020204030204" pitchFamily="34" charset="0"/>
                <a:ea typeface="Calibri" panose="020F0502020204030204" pitchFamily="34" charset="0"/>
                <a:cs typeface="Calibri" panose="020F0502020204030204" pitchFamily="34" charset="0"/>
              </a:rPr>
              <a:t>. Niti Evropska unija niti organ, ki je dodelil sredstva, ne odgovarjata zanje.“</a:t>
            </a:r>
            <a:br>
              <a:rPr lang="de-DE" sz="800" dirty="0">
                <a:latin typeface="Calibri" panose="020F0502020204030204" pitchFamily="34" charset="0"/>
                <a:ea typeface="Calibri" panose="020F0502020204030204" pitchFamily="34" charset="0"/>
                <a:cs typeface="Calibri" panose="020F0502020204030204" pitchFamily="34" charset="0"/>
              </a:rPr>
            </a:br>
            <a:endParaRPr lang="sl-SI"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431"/>
        <p:cNvGrpSpPr/>
        <p:nvPr/>
      </p:nvGrpSpPr>
      <p:grpSpPr>
        <a:xfrm>
          <a:off x="0" y="0"/>
          <a:ext cx="0" cy="0"/>
          <a:chOff x="0" y="0"/>
          <a:chExt cx="0" cy="0"/>
        </a:xfrm>
      </p:grpSpPr>
      <p:sp>
        <p:nvSpPr>
          <p:cNvPr id="432" name="Google Shape;432;p5"/>
          <p:cNvSpPr txBox="1"/>
          <p:nvPr/>
        </p:nvSpPr>
        <p:spPr>
          <a:xfrm>
            <a:off x="568482" y="4879"/>
            <a:ext cx="9601200" cy="1142385"/>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rgbClr val="C52B87"/>
              </a:buClr>
              <a:buSzPts val="2600"/>
              <a:buFont typeface="Calibri"/>
              <a:buNone/>
            </a:pPr>
            <a:r>
              <a:rPr lang="en-IE" sz="2600" b="1" i="0" u="none" strike="noStrike" cap="none" dirty="0" err="1">
                <a:solidFill>
                  <a:srgbClr val="C52B87"/>
                </a:solidFill>
                <a:latin typeface="Calibri"/>
                <a:ea typeface="Calibri"/>
                <a:cs typeface="Calibri"/>
                <a:sym typeface="Calibri"/>
              </a:rPr>
              <a:t>Znanje</a:t>
            </a:r>
            <a:r>
              <a:rPr lang="en-IE" sz="2600" b="1" i="0" u="none" strike="noStrike" cap="none" dirty="0">
                <a:solidFill>
                  <a:srgbClr val="C52B87"/>
                </a:solidFill>
                <a:latin typeface="Calibri"/>
                <a:ea typeface="Calibri"/>
                <a:cs typeface="Calibri"/>
                <a:sym typeface="Calibri"/>
              </a:rPr>
              <a:t> o </a:t>
            </a:r>
            <a:r>
              <a:rPr lang="en-IE" sz="2600" b="1" i="0" u="none" strike="noStrike" cap="none" dirty="0" err="1">
                <a:solidFill>
                  <a:srgbClr val="C52B87"/>
                </a:solidFill>
                <a:latin typeface="Calibri"/>
                <a:ea typeface="Calibri"/>
                <a:cs typeface="Calibri"/>
                <a:sym typeface="Calibri"/>
              </a:rPr>
              <a:t>vsebini</a:t>
            </a:r>
            <a:r>
              <a:rPr lang="en-IE" sz="2600" b="1" i="0" u="none" strike="noStrike" cap="none" dirty="0">
                <a:solidFill>
                  <a:srgbClr val="C52B87"/>
                </a:solidFill>
                <a:latin typeface="Calibri"/>
                <a:ea typeface="Calibri"/>
                <a:cs typeface="Calibri"/>
                <a:sym typeface="Calibri"/>
              </a:rPr>
              <a:t> v </a:t>
            </a:r>
            <a:r>
              <a:rPr lang="en-IE" sz="2600" b="1" i="0" u="none" strike="noStrike" cap="none" dirty="0" err="1">
                <a:solidFill>
                  <a:srgbClr val="C52B87"/>
                </a:solidFill>
                <a:latin typeface="Calibri"/>
                <a:ea typeface="Calibri"/>
                <a:cs typeface="Calibri"/>
                <a:sym typeface="Calibri"/>
              </a:rPr>
              <a:t>digitalnem</a:t>
            </a:r>
            <a:r>
              <a:rPr lang="en-IE" sz="2600" b="1" i="0" u="none" strike="noStrike" cap="none" dirty="0">
                <a:solidFill>
                  <a:srgbClr val="C52B87"/>
                </a:solidFill>
                <a:latin typeface="Calibri"/>
                <a:ea typeface="Calibri"/>
                <a:cs typeface="Calibri"/>
                <a:sym typeface="Calibri"/>
              </a:rPr>
              <a:t> </a:t>
            </a:r>
            <a:r>
              <a:rPr lang="en-IE" sz="2600" b="1" i="0" u="none" strike="noStrike" cap="none" dirty="0" err="1">
                <a:solidFill>
                  <a:srgbClr val="C52B87"/>
                </a:solidFill>
                <a:latin typeface="Calibri"/>
                <a:ea typeface="Calibri"/>
                <a:cs typeface="Calibri"/>
                <a:sym typeface="Calibri"/>
              </a:rPr>
              <a:t>učenju</a:t>
            </a:r>
            <a:endParaRPr sz="1400" b="0" i="0" u="none" strike="noStrike" cap="none" dirty="0">
              <a:solidFill>
                <a:srgbClr val="000000"/>
              </a:solidFill>
              <a:latin typeface="Arial"/>
              <a:ea typeface="Arial"/>
              <a:cs typeface="Arial"/>
              <a:sym typeface="Arial"/>
            </a:endParaRPr>
          </a:p>
        </p:txBody>
      </p:sp>
      <p:sp>
        <p:nvSpPr>
          <p:cNvPr id="433" name="Google Shape;433;p5"/>
          <p:cNvSpPr txBox="1"/>
          <p:nvPr/>
        </p:nvSpPr>
        <p:spPr>
          <a:xfrm>
            <a:off x="311607" y="1318585"/>
            <a:ext cx="7600733" cy="4770496"/>
          </a:xfrm>
          <a:prstGeom prst="rect">
            <a:avLst/>
          </a:prstGeom>
          <a:noFill/>
          <a:ln>
            <a:noFill/>
          </a:ln>
        </p:spPr>
        <p:txBody>
          <a:bodyPr spcFirstLastPara="1" wrap="square" lIns="91425" tIns="45700" rIns="91425" bIns="45700" anchor="t" anchorCtr="0">
            <a:spAutoFit/>
          </a:bodyPr>
          <a:lstStyle/>
          <a:p>
            <a:pPr marL="285750" marR="0" lvl="0" indent="-285750" algn="l" rtl="0">
              <a:lnSpc>
                <a:spcPct val="100000"/>
              </a:lnSpc>
              <a:spcBef>
                <a:spcPts val="0"/>
              </a:spcBef>
              <a:spcAft>
                <a:spcPts val="0"/>
              </a:spcAft>
              <a:buClr>
                <a:srgbClr val="5F625F"/>
              </a:buClr>
              <a:buSzPts val="1600"/>
              <a:buFont typeface="Arial"/>
              <a:buChar char="•"/>
            </a:pPr>
            <a:r>
              <a:rPr lang="en-IE" sz="1600" b="0" i="0" u="none" strike="noStrike" cap="none" dirty="0" err="1">
                <a:solidFill>
                  <a:srgbClr val="5F625F"/>
                </a:solidFill>
                <a:latin typeface="Calibri"/>
                <a:ea typeface="Calibri"/>
                <a:cs typeface="Calibri"/>
                <a:sym typeface="Calibri"/>
              </a:rPr>
              <a:t>Znanje</a:t>
            </a:r>
            <a:r>
              <a:rPr lang="en-IE" sz="1600" b="0" i="0" u="none" strike="noStrike" cap="none" dirty="0">
                <a:solidFill>
                  <a:srgbClr val="5F625F"/>
                </a:solidFill>
                <a:latin typeface="Calibri"/>
                <a:ea typeface="Calibri"/>
                <a:cs typeface="Calibri"/>
                <a:sym typeface="Calibri"/>
              </a:rPr>
              <a:t> o </a:t>
            </a:r>
            <a:r>
              <a:rPr lang="en-IE" sz="1600" b="0" i="0" u="none" strike="noStrike" cap="none" dirty="0" err="1">
                <a:solidFill>
                  <a:srgbClr val="5F625F"/>
                </a:solidFill>
                <a:latin typeface="Calibri"/>
                <a:ea typeface="Calibri"/>
                <a:cs typeface="Calibri"/>
                <a:sym typeface="Calibri"/>
              </a:rPr>
              <a:t>vsebini</a:t>
            </a:r>
            <a:r>
              <a:rPr lang="en-IE" sz="1600" b="0" i="0" u="none" strike="noStrike" cap="none" dirty="0">
                <a:solidFill>
                  <a:srgbClr val="5F625F"/>
                </a:solidFill>
                <a:latin typeface="Calibri"/>
                <a:ea typeface="Calibri"/>
                <a:cs typeface="Calibri"/>
                <a:sym typeface="Calibri"/>
              </a:rPr>
              <a:t> (CK) se </a:t>
            </a:r>
            <a:r>
              <a:rPr lang="en-IE" sz="1600" b="0" i="0" u="none" strike="noStrike" cap="none" dirty="0" err="1">
                <a:solidFill>
                  <a:srgbClr val="5F625F"/>
                </a:solidFill>
                <a:latin typeface="Calibri"/>
                <a:ea typeface="Calibri"/>
                <a:cs typeface="Calibri"/>
                <a:sym typeface="Calibri"/>
              </a:rPr>
              <a:t>nanaša</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na</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razumevanje</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izobraževalca</a:t>
            </a:r>
            <a:r>
              <a:rPr lang="en-IE" sz="1600" b="0" i="0" u="none" strike="noStrike" cap="none" dirty="0">
                <a:solidFill>
                  <a:srgbClr val="5F625F"/>
                </a:solidFill>
                <a:latin typeface="Calibri"/>
                <a:ea typeface="Calibri"/>
                <a:cs typeface="Calibri"/>
                <a:sym typeface="Calibri"/>
              </a:rPr>
              <a:t> o </a:t>
            </a:r>
            <a:r>
              <a:rPr lang="en-IE" sz="1600" b="0" i="0" u="none" strike="noStrike" cap="none" dirty="0" err="1">
                <a:solidFill>
                  <a:srgbClr val="5F625F"/>
                </a:solidFill>
                <a:latin typeface="Calibri"/>
                <a:ea typeface="Calibri"/>
                <a:cs typeface="Calibri"/>
                <a:sym typeface="Calibri"/>
              </a:rPr>
              <a:t>predmetu</a:t>
            </a:r>
            <a:r>
              <a:rPr lang="en-IE" sz="1600" b="0" i="0" u="none" strike="noStrike" cap="none" dirty="0">
                <a:solidFill>
                  <a:srgbClr val="5F625F"/>
                </a:solidFill>
                <a:latin typeface="Calibri"/>
                <a:ea typeface="Calibri"/>
                <a:cs typeface="Calibri"/>
                <a:sym typeface="Calibri"/>
              </a:rPr>
              <a:t> in </a:t>
            </a:r>
            <a:r>
              <a:rPr lang="en-IE" sz="1600" b="0" i="0" u="none" strike="noStrike" cap="none" dirty="0" err="1">
                <a:solidFill>
                  <a:srgbClr val="5F625F"/>
                </a:solidFill>
                <a:latin typeface="Calibri"/>
                <a:ea typeface="Calibri"/>
                <a:cs typeface="Calibri"/>
                <a:sym typeface="Calibri"/>
              </a:rPr>
              <a:t>njegovi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strukturi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ključnih</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konceptih</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ter</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uporabi</a:t>
            </a:r>
            <a:r>
              <a:rPr lang="en-IE" sz="1600" b="0" i="0" u="none" strike="noStrike" cap="none" dirty="0">
                <a:solidFill>
                  <a:srgbClr val="5F625F"/>
                </a:solidFill>
                <a:latin typeface="Calibri"/>
                <a:ea typeface="Calibri"/>
                <a:cs typeface="Calibri"/>
                <a:sym typeface="Calibri"/>
              </a:rPr>
              <a:t> v </a:t>
            </a:r>
            <a:r>
              <a:rPr lang="en-IE" sz="1600" b="0" i="0" u="none" strike="noStrike" cap="none" dirty="0" err="1">
                <a:solidFill>
                  <a:srgbClr val="5F625F"/>
                </a:solidFill>
                <a:latin typeface="Calibri"/>
                <a:ea typeface="Calibri"/>
                <a:cs typeface="Calibri"/>
                <a:sym typeface="Calibri"/>
              </a:rPr>
              <a:t>praksi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Pri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oblikovanju</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digitalnega</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učenja</a:t>
            </a:r>
            <a:r>
              <a:rPr lang="en-IE" sz="1600" b="0" i="0" u="none" strike="noStrike" cap="none" dirty="0">
                <a:solidFill>
                  <a:srgbClr val="5F625F"/>
                </a:solidFill>
                <a:latin typeface="Calibri"/>
                <a:ea typeface="Calibri"/>
                <a:cs typeface="Calibri"/>
                <a:sym typeface="Calibri"/>
              </a:rPr>
              <a:t> CK </a:t>
            </a:r>
            <a:r>
              <a:rPr lang="en-IE" sz="1600" b="0" i="0" u="none" strike="noStrike" cap="none" dirty="0" err="1">
                <a:solidFill>
                  <a:srgbClr val="5F625F"/>
                </a:solidFill>
                <a:latin typeface="Calibri"/>
                <a:ea typeface="Calibri"/>
                <a:cs typeface="Calibri"/>
                <a:sym typeface="Calibri"/>
              </a:rPr>
              <a:t>predstavlja</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temelj</a:t>
            </a:r>
            <a:r>
              <a:rPr lang="en-IE" sz="1600" b="0" i="0" u="none" strike="noStrike" cap="none" dirty="0">
                <a:solidFill>
                  <a:srgbClr val="5F625F"/>
                </a:solidFill>
                <a:latin typeface="Calibri"/>
                <a:ea typeface="Calibri"/>
                <a:cs typeface="Calibri"/>
                <a:sym typeface="Calibri"/>
              </a:rPr>
              <a:t> za </a:t>
            </a:r>
            <a:r>
              <a:rPr lang="en-IE" sz="1600" b="0" i="0" u="none" strike="noStrike" cap="none" dirty="0" err="1">
                <a:solidFill>
                  <a:srgbClr val="5F625F"/>
                </a:solidFill>
                <a:latin typeface="Calibri"/>
                <a:ea typeface="Calibri"/>
                <a:cs typeface="Calibri"/>
                <a:sym typeface="Calibri"/>
              </a:rPr>
              <a:t>odločanje</a:t>
            </a:r>
            <a:r>
              <a:rPr lang="en-IE" sz="1600" b="0" i="0" u="none" strike="noStrike" cap="none" dirty="0">
                <a:solidFill>
                  <a:srgbClr val="5F625F"/>
                </a:solidFill>
                <a:latin typeface="Calibri"/>
                <a:ea typeface="Calibri"/>
                <a:cs typeface="Calibri"/>
                <a:sym typeface="Calibri"/>
              </a:rPr>
              <a:t> o </a:t>
            </a:r>
            <a:r>
              <a:rPr lang="en-IE" sz="1600" b="0" i="0" u="none" strike="noStrike" cap="none" dirty="0" err="1">
                <a:solidFill>
                  <a:srgbClr val="5F625F"/>
                </a:solidFill>
                <a:latin typeface="Calibri"/>
                <a:ea typeface="Calibri"/>
                <a:cs typeface="Calibri"/>
                <a:sym typeface="Calibri"/>
              </a:rPr>
              <a:t>tem</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kaj</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morajo</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učenci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razumeti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preden</a:t>
            </a:r>
            <a:r>
              <a:rPr lang="en-IE" sz="1600" b="0" i="0" u="none" strike="noStrike" cap="none" dirty="0">
                <a:solidFill>
                  <a:srgbClr val="5F625F"/>
                </a:solidFill>
                <a:latin typeface="Calibri"/>
                <a:ea typeface="Calibri"/>
                <a:cs typeface="Calibri"/>
                <a:sym typeface="Calibri"/>
              </a:rPr>
              <a:t> se </a:t>
            </a:r>
            <a:r>
              <a:rPr lang="en-IE" sz="1600" b="0" i="0" u="none" strike="noStrike" cap="none" dirty="0" err="1">
                <a:solidFill>
                  <a:srgbClr val="5F625F"/>
                </a:solidFill>
                <a:latin typeface="Calibri"/>
                <a:ea typeface="Calibri"/>
                <a:cs typeface="Calibri"/>
                <a:sym typeface="Calibri"/>
              </a:rPr>
              <a:t>začne</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razmišljati</a:t>
            </a:r>
            <a:r>
              <a:rPr lang="en-IE" sz="1600" b="0" i="0" u="none" strike="noStrike" cap="none" dirty="0">
                <a:solidFill>
                  <a:srgbClr val="5F625F"/>
                </a:solidFill>
                <a:latin typeface="Calibri"/>
                <a:ea typeface="Calibri"/>
                <a:cs typeface="Calibri"/>
                <a:sym typeface="Calibri"/>
              </a:rPr>
              <a:t> o </a:t>
            </a:r>
            <a:r>
              <a:rPr lang="en-IE" sz="1600" b="0" i="0" u="none" strike="noStrike" cap="none" dirty="0" err="1">
                <a:solidFill>
                  <a:srgbClr val="5F625F"/>
                </a:solidFill>
                <a:latin typeface="Calibri"/>
                <a:ea typeface="Calibri"/>
                <a:cs typeface="Calibri"/>
                <a:sym typeface="Calibri"/>
              </a:rPr>
              <a:t>tem</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kako</a:t>
            </a:r>
            <a:r>
              <a:rPr lang="en-IE" sz="1600" b="0" i="0" u="none" strike="noStrike" cap="none" dirty="0">
                <a:solidFill>
                  <a:srgbClr val="5F625F"/>
                </a:solidFill>
                <a:latin typeface="Calibri"/>
                <a:ea typeface="Calibri"/>
                <a:cs typeface="Calibri"/>
                <a:sym typeface="Calibri"/>
              </a:rPr>
              <a:t> se </a:t>
            </a:r>
            <a:r>
              <a:rPr lang="en-IE" sz="1600" b="0" i="0" u="none" strike="noStrike" cap="none" dirty="0" err="1">
                <a:solidFill>
                  <a:srgbClr val="5F625F"/>
                </a:solidFill>
                <a:latin typeface="Calibri"/>
                <a:ea typeface="Calibri"/>
                <a:cs typeface="Calibri"/>
                <a:sym typeface="Calibri"/>
              </a:rPr>
              <a:t>bo</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uporabljala</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tehnologija</a:t>
            </a:r>
            <a:r>
              <a:rPr lang="en-IE" sz="1600" b="0" i="0" u="none" strike="noStrike" cap="none" dirty="0">
                <a:solidFill>
                  <a:srgbClr val="5F625F"/>
                </a:solidFill>
                <a:latin typeface="Calibri"/>
                <a:ea typeface="Calibri"/>
                <a:cs typeface="Calibri"/>
                <a:sym typeface="Calibri"/>
              </a:rPr>
              <a:t>.</a:t>
            </a:r>
            <a:endParaRPr dirty="0"/>
          </a:p>
          <a:p>
            <a:pPr marL="285750" marR="0" lvl="0" indent="-285750" algn="l" rtl="0">
              <a:lnSpc>
                <a:spcPct val="100000"/>
              </a:lnSpc>
              <a:spcBef>
                <a:spcPts val="0"/>
              </a:spcBef>
              <a:spcAft>
                <a:spcPts val="0"/>
              </a:spcAft>
              <a:buClr>
                <a:srgbClr val="5F625F"/>
              </a:buClr>
              <a:buSzPts val="1600"/>
              <a:buFont typeface="Arial"/>
              <a:buChar char="•"/>
            </a:pPr>
            <a:r>
              <a:rPr lang="en-IE" sz="1600" b="0" i="0" u="none" strike="noStrike" cap="none" dirty="0" err="1">
                <a:solidFill>
                  <a:srgbClr val="5F625F"/>
                </a:solidFill>
                <a:latin typeface="Calibri"/>
                <a:ea typeface="Calibri"/>
                <a:cs typeface="Calibri"/>
                <a:sym typeface="Calibri"/>
              </a:rPr>
              <a:t>Učinkovito</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oblikovanje</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digitalnih</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učnih</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ur</a:t>
            </a:r>
            <a:r>
              <a:rPr lang="en-IE" sz="1600" b="0" i="0" u="none" strike="noStrike" cap="none" dirty="0">
                <a:solidFill>
                  <a:srgbClr val="5F625F"/>
                </a:solidFill>
                <a:latin typeface="Calibri"/>
                <a:ea typeface="Calibri"/>
                <a:cs typeface="Calibri"/>
                <a:sym typeface="Calibri"/>
              </a:rPr>
              <a:t> se </a:t>
            </a:r>
            <a:r>
              <a:rPr lang="en-IE" sz="1600" b="0" i="0" u="none" strike="noStrike" cap="none" dirty="0" err="1">
                <a:solidFill>
                  <a:srgbClr val="5F625F"/>
                </a:solidFill>
                <a:latin typeface="Calibri"/>
                <a:ea typeface="Calibri"/>
                <a:cs typeface="Calibri"/>
                <a:sym typeface="Calibri"/>
              </a:rPr>
              <a:t>začne</a:t>
            </a:r>
            <a:r>
              <a:rPr lang="en-IE" sz="1600" b="0" i="0" u="none" strike="noStrike" cap="none" dirty="0">
                <a:solidFill>
                  <a:srgbClr val="5F625F"/>
                </a:solidFill>
                <a:latin typeface="Calibri"/>
                <a:ea typeface="Calibri"/>
                <a:cs typeface="Calibri"/>
                <a:sym typeface="Calibri"/>
              </a:rPr>
              <a:t> z </a:t>
            </a:r>
            <a:r>
              <a:rPr lang="en-IE" sz="1600" b="0" i="0" u="none" strike="noStrike" cap="none" dirty="0" err="1">
                <a:solidFill>
                  <a:srgbClr val="5F625F"/>
                </a:solidFill>
                <a:latin typeface="Calibri"/>
                <a:ea typeface="Calibri"/>
                <a:cs typeface="Calibri"/>
                <a:sym typeface="Calibri"/>
              </a:rPr>
              <a:t>jasno</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opredeljenimi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učnimi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cilji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ki</a:t>
            </a:r>
            <a:r>
              <a:rPr lang="en-IE" sz="1600" b="0" i="0" u="none" strike="noStrike" cap="none" dirty="0">
                <a:solidFill>
                  <a:srgbClr val="5F625F"/>
                </a:solidFill>
                <a:latin typeface="Calibri"/>
                <a:ea typeface="Calibri"/>
                <a:cs typeface="Calibri"/>
                <a:sym typeface="Calibri"/>
              </a:rPr>
              <a:t> so </a:t>
            </a:r>
            <a:r>
              <a:rPr lang="en-IE" sz="1600" b="0" i="0" u="none" strike="noStrike" cap="none" dirty="0" err="1">
                <a:solidFill>
                  <a:srgbClr val="5F625F"/>
                </a:solidFill>
                <a:latin typeface="Calibri"/>
                <a:ea typeface="Calibri"/>
                <a:cs typeface="Calibri"/>
                <a:sym typeface="Calibri"/>
              </a:rPr>
              <a:t>relevantni</a:t>
            </a:r>
            <a:r>
              <a:rPr lang="en-IE" sz="1600" b="0" i="0" u="none" strike="noStrike" cap="none" dirty="0">
                <a:solidFill>
                  <a:srgbClr val="5F625F"/>
                </a:solidFill>
                <a:latin typeface="Calibri"/>
                <a:ea typeface="Calibri"/>
                <a:cs typeface="Calibri"/>
                <a:sym typeface="Calibri"/>
              </a:rPr>
              <a:t> za </a:t>
            </a:r>
            <a:r>
              <a:rPr lang="en-IE" sz="1600" b="0" i="0" u="none" strike="noStrike" cap="none" dirty="0" err="1">
                <a:solidFill>
                  <a:srgbClr val="5F625F"/>
                </a:solidFill>
                <a:latin typeface="Calibri"/>
                <a:ea typeface="Calibri"/>
                <a:cs typeface="Calibri"/>
                <a:sym typeface="Calibri"/>
              </a:rPr>
              <a:t>poklicni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osebni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ali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državljanski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kontekst</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odraslih</a:t>
            </a:r>
            <a:r>
              <a:rPr lang="en-IE" sz="1600" b="0" i="0" u="none" strike="noStrike" cap="none" dirty="0">
                <a:solidFill>
                  <a:srgbClr val="5F625F"/>
                </a:solidFill>
                <a:latin typeface="Calibri"/>
                <a:ea typeface="Calibri"/>
                <a:cs typeface="Calibri"/>
                <a:sym typeface="Calibri"/>
              </a:rPr>
              <a:t> </a:t>
            </a:r>
            <a:r>
              <a:rPr lang="sl-SI" sz="1600" b="0" i="0" u="none" strike="noStrike" cap="none" dirty="0">
                <a:solidFill>
                  <a:srgbClr val="5F625F"/>
                </a:solidFill>
                <a:latin typeface="Calibri"/>
                <a:ea typeface="Calibri"/>
                <a:cs typeface="Calibri"/>
                <a:sym typeface="Calibri"/>
              </a:rPr>
              <a:t>udeležencev</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Digitalna</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orodja</a:t>
            </a:r>
            <a:r>
              <a:rPr lang="en-IE" sz="1600" b="0" i="0" u="none" strike="noStrike" cap="none" dirty="0">
                <a:solidFill>
                  <a:srgbClr val="5F625F"/>
                </a:solidFill>
                <a:latin typeface="Calibri"/>
                <a:ea typeface="Calibri"/>
                <a:cs typeface="Calibri"/>
                <a:sym typeface="Calibri"/>
              </a:rPr>
              <a:t> je </a:t>
            </a:r>
            <a:r>
              <a:rPr lang="en-IE" sz="1600" b="0" i="0" u="none" strike="noStrike" cap="none" dirty="0" err="1">
                <a:solidFill>
                  <a:srgbClr val="5F625F"/>
                </a:solidFill>
                <a:latin typeface="Calibri"/>
                <a:ea typeface="Calibri"/>
                <a:cs typeface="Calibri"/>
                <a:sym typeface="Calibri"/>
              </a:rPr>
              <a:t>treba</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izbrati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tako</a:t>
            </a:r>
            <a:r>
              <a:rPr lang="en-IE" sz="1600" b="0" i="0" u="none" strike="noStrike" cap="none" dirty="0">
                <a:solidFill>
                  <a:srgbClr val="5F625F"/>
                </a:solidFill>
                <a:latin typeface="Calibri"/>
                <a:ea typeface="Calibri"/>
                <a:cs typeface="Calibri"/>
                <a:sym typeface="Calibri"/>
              </a:rPr>
              <a:t>, da </a:t>
            </a:r>
            <a:r>
              <a:rPr lang="en-IE" sz="1600" b="0" i="0" u="none" strike="noStrike" cap="none" dirty="0" err="1">
                <a:solidFill>
                  <a:srgbClr val="5F625F"/>
                </a:solidFill>
                <a:latin typeface="Calibri"/>
                <a:ea typeface="Calibri"/>
                <a:cs typeface="Calibri"/>
                <a:sym typeface="Calibri"/>
              </a:rPr>
              <a:t>pojasnjujejo</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koncepte</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ponazarjajo</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procese</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ali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podpirajo</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uporabo</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znanja</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namesto</a:t>
            </a:r>
            <a:r>
              <a:rPr lang="en-IE" sz="1600" b="0" i="0" u="none" strike="noStrike" cap="none" dirty="0">
                <a:solidFill>
                  <a:srgbClr val="5F625F"/>
                </a:solidFill>
                <a:latin typeface="Calibri"/>
                <a:ea typeface="Calibri"/>
                <a:cs typeface="Calibri"/>
                <a:sym typeface="Calibri"/>
              </a:rPr>
              <a:t> da se </a:t>
            </a:r>
            <a:r>
              <a:rPr lang="en-IE" sz="1600" b="0" i="0" u="none" strike="noStrike" cap="none" dirty="0" err="1">
                <a:solidFill>
                  <a:srgbClr val="5F625F"/>
                </a:solidFill>
                <a:latin typeface="Calibri"/>
                <a:ea typeface="Calibri"/>
                <a:cs typeface="Calibri"/>
                <a:sym typeface="Calibri"/>
              </a:rPr>
              <a:t>tehnologija</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dodaja</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zgolj</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zaradi</a:t>
            </a:r>
            <a:r>
              <a:rPr lang="en-IE" sz="1600" b="0" i="0" u="none" strike="noStrike" cap="none" dirty="0">
                <a:solidFill>
                  <a:srgbClr val="5F625F"/>
                </a:solidFill>
                <a:latin typeface="Calibri"/>
                <a:ea typeface="Calibri"/>
                <a:cs typeface="Calibri"/>
                <a:sym typeface="Calibri"/>
              </a:rPr>
              <a:t> same </a:t>
            </a:r>
            <a:r>
              <a:rPr lang="en-IE" sz="1600" b="0" i="0" u="none" strike="noStrike" cap="none" dirty="0" err="1">
                <a:solidFill>
                  <a:srgbClr val="5F625F"/>
                </a:solidFill>
                <a:latin typeface="Calibri"/>
                <a:ea typeface="Calibri"/>
                <a:cs typeface="Calibri"/>
                <a:sym typeface="Calibri"/>
              </a:rPr>
              <a:t>tehnologije</a:t>
            </a:r>
            <a:r>
              <a:rPr lang="en-IE" sz="1600" b="0" i="0" u="none" strike="noStrike" cap="none" dirty="0">
                <a:solidFill>
                  <a:srgbClr val="5F625F"/>
                </a:solidFill>
                <a:latin typeface="Calibri"/>
                <a:ea typeface="Calibri"/>
                <a:cs typeface="Calibri"/>
                <a:sym typeface="Calibri"/>
              </a:rPr>
              <a:t>.</a:t>
            </a:r>
            <a:endParaRPr dirty="0"/>
          </a:p>
          <a:p>
            <a:pPr marL="285750" marR="0" lvl="0" indent="-285750" algn="l" rtl="0">
              <a:lnSpc>
                <a:spcPct val="100000"/>
              </a:lnSpc>
              <a:spcBef>
                <a:spcPts val="0"/>
              </a:spcBef>
              <a:spcAft>
                <a:spcPts val="0"/>
              </a:spcAft>
              <a:buClr>
                <a:srgbClr val="5F625F"/>
              </a:buClr>
              <a:buSzPts val="1600"/>
              <a:buFont typeface="Arial"/>
              <a:buChar char="•"/>
            </a:pPr>
            <a:r>
              <a:rPr lang="en-IE" sz="1600" b="0" i="0" u="none" strike="noStrike" cap="none" dirty="0" err="1">
                <a:solidFill>
                  <a:srgbClr val="5F625F"/>
                </a:solidFill>
                <a:latin typeface="Calibri"/>
                <a:ea typeface="Calibri"/>
                <a:cs typeface="Calibri"/>
                <a:sym typeface="Calibri"/>
              </a:rPr>
              <a:t>Primeri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vključujejo</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uporabo</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kratkih</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pojasnjevalnih</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videoposnetkov</a:t>
            </a:r>
            <a:r>
              <a:rPr lang="en-IE" sz="1600" b="0" i="0" u="none" strike="noStrike" cap="none" dirty="0">
                <a:solidFill>
                  <a:srgbClr val="5F625F"/>
                </a:solidFill>
                <a:latin typeface="Calibri"/>
                <a:ea typeface="Calibri"/>
                <a:cs typeface="Calibri"/>
                <a:sym typeface="Calibri"/>
              </a:rPr>
              <a:t> za </a:t>
            </a:r>
            <a:r>
              <a:rPr lang="en-IE" sz="1600" b="0" i="0" u="none" strike="noStrike" cap="none" dirty="0" err="1">
                <a:solidFill>
                  <a:srgbClr val="5F625F"/>
                </a:solidFill>
                <a:latin typeface="Calibri"/>
                <a:ea typeface="Calibri"/>
                <a:cs typeface="Calibri"/>
                <a:sym typeface="Calibri"/>
              </a:rPr>
              <a:t>uvod</a:t>
            </a:r>
            <a:r>
              <a:rPr lang="en-IE" sz="1600" b="0" i="0" u="none" strike="noStrike" cap="none" dirty="0">
                <a:solidFill>
                  <a:srgbClr val="5F625F"/>
                </a:solidFill>
                <a:latin typeface="Calibri"/>
                <a:ea typeface="Calibri"/>
                <a:cs typeface="Calibri"/>
                <a:sym typeface="Calibri"/>
              </a:rPr>
              <a:t> v </a:t>
            </a:r>
            <a:r>
              <a:rPr lang="en-IE" sz="1600" b="0" i="0" u="none" strike="noStrike" cap="none" dirty="0" err="1">
                <a:solidFill>
                  <a:srgbClr val="5F625F"/>
                </a:solidFill>
                <a:latin typeface="Calibri"/>
                <a:ea typeface="Calibri"/>
                <a:cs typeface="Calibri"/>
                <a:sym typeface="Calibri"/>
              </a:rPr>
              <a:t>zapletene</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teme</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interaktivnih</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diagramov</a:t>
            </a:r>
            <a:r>
              <a:rPr lang="en-IE" sz="1600" b="0" i="0" u="none" strike="noStrike" cap="none" dirty="0">
                <a:solidFill>
                  <a:srgbClr val="5F625F"/>
                </a:solidFill>
                <a:latin typeface="Calibri"/>
                <a:ea typeface="Calibri"/>
                <a:cs typeface="Calibri"/>
                <a:sym typeface="Calibri"/>
              </a:rPr>
              <a:t> za </a:t>
            </a:r>
            <a:r>
              <a:rPr lang="en-IE" sz="1600" b="0" i="0" u="none" strike="noStrike" cap="none" dirty="0" err="1">
                <a:solidFill>
                  <a:srgbClr val="5F625F"/>
                </a:solidFill>
                <a:latin typeface="Calibri"/>
                <a:ea typeface="Calibri"/>
                <a:cs typeface="Calibri"/>
                <a:sym typeface="Calibri"/>
              </a:rPr>
              <a:t>vizualizacijo</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procesov</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ali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scenarijev</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ki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temeljijo</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na</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primerih</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iz</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prakse</a:t>
            </a:r>
            <a:r>
              <a:rPr lang="en-IE" sz="1600" b="0" i="0" u="none" strike="noStrike" cap="none" dirty="0">
                <a:solidFill>
                  <a:srgbClr val="5F625F"/>
                </a:solidFill>
                <a:latin typeface="Calibri"/>
                <a:ea typeface="Calibri"/>
                <a:cs typeface="Calibri"/>
                <a:sym typeface="Calibri"/>
              </a:rPr>
              <a:t> in </a:t>
            </a:r>
            <a:r>
              <a:rPr lang="en-IE" sz="1600" b="0" i="0" u="none" strike="noStrike" cap="none" dirty="0" err="1">
                <a:solidFill>
                  <a:srgbClr val="5F625F"/>
                </a:solidFill>
                <a:latin typeface="Calibri"/>
                <a:ea typeface="Calibri"/>
                <a:cs typeface="Calibri"/>
                <a:sym typeface="Calibri"/>
              </a:rPr>
              <a:t>odražajo</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resnične</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situacije</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na</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delovnem</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mestu</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ali</a:t>
            </a:r>
            <a:r>
              <a:rPr lang="en-IE" sz="1600" b="0" i="0" u="none" strike="noStrike" cap="none" dirty="0">
                <a:solidFill>
                  <a:srgbClr val="5F625F"/>
                </a:solidFill>
                <a:latin typeface="Calibri"/>
                <a:ea typeface="Calibri"/>
                <a:cs typeface="Calibri"/>
                <a:sym typeface="Calibri"/>
              </a:rPr>
              <a:t> v </a:t>
            </a:r>
            <a:r>
              <a:rPr lang="en-IE" sz="1600" b="0" i="0" u="none" strike="noStrike" cap="none" dirty="0" err="1">
                <a:solidFill>
                  <a:srgbClr val="5F625F"/>
                </a:solidFill>
                <a:latin typeface="Calibri"/>
                <a:ea typeface="Calibri"/>
                <a:cs typeface="Calibri"/>
                <a:sym typeface="Calibri"/>
              </a:rPr>
              <a:t>življenju</a:t>
            </a:r>
            <a:r>
              <a:rPr lang="en-IE" sz="1600" b="0" i="0" u="none" strike="noStrike" cap="none" dirty="0">
                <a:solidFill>
                  <a:srgbClr val="5F625F"/>
                </a:solidFill>
                <a:latin typeface="Calibri"/>
                <a:ea typeface="Calibri"/>
                <a:cs typeface="Calibri"/>
                <a:sym typeface="Calibri"/>
              </a:rPr>
              <a:t>, s </a:t>
            </a:r>
            <a:r>
              <a:rPr lang="en-IE" sz="1600" b="0" i="0" u="none" strike="noStrike" cap="none" dirty="0" err="1">
                <a:solidFill>
                  <a:srgbClr val="5F625F"/>
                </a:solidFill>
                <a:latin typeface="Calibri"/>
                <a:ea typeface="Calibri"/>
                <a:cs typeface="Calibri"/>
                <a:sym typeface="Calibri"/>
              </a:rPr>
              <a:t>katerimi</a:t>
            </a:r>
            <a:r>
              <a:rPr lang="en-IE" sz="1600" b="0" i="0" u="none" strike="noStrike" cap="none" dirty="0">
                <a:solidFill>
                  <a:srgbClr val="5F625F"/>
                </a:solidFill>
                <a:latin typeface="Calibri"/>
                <a:ea typeface="Calibri"/>
                <a:cs typeface="Calibri"/>
                <a:sym typeface="Calibri"/>
              </a:rPr>
              <a:t> so </a:t>
            </a:r>
            <a:r>
              <a:rPr lang="en-IE" sz="1600" b="0" i="0" u="none" strike="noStrike" cap="none" dirty="0" err="1">
                <a:solidFill>
                  <a:srgbClr val="5F625F"/>
                </a:solidFill>
                <a:latin typeface="Calibri"/>
                <a:ea typeface="Calibri"/>
                <a:cs typeface="Calibri"/>
                <a:sym typeface="Calibri"/>
              </a:rPr>
              <a:t>udeleženci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seznanjeni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Odprte</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izobraževalne</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vire</a:t>
            </a:r>
            <a:r>
              <a:rPr lang="en-IE" sz="1600" b="0" i="0" u="none" strike="noStrike" cap="none" dirty="0">
                <a:solidFill>
                  <a:srgbClr val="5F625F"/>
                </a:solidFill>
                <a:latin typeface="Calibri"/>
                <a:ea typeface="Calibri"/>
                <a:cs typeface="Calibri"/>
                <a:sym typeface="Calibri"/>
              </a:rPr>
              <a:t> (OER) je </a:t>
            </a:r>
            <a:r>
              <a:rPr lang="en-IE" sz="1600" b="0" i="0" u="none" strike="noStrike" cap="none" dirty="0" err="1">
                <a:solidFill>
                  <a:srgbClr val="5F625F"/>
                </a:solidFill>
                <a:latin typeface="Calibri"/>
                <a:ea typeface="Calibri"/>
                <a:cs typeface="Calibri"/>
                <a:sym typeface="Calibri"/>
              </a:rPr>
              <a:t>mogoče</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prilagoditi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tudi</a:t>
            </a:r>
            <a:r>
              <a:rPr lang="en-IE" sz="1600" b="0" i="0" u="none" strike="noStrike" cap="none" dirty="0">
                <a:solidFill>
                  <a:srgbClr val="5F625F"/>
                </a:solidFill>
                <a:latin typeface="Calibri"/>
                <a:ea typeface="Calibri"/>
                <a:cs typeface="Calibri"/>
                <a:sym typeface="Calibri"/>
              </a:rPr>
              <a:t> za </a:t>
            </a:r>
            <a:r>
              <a:rPr lang="en-IE" sz="1600" b="0" i="0" u="none" strike="noStrike" cap="none" dirty="0" err="1">
                <a:solidFill>
                  <a:srgbClr val="5F625F"/>
                </a:solidFill>
                <a:latin typeface="Calibri"/>
                <a:ea typeface="Calibri"/>
                <a:cs typeface="Calibri"/>
                <a:sym typeface="Calibri"/>
              </a:rPr>
              <a:t>uskladitev</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vsebine</a:t>
            </a:r>
            <a:r>
              <a:rPr lang="en-IE" sz="1600" b="0" i="0" u="none" strike="noStrike" cap="none" dirty="0">
                <a:solidFill>
                  <a:srgbClr val="5F625F"/>
                </a:solidFill>
                <a:latin typeface="Calibri"/>
                <a:ea typeface="Calibri"/>
                <a:cs typeface="Calibri"/>
                <a:sym typeface="Calibri"/>
              </a:rPr>
              <a:t> z </a:t>
            </a:r>
            <a:r>
              <a:rPr lang="en-IE" sz="1600" b="0" i="0" u="none" strike="noStrike" cap="none" dirty="0" err="1">
                <a:solidFill>
                  <a:srgbClr val="5F625F"/>
                </a:solidFill>
                <a:latin typeface="Calibri"/>
                <a:ea typeface="Calibri"/>
                <a:cs typeface="Calibri"/>
                <a:sym typeface="Calibri"/>
              </a:rPr>
              <a:t>lokalnimi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ali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sektorskimi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potrebami</a:t>
            </a:r>
            <a:r>
              <a:rPr lang="en-IE" sz="1600" b="0" i="0" u="none" strike="noStrike" cap="none" dirty="0">
                <a:solidFill>
                  <a:srgbClr val="5F625F"/>
                </a:solidFill>
                <a:latin typeface="Calibri"/>
                <a:ea typeface="Calibri"/>
                <a:cs typeface="Calibri"/>
                <a:sym typeface="Calibri"/>
              </a:rPr>
              <a:t>.</a:t>
            </a:r>
            <a:endParaRPr dirty="0"/>
          </a:p>
          <a:p>
            <a:pPr marL="285750" marR="0" lvl="0" indent="-285750" algn="l" rtl="0">
              <a:lnSpc>
                <a:spcPct val="100000"/>
              </a:lnSpc>
              <a:spcBef>
                <a:spcPts val="0"/>
              </a:spcBef>
              <a:spcAft>
                <a:spcPts val="0"/>
              </a:spcAft>
              <a:buClr>
                <a:srgbClr val="5F625F"/>
              </a:buClr>
              <a:buSzPts val="1600"/>
              <a:buFont typeface="Arial"/>
              <a:buChar char="•"/>
            </a:pPr>
            <a:r>
              <a:rPr lang="en-IE" sz="1600" b="0" i="0" u="none" strike="noStrike" cap="none" dirty="0" err="1">
                <a:solidFill>
                  <a:srgbClr val="5F625F"/>
                </a:solidFill>
                <a:latin typeface="Calibri"/>
                <a:ea typeface="Calibri"/>
                <a:cs typeface="Calibri"/>
                <a:sym typeface="Calibri"/>
              </a:rPr>
              <a:t>Odrasli</a:t>
            </a:r>
            <a:r>
              <a:rPr lang="en-IE" sz="1600" b="0" i="0" u="none" strike="noStrike" cap="none" dirty="0">
                <a:solidFill>
                  <a:srgbClr val="5F625F"/>
                </a:solidFill>
                <a:latin typeface="Calibri"/>
                <a:ea typeface="Calibri"/>
                <a:cs typeface="Calibri"/>
                <a:sym typeface="Calibri"/>
              </a:rPr>
              <a:t> u</a:t>
            </a:r>
            <a:r>
              <a:rPr lang="sl-SI" sz="1600" b="0" i="0" u="none" strike="noStrike" cap="none" dirty="0" err="1">
                <a:solidFill>
                  <a:srgbClr val="5F625F"/>
                </a:solidFill>
                <a:latin typeface="Calibri"/>
                <a:ea typeface="Calibri"/>
                <a:cs typeface="Calibri"/>
                <a:sym typeface="Calibri"/>
              </a:rPr>
              <a:t>deleženci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imajo</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največ</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koristi</a:t>
            </a:r>
            <a:r>
              <a:rPr lang="en-IE" sz="1600" b="0" i="0" u="none" strike="noStrike" cap="none" dirty="0">
                <a:solidFill>
                  <a:srgbClr val="5F625F"/>
                </a:solidFill>
                <a:latin typeface="Calibri"/>
                <a:ea typeface="Calibri"/>
                <a:cs typeface="Calibri"/>
                <a:sym typeface="Calibri"/>
              </a:rPr>
              <a:t>, ko </a:t>
            </a:r>
            <a:r>
              <a:rPr lang="en-IE" sz="1600" b="0" i="0" u="none" strike="noStrike" cap="none" dirty="0" err="1">
                <a:solidFill>
                  <a:srgbClr val="5F625F"/>
                </a:solidFill>
                <a:latin typeface="Calibri"/>
                <a:ea typeface="Calibri"/>
                <a:cs typeface="Calibri"/>
                <a:sym typeface="Calibri"/>
              </a:rPr>
              <a:t>digitalno</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učenje</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povezuje</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nove</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informacije</a:t>
            </a:r>
            <a:r>
              <a:rPr lang="en-IE" sz="1600" b="0" i="0" u="none" strike="noStrike" cap="none" dirty="0">
                <a:solidFill>
                  <a:srgbClr val="5F625F"/>
                </a:solidFill>
                <a:latin typeface="Calibri"/>
                <a:ea typeface="Calibri"/>
                <a:cs typeface="Calibri"/>
                <a:sym typeface="Calibri"/>
              </a:rPr>
              <a:t> z </a:t>
            </a:r>
            <a:r>
              <a:rPr lang="en-IE" sz="1600" b="0" i="0" u="none" strike="noStrike" cap="none" dirty="0" err="1">
                <a:solidFill>
                  <a:srgbClr val="5F625F"/>
                </a:solidFill>
                <a:latin typeface="Calibri"/>
                <a:ea typeface="Calibri"/>
                <a:cs typeface="Calibri"/>
                <a:sym typeface="Calibri"/>
              </a:rPr>
              <a:t>njihovim</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predhodnim</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znanjem</a:t>
            </a:r>
            <a:r>
              <a:rPr lang="en-IE" sz="1600" b="0" i="0" u="none" strike="noStrike" cap="none" dirty="0">
                <a:solidFill>
                  <a:srgbClr val="5F625F"/>
                </a:solidFill>
                <a:latin typeface="Calibri"/>
                <a:ea typeface="Calibri"/>
                <a:cs typeface="Calibri"/>
                <a:sym typeface="Calibri"/>
              </a:rPr>
              <a:t> in </a:t>
            </a:r>
            <a:r>
              <a:rPr lang="en-IE" sz="1600" b="0" i="0" u="none" strike="noStrike" cap="none" dirty="0" err="1">
                <a:solidFill>
                  <a:srgbClr val="5F625F"/>
                </a:solidFill>
                <a:latin typeface="Calibri"/>
                <a:ea typeface="Calibri"/>
                <a:cs typeface="Calibri"/>
                <a:sym typeface="Calibri"/>
              </a:rPr>
              <a:t>izkušnjami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podpira</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praktično</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reševanje</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problemov</a:t>
            </a:r>
            <a:r>
              <a:rPr lang="en-IE" sz="1600" b="0" i="0" u="none" strike="noStrike" cap="none" dirty="0">
                <a:solidFill>
                  <a:srgbClr val="5F625F"/>
                </a:solidFill>
                <a:latin typeface="Calibri"/>
                <a:ea typeface="Calibri"/>
                <a:cs typeface="Calibri"/>
                <a:sym typeface="Calibri"/>
              </a:rPr>
              <a:t> in </a:t>
            </a:r>
            <a:r>
              <a:rPr lang="en-IE" sz="1600" b="0" i="0" u="none" strike="noStrike" cap="none" dirty="0" err="1">
                <a:solidFill>
                  <a:srgbClr val="5F625F"/>
                </a:solidFill>
                <a:latin typeface="Calibri"/>
                <a:ea typeface="Calibri"/>
                <a:cs typeface="Calibri"/>
                <a:sym typeface="Calibri"/>
              </a:rPr>
              <a:t>omogoča</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takojšnjo</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uporabo</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Izobraževalce</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spodbujamo</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naj</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najprej</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opredelijo</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en</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osrednji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učni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cilj</a:t>
            </a:r>
            <a:r>
              <a:rPr lang="en-IE" sz="1600" b="0" i="0" u="none" strike="noStrike" cap="none" dirty="0">
                <a:solidFill>
                  <a:srgbClr val="5F625F"/>
                </a:solidFill>
                <a:latin typeface="Calibri"/>
                <a:ea typeface="Calibri"/>
                <a:cs typeface="Calibri"/>
                <a:sym typeface="Calibri"/>
              </a:rPr>
              <a:t> in </a:t>
            </a:r>
            <a:r>
              <a:rPr lang="en-IE" sz="1600" b="0" i="0" u="none" strike="noStrike" cap="none" dirty="0" err="1">
                <a:solidFill>
                  <a:srgbClr val="5F625F"/>
                </a:solidFill>
                <a:latin typeface="Calibri"/>
                <a:ea typeface="Calibri"/>
                <a:cs typeface="Calibri"/>
                <a:sym typeface="Calibri"/>
              </a:rPr>
              <a:t>izberejo</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digitalni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vir</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ki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neposredno</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podpira</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razumevanje</a:t>
            </a:r>
            <a:r>
              <a:rPr lang="en-IE" sz="1600" b="0" i="0" u="none" strike="noStrike" cap="none" dirty="0">
                <a:solidFill>
                  <a:srgbClr val="5F625F"/>
                </a:solidFill>
                <a:latin typeface="Calibri"/>
                <a:ea typeface="Calibri"/>
                <a:cs typeface="Calibri"/>
                <a:sym typeface="Calibri"/>
              </a:rPr>
              <a:t> in </a:t>
            </a:r>
            <a:r>
              <a:rPr lang="en-IE" sz="1600" b="0" i="0" u="none" strike="noStrike" cap="none" dirty="0" err="1">
                <a:solidFill>
                  <a:srgbClr val="5F625F"/>
                </a:solidFill>
                <a:latin typeface="Calibri"/>
                <a:ea typeface="Calibri"/>
                <a:cs typeface="Calibri"/>
                <a:sym typeface="Calibri"/>
              </a:rPr>
              <a:t>smiselno</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ukvarjanje</a:t>
            </a:r>
            <a:r>
              <a:rPr lang="en-IE" sz="1600" b="0" i="0" u="none" strike="noStrike" cap="none" dirty="0">
                <a:solidFill>
                  <a:srgbClr val="5F625F"/>
                </a:solidFill>
                <a:latin typeface="Calibri"/>
                <a:ea typeface="Calibri"/>
                <a:cs typeface="Calibri"/>
                <a:sym typeface="Calibri"/>
              </a:rPr>
              <a:t> z </a:t>
            </a:r>
            <a:r>
              <a:rPr lang="en-IE" sz="1600" b="0" i="0" u="none" strike="noStrike" cap="none" dirty="0" err="1">
                <a:solidFill>
                  <a:srgbClr val="5F625F"/>
                </a:solidFill>
                <a:latin typeface="Calibri"/>
                <a:ea typeface="Calibri"/>
                <a:cs typeface="Calibri"/>
                <a:sym typeface="Calibri"/>
              </a:rPr>
              <a:t>vsebino</a:t>
            </a:r>
            <a:r>
              <a:rPr lang="en-IE" sz="1600" b="0" i="0" u="none" strike="noStrike" cap="none" dirty="0">
                <a:solidFill>
                  <a:srgbClr val="5F625F"/>
                </a:solidFill>
                <a:latin typeface="Calibri"/>
                <a:ea typeface="Calibri"/>
                <a:cs typeface="Calibri"/>
                <a:sym typeface="Calibri"/>
              </a:rPr>
              <a:t>.</a:t>
            </a:r>
            <a:endParaRPr sz="1400" b="0" i="0" u="none" strike="noStrike" cap="none" dirty="0">
              <a:solidFill>
                <a:srgbClr val="000000"/>
              </a:solidFill>
              <a:latin typeface="Arial"/>
              <a:ea typeface="Arial"/>
              <a:cs typeface="Arial"/>
              <a:sym typeface="Arial"/>
            </a:endParaRPr>
          </a:p>
        </p:txBody>
      </p:sp>
      <p:sp>
        <p:nvSpPr>
          <p:cNvPr id="434" name="Google Shape;434;p5"/>
          <p:cNvSpPr txBox="1"/>
          <p:nvPr/>
        </p:nvSpPr>
        <p:spPr>
          <a:xfrm>
            <a:off x="8080026" y="5049448"/>
            <a:ext cx="3532853" cy="2616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IE" sz="1100" b="0" i="0" u="none" strike="noStrike" cap="none">
                <a:solidFill>
                  <a:srgbClr val="5F625F"/>
                </a:solidFill>
                <a:latin typeface="Calibri"/>
                <a:ea typeface="Calibri"/>
                <a:cs typeface="Calibri"/>
                <a:sym typeface="Calibri"/>
              </a:rPr>
              <a:t>Slika: </a:t>
            </a:r>
            <a:r>
              <a:rPr lang="en-IE" sz="1100" b="0" i="0" u="sng" strike="noStrike" cap="none">
                <a:solidFill>
                  <a:srgbClr val="5F625F"/>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Freepik</a:t>
            </a:r>
            <a:endParaRPr sz="1100" b="0" i="0" u="none" strike="noStrike" cap="none">
              <a:solidFill>
                <a:srgbClr val="5F625F"/>
              </a:solidFill>
              <a:latin typeface="Calibri"/>
              <a:ea typeface="Calibri"/>
              <a:cs typeface="Calibri"/>
              <a:sym typeface="Calibri"/>
            </a:endParaRPr>
          </a:p>
        </p:txBody>
      </p:sp>
      <p:pic>
        <p:nvPicPr>
          <p:cNvPr id="435" name="Google Shape;435;p5"/>
          <p:cNvPicPr preferRelativeResize="0"/>
          <p:nvPr/>
        </p:nvPicPr>
        <p:blipFill rotWithShape="1">
          <a:blip r:embed="rId5">
            <a:alphaModFix/>
          </a:blip>
          <a:srcRect/>
          <a:stretch/>
        </p:blipFill>
        <p:spPr>
          <a:xfrm>
            <a:off x="8080027" y="2229890"/>
            <a:ext cx="3256429" cy="2288711"/>
          </a:xfrm>
          <a:prstGeom prst="rect">
            <a:avLst/>
          </a:prstGeom>
          <a:noFill/>
          <a:ln>
            <a:noFill/>
          </a:ln>
        </p:spPr>
      </p:pic>
      <p:pic>
        <p:nvPicPr>
          <p:cNvPr id="6" name="Slika 5">
            <a:extLst>
              <a:ext uri="{FF2B5EF4-FFF2-40B4-BE49-F238E27FC236}">
                <a16:creationId xmlns:a16="http://schemas.microsoft.com/office/drawing/2014/main" id="{28246408-616C-4097-B06A-FA6EF1C68BDF}"/>
              </a:ext>
            </a:extLst>
          </p:cNvPr>
          <p:cNvPicPr>
            <a:picLocks noChangeAspect="1"/>
          </p:cNvPicPr>
          <p:nvPr/>
        </p:nvPicPr>
        <p:blipFill>
          <a:blip r:embed="rId6"/>
          <a:stretch>
            <a:fillRect/>
          </a:stretch>
        </p:blipFill>
        <p:spPr>
          <a:xfrm>
            <a:off x="597212" y="6315296"/>
            <a:ext cx="1551289" cy="325453"/>
          </a:xfrm>
          <a:prstGeom prst="rect">
            <a:avLst/>
          </a:prstGeom>
        </p:spPr>
      </p:pic>
      <p:sp>
        <p:nvSpPr>
          <p:cNvPr id="7" name="Pravokotnik 6">
            <a:extLst>
              <a:ext uri="{FF2B5EF4-FFF2-40B4-BE49-F238E27FC236}">
                <a16:creationId xmlns:a16="http://schemas.microsoft.com/office/drawing/2014/main" id="{6D227965-1C84-4490-A5A6-E66D5DD775F5}"/>
              </a:ext>
            </a:extLst>
          </p:cNvPr>
          <p:cNvSpPr/>
          <p:nvPr/>
        </p:nvSpPr>
        <p:spPr>
          <a:xfrm>
            <a:off x="3128021" y="6315296"/>
            <a:ext cx="5309101" cy="461665"/>
          </a:xfrm>
          <a:prstGeom prst="rect">
            <a:avLst/>
          </a:prstGeom>
          <a:solidFill>
            <a:srgbClr val="F5F5F5"/>
          </a:solidFill>
        </p:spPr>
        <p:txBody>
          <a:bodyPr wrap="square">
            <a:spAutoFit/>
          </a:bodyPr>
          <a:lstStyle/>
          <a:p>
            <a:pPr algn="just"/>
            <a:r>
              <a:rPr lang="sl-SI" sz="800" dirty="0">
                <a:latin typeface="Calibri" panose="020F0502020204030204" pitchFamily="34" charset="0"/>
                <a:ea typeface="Calibri" panose="020F0502020204030204" pitchFamily="34" charset="0"/>
                <a:cs typeface="Calibri" panose="020F0502020204030204" pitchFamily="34" charset="0"/>
              </a:rPr>
              <a:t>„Financirano s strani Evropske unije. Izražena stališča in mnenja so zgolj stališča in mnenja avtorja(-</a:t>
            </a:r>
            <a:r>
              <a:rPr lang="sl-SI" sz="800" dirty="0" err="1">
                <a:latin typeface="Calibri" panose="020F0502020204030204" pitchFamily="34" charset="0"/>
                <a:ea typeface="Calibri" panose="020F0502020204030204" pitchFamily="34" charset="0"/>
                <a:cs typeface="Calibri" panose="020F0502020204030204" pitchFamily="34" charset="0"/>
              </a:rPr>
              <a:t>ev</a:t>
            </a:r>
            <a:r>
              <a:rPr lang="sl-SI" sz="800" dirty="0">
                <a:latin typeface="Calibri" panose="020F0502020204030204" pitchFamily="34" charset="0"/>
                <a:ea typeface="Calibri" panose="020F0502020204030204" pitchFamily="34" charset="0"/>
                <a:cs typeface="Calibri" panose="020F0502020204030204" pitchFamily="34" charset="0"/>
              </a:rPr>
              <a:t>) in ne odražajo nujno stališč in mnenj Evropske unije ali </a:t>
            </a:r>
            <a:r>
              <a:rPr lang="sl-SI" sz="800" dirty="0" err="1">
                <a:latin typeface="Calibri" panose="020F0502020204030204" pitchFamily="34" charset="0"/>
                <a:ea typeface="Calibri" panose="020F0502020204030204" pitchFamily="34" charset="0"/>
                <a:cs typeface="Calibri" panose="020F0502020204030204" pitchFamily="34" charset="0"/>
              </a:rPr>
              <a:t>OeAD-GmbH</a:t>
            </a:r>
            <a:r>
              <a:rPr lang="sl-SI" sz="800" dirty="0">
                <a:latin typeface="Calibri" panose="020F0502020204030204" pitchFamily="34" charset="0"/>
                <a:ea typeface="Calibri" panose="020F0502020204030204" pitchFamily="34" charset="0"/>
                <a:cs typeface="Calibri" panose="020F0502020204030204" pitchFamily="34" charset="0"/>
              </a:rPr>
              <a:t>. Niti Evropska unija niti organ, ki je dodelil sredstva, ne odgovarjata zanje.“</a:t>
            </a:r>
            <a:br>
              <a:rPr lang="de-DE" sz="800" dirty="0">
                <a:latin typeface="Calibri" panose="020F0502020204030204" pitchFamily="34" charset="0"/>
                <a:ea typeface="Calibri" panose="020F0502020204030204" pitchFamily="34" charset="0"/>
                <a:cs typeface="Calibri" panose="020F0502020204030204" pitchFamily="34" charset="0"/>
              </a:rPr>
            </a:br>
            <a:endParaRPr lang="sl-SI"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439"/>
        <p:cNvGrpSpPr/>
        <p:nvPr/>
      </p:nvGrpSpPr>
      <p:grpSpPr>
        <a:xfrm>
          <a:off x="0" y="0"/>
          <a:ext cx="0" cy="0"/>
          <a:chOff x="0" y="0"/>
          <a:chExt cx="0" cy="0"/>
        </a:xfrm>
      </p:grpSpPr>
      <p:sp>
        <p:nvSpPr>
          <p:cNvPr id="440" name="Google Shape;440;p6"/>
          <p:cNvSpPr txBox="1"/>
          <p:nvPr/>
        </p:nvSpPr>
        <p:spPr>
          <a:xfrm>
            <a:off x="568482" y="4879"/>
            <a:ext cx="9601200" cy="1142385"/>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rgbClr val="C52B87"/>
              </a:buClr>
              <a:buSzPts val="2600"/>
              <a:buFont typeface="Calibri"/>
              <a:buNone/>
            </a:pPr>
            <a:r>
              <a:rPr lang="en-IE" sz="2600" b="1" i="0" u="none" strike="noStrike" cap="none">
                <a:solidFill>
                  <a:srgbClr val="C52B87"/>
                </a:solidFill>
                <a:latin typeface="Calibri"/>
                <a:ea typeface="Calibri"/>
                <a:cs typeface="Calibri"/>
                <a:sym typeface="Calibri"/>
              </a:rPr>
              <a:t>Uporaba tehnologije za podporo vsebin</a:t>
            </a:r>
            <a:endParaRPr/>
          </a:p>
        </p:txBody>
      </p:sp>
      <p:sp>
        <p:nvSpPr>
          <p:cNvPr id="441" name="Google Shape;441;p6"/>
          <p:cNvSpPr txBox="1"/>
          <p:nvPr/>
        </p:nvSpPr>
        <p:spPr>
          <a:xfrm>
            <a:off x="1327476" y="4834277"/>
            <a:ext cx="2202660" cy="2616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IE" sz="1100" b="0" i="0" u="none" strike="noStrike" cap="none">
                <a:solidFill>
                  <a:srgbClr val="5F625F"/>
                </a:solidFill>
                <a:latin typeface="Calibri"/>
                <a:ea typeface="Calibri"/>
                <a:cs typeface="Calibri"/>
                <a:sym typeface="Calibri"/>
              </a:rPr>
              <a:t>Slika: </a:t>
            </a:r>
            <a:r>
              <a:rPr lang="en-IE" sz="1100" b="0" i="0" u="sng" strike="noStrike" cap="none">
                <a:solidFill>
                  <a:srgbClr val="5F625F"/>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Freepik</a:t>
            </a:r>
            <a:endParaRPr sz="1100" b="0" i="0" u="none" strike="noStrike" cap="none">
              <a:solidFill>
                <a:srgbClr val="5F625F"/>
              </a:solidFill>
              <a:latin typeface="Calibri"/>
              <a:ea typeface="Calibri"/>
              <a:cs typeface="Calibri"/>
              <a:sym typeface="Calibri"/>
            </a:endParaRPr>
          </a:p>
        </p:txBody>
      </p:sp>
      <p:sp>
        <p:nvSpPr>
          <p:cNvPr id="442" name="Google Shape;442;p6"/>
          <p:cNvSpPr txBox="1"/>
          <p:nvPr/>
        </p:nvSpPr>
        <p:spPr>
          <a:xfrm>
            <a:off x="3254314" y="1219984"/>
            <a:ext cx="8805413" cy="3785611"/>
          </a:xfrm>
          <a:prstGeom prst="rect">
            <a:avLst/>
          </a:prstGeom>
          <a:noFill/>
          <a:ln>
            <a:noFill/>
          </a:ln>
        </p:spPr>
        <p:txBody>
          <a:bodyPr spcFirstLastPara="1" wrap="square" lIns="91425" tIns="45700" rIns="91425" bIns="45700" anchor="t" anchorCtr="0">
            <a:spAutoFit/>
          </a:bodyPr>
          <a:lstStyle/>
          <a:p>
            <a:pPr marL="285750" marR="0" lvl="0" indent="-285750" algn="l" rtl="0">
              <a:lnSpc>
                <a:spcPct val="100000"/>
              </a:lnSpc>
              <a:spcBef>
                <a:spcPts val="0"/>
              </a:spcBef>
              <a:spcAft>
                <a:spcPts val="0"/>
              </a:spcAft>
              <a:buClr>
                <a:srgbClr val="5F625F"/>
              </a:buClr>
              <a:buSzPts val="1600"/>
              <a:buFont typeface="Arial"/>
              <a:buChar char="•"/>
            </a:pPr>
            <a:r>
              <a:rPr lang="en-IE" sz="1600" b="0" i="0" u="none" strike="noStrike" cap="none" dirty="0" err="1">
                <a:solidFill>
                  <a:srgbClr val="5F625F"/>
                </a:solidFill>
                <a:latin typeface="Calibri"/>
                <a:ea typeface="Calibri"/>
                <a:cs typeface="Calibri"/>
                <a:sym typeface="Calibri"/>
              </a:rPr>
              <a:t>Tehnološko</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znanje</a:t>
            </a:r>
            <a:r>
              <a:rPr lang="en-IE" sz="1600" b="0" i="0" u="none" strike="noStrike" cap="none" dirty="0">
                <a:solidFill>
                  <a:srgbClr val="5F625F"/>
                </a:solidFill>
                <a:latin typeface="Calibri"/>
                <a:ea typeface="Calibri"/>
                <a:cs typeface="Calibri"/>
                <a:sym typeface="Calibri"/>
              </a:rPr>
              <a:t> o </a:t>
            </a:r>
            <a:r>
              <a:rPr lang="en-IE" sz="1600" b="0" i="0" u="none" strike="noStrike" cap="none" dirty="0" err="1">
                <a:solidFill>
                  <a:srgbClr val="5F625F"/>
                </a:solidFill>
                <a:latin typeface="Calibri"/>
                <a:ea typeface="Calibri"/>
                <a:cs typeface="Calibri"/>
                <a:sym typeface="Calibri"/>
              </a:rPr>
              <a:t>vsebini</a:t>
            </a:r>
            <a:r>
              <a:rPr lang="en-IE" sz="1600" b="0" i="0" u="none" strike="noStrike" cap="none" dirty="0">
                <a:solidFill>
                  <a:srgbClr val="5F625F"/>
                </a:solidFill>
                <a:latin typeface="Calibri"/>
                <a:ea typeface="Calibri"/>
                <a:cs typeface="Calibri"/>
                <a:sym typeface="Calibri"/>
              </a:rPr>
              <a:t> (TCK) </a:t>
            </a:r>
            <a:r>
              <a:rPr lang="en-IE" sz="1600" b="0" i="0" u="none" strike="noStrike" cap="none" dirty="0" err="1">
                <a:solidFill>
                  <a:srgbClr val="5F625F"/>
                </a:solidFill>
                <a:latin typeface="Calibri"/>
                <a:ea typeface="Calibri"/>
                <a:cs typeface="Calibri"/>
                <a:sym typeface="Calibri"/>
              </a:rPr>
              <a:t>opisuje</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kako</a:t>
            </a:r>
            <a:r>
              <a:rPr lang="en-IE" sz="1600" b="0" i="0" u="none" strike="noStrike" cap="none" dirty="0">
                <a:solidFill>
                  <a:srgbClr val="5F625F"/>
                </a:solidFill>
                <a:latin typeface="Calibri"/>
                <a:ea typeface="Calibri"/>
                <a:cs typeface="Calibri"/>
                <a:sym typeface="Calibri"/>
              </a:rPr>
              <a:t> je </a:t>
            </a:r>
            <a:r>
              <a:rPr lang="en-IE" sz="1600" b="0" i="0" u="none" strike="noStrike" cap="none" dirty="0" err="1">
                <a:solidFill>
                  <a:srgbClr val="5F625F"/>
                </a:solidFill>
                <a:latin typeface="Calibri"/>
                <a:ea typeface="Calibri"/>
                <a:cs typeface="Calibri"/>
                <a:sym typeface="Calibri"/>
              </a:rPr>
              <a:t>mogoče</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izbrati</a:t>
            </a:r>
            <a:r>
              <a:rPr lang="en-IE" sz="1600" b="0" i="0" u="none" strike="noStrike" cap="none" dirty="0">
                <a:solidFill>
                  <a:srgbClr val="5F625F"/>
                </a:solidFill>
                <a:latin typeface="Calibri"/>
                <a:ea typeface="Calibri"/>
                <a:cs typeface="Calibri"/>
                <a:sym typeface="Calibri"/>
              </a:rPr>
              <a:t> in </a:t>
            </a:r>
            <a:r>
              <a:rPr lang="en-IE" sz="1600" b="0" i="0" u="none" strike="noStrike" cap="none" dirty="0" err="1">
                <a:solidFill>
                  <a:srgbClr val="5F625F"/>
                </a:solidFill>
                <a:latin typeface="Calibri"/>
                <a:ea typeface="Calibri"/>
                <a:cs typeface="Calibri"/>
                <a:sym typeface="Calibri"/>
              </a:rPr>
              <a:t>uporabiti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digitalna</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orodja</a:t>
            </a:r>
            <a:r>
              <a:rPr lang="en-IE" sz="1600" b="0" i="0" u="none" strike="noStrike" cap="none" dirty="0">
                <a:solidFill>
                  <a:srgbClr val="5F625F"/>
                </a:solidFill>
                <a:latin typeface="Calibri"/>
                <a:ea typeface="Calibri"/>
                <a:cs typeface="Calibri"/>
                <a:sym typeface="Calibri"/>
              </a:rPr>
              <a:t> za </a:t>
            </a:r>
            <a:r>
              <a:rPr lang="en-IE" sz="1600" b="0" i="0" u="none" strike="noStrike" cap="none" dirty="0" err="1">
                <a:solidFill>
                  <a:srgbClr val="5F625F"/>
                </a:solidFill>
                <a:latin typeface="Calibri"/>
                <a:ea typeface="Calibri"/>
                <a:cs typeface="Calibri"/>
                <a:sym typeface="Calibri"/>
              </a:rPr>
              <a:t>predstavitev</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vsebine</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predmeta</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na</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načine</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ki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poglobijo</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razumevanje</a:t>
            </a:r>
            <a:r>
              <a:rPr lang="en-IE" sz="1600" b="0" i="0" u="none" strike="noStrike" cap="none" dirty="0">
                <a:solidFill>
                  <a:srgbClr val="5F625F"/>
                </a:solidFill>
                <a:latin typeface="Calibri"/>
                <a:ea typeface="Calibri"/>
                <a:cs typeface="Calibri"/>
                <a:sym typeface="Calibri"/>
              </a:rPr>
              <a:t> in </a:t>
            </a:r>
            <a:r>
              <a:rPr lang="en-IE" sz="1600" b="0" i="0" u="none" strike="noStrike" cap="none" dirty="0" err="1">
                <a:solidFill>
                  <a:srgbClr val="5F625F"/>
                </a:solidFill>
                <a:latin typeface="Calibri"/>
                <a:ea typeface="Calibri"/>
                <a:cs typeface="Calibri"/>
                <a:sym typeface="Calibri"/>
              </a:rPr>
              <a:t>podpirajo</a:t>
            </a:r>
            <a:r>
              <a:rPr lang="en-IE" sz="1600" b="0" i="0" u="none" strike="noStrike" cap="none" dirty="0">
                <a:solidFill>
                  <a:srgbClr val="5F625F"/>
                </a:solidFill>
                <a:latin typeface="Calibri"/>
                <a:ea typeface="Calibri"/>
                <a:cs typeface="Calibri"/>
                <a:sym typeface="Calibri"/>
              </a:rPr>
              <a:t> </a:t>
            </a:r>
            <a:r>
              <a:rPr lang="sl-SI" sz="1600" b="0" i="0" u="none" strike="noStrike" cap="none" dirty="0">
                <a:solidFill>
                  <a:srgbClr val="5F625F"/>
                </a:solidFill>
                <a:latin typeface="Calibri"/>
                <a:ea typeface="Calibri"/>
                <a:cs typeface="Calibri"/>
                <a:sym typeface="Calibri"/>
              </a:rPr>
              <a:t>udeležence</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Osredotoča</a:t>
            </a:r>
            <a:r>
              <a:rPr lang="en-IE" sz="1600" b="0" i="0" u="none" strike="noStrike" cap="none" dirty="0">
                <a:solidFill>
                  <a:srgbClr val="5F625F"/>
                </a:solidFill>
                <a:latin typeface="Calibri"/>
                <a:ea typeface="Calibri"/>
                <a:cs typeface="Calibri"/>
                <a:sym typeface="Calibri"/>
              </a:rPr>
              <a:t> se </a:t>
            </a:r>
            <a:r>
              <a:rPr lang="en-IE" sz="1600" b="0" i="0" u="none" strike="noStrike" cap="none" dirty="0" err="1">
                <a:solidFill>
                  <a:srgbClr val="5F625F"/>
                </a:solidFill>
                <a:latin typeface="Calibri"/>
                <a:ea typeface="Calibri"/>
                <a:cs typeface="Calibri"/>
                <a:sym typeface="Calibri"/>
              </a:rPr>
              <a:t>na</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razmerje</a:t>
            </a:r>
            <a:r>
              <a:rPr lang="en-IE" sz="1600" b="0" i="0" u="none" strike="noStrike" cap="none" dirty="0">
                <a:solidFill>
                  <a:srgbClr val="5F625F"/>
                </a:solidFill>
                <a:latin typeface="Calibri"/>
                <a:ea typeface="Calibri"/>
                <a:cs typeface="Calibri"/>
                <a:sym typeface="Calibri"/>
              </a:rPr>
              <a:t> med </a:t>
            </a:r>
            <a:r>
              <a:rPr lang="en-IE" sz="1600" b="0" i="0" u="none" strike="noStrike" cap="none" dirty="0" err="1">
                <a:solidFill>
                  <a:srgbClr val="5F625F"/>
                </a:solidFill>
                <a:latin typeface="Calibri"/>
                <a:ea typeface="Calibri"/>
                <a:cs typeface="Calibri"/>
                <a:sym typeface="Calibri"/>
              </a:rPr>
              <a:t>tem</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kar</a:t>
            </a:r>
            <a:r>
              <a:rPr lang="en-IE" sz="1600" b="0" i="0" u="none" strike="noStrike" cap="none" dirty="0">
                <a:solidFill>
                  <a:srgbClr val="5F625F"/>
                </a:solidFill>
                <a:latin typeface="Calibri"/>
                <a:ea typeface="Calibri"/>
                <a:cs typeface="Calibri"/>
                <a:sym typeface="Calibri"/>
              </a:rPr>
              <a:t> se </a:t>
            </a:r>
            <a:r>
              <a:rPr lang="en-IE" sz="1600" b="0" i="0" u="none" strike="noStrike" cap="none" dirty="0" err="1">
                <a:solidFill>
                  <a:srgbClr val="5F625F"/>
                </a:solidFill>
                <a:latin typeface="Calibri"/>
                <a:ea typeface="Calibri"/>
                <a:cs typeface="Calibri"/>
                <a:sym typeface="Calibri"/>
              </a:rPr>
              <a:t>poučuje</a:t>
            </a:r>
            <a:r>
              <a:rPr lang="en-IE" sz="1600" b="0" i="0" u="none" strike="noStrike" cap="none" dirty="0">
                <a:solidFill>
                  <a:srgbClr val="5F625F"/>
                </a:solidFill>
                <a:latin typeface="Calibri"/>
                <a:ea typeface="Calibri"/>
                <a:cs typeface="Calibri"/>
                <a:sym typeface="Calibri"/>
              </a:rPr>
              <a:t>, in </a:t>
            </a:r>
            <a:r>
              <a:rPr lang="en-IE" sz="1600" b="0" i="0" u="none" strike="noStrike" cap="none" dirty="0" err="1">
                <a:solidFill>
                  <a:srgbClr val="5F625F"/>
                </a:solidFill>
                <a:latin typeface="Calibri"/>
                <a:ea typeface="Calibri"/>
                <a:cs typeface="Calibri"/>
                <a:sym typeface="Calibri"/>
              </a:rPr>
              <a:t>tehnologijami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ki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najbolje</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podpirajo</a:t>
            </a:r>
            <a:r>
              <a:rPr lang="en-IE" sz="1600" b="0" i="0" u="none" strike="noStrike" cap="none" dirty="0">
                <a:solidFill>
                  <a:srgbClr val="5F625F"/>
                </a:solidFill>
                <a:latin typeface="Calibri"/>
                <a:ea typeface="Calibri"/>
                <a:cs typeface="Calibri"/>
                <a:sym typeface="Calibri"/>
              </a:rPr>
              <a:t> to </a:t>
            </a:r>
            <a:r>
              <a:rPr lang="en-IE" sz="1600" b="0" i="0" u="none" strike="noStrike" cap="none" dirty="0" err="1">
                <a:solidFill>
                  <a:srgbClr val="5F625F"/>
                </a:solidFill>
                <a:latin typeface="Calibri"/>
                <a:ea typeface="Calibri"/>
                <a:cs typeface="Calibri"/>
                <a:sym typeface="Calibri"/>
              </a:rPr>
              <a:t>vsebino</a:t>
            </a:r>
            <a:r>
              <a:rPr lang="en-IE" sz="1600" b="0" i="0" u="none" strike="noStrike" cap="none" dirty="0">
                <a:solidFill>
                  <a:srgbClr val="5F625F"/>
                </a:solidFill>
                <a:latin typeface="Calibri"/>
                <a:ea typeface="Calibri"/>
                <a:cs typeface="Calibri"/>
                <a:sym typeface="Calibri"/>
              </a:rPr>
              <a:t>.</a:t>
            </a:r>
            <a:endParaRPr dirty="0"/>
          </a:p>
          <a:p>
            <a:pPr marL="285750" marR="0" lvl="0" indent="-285750" algn="l" rtl="0">
              <a:lnSpc>
                <a:spcPct val="100000"/>
              </a:lnSpc>
              <a:spcBef>
                <a:spcPts val="0"/>
              </a:spcBef>
              <a:spcAft>
                <a:spcPts val="0"/>
              </a:spcAft>
              <a:buClr>
                <a:srgbClr val="5F625F"/>
              </a:buClr>
              <a:buSzPts val="1600"/>
              <a:buFont typeface="Arial"/>
              <a:buChar char="•"/>
            </a:pPr>
            <a:r>
              <a:rPr lang="en-IE" sz="1600" b="0" i="0" u="none" strike="noStrike" cap="none" dirty="0" err="1">
                <a:solidFill>
                  <a:srgbClr val="5F625F"/>
                </a:solidFill>
                <a:latin typeface="Calibri"/>
                <a:ea typeface="Calibri"/>
                <a:cs typeface="Calibri"/>
                <a:sym typeface="Calibri"/>
              </a:rPr>
              <a:t>Digitalna</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orodja</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lahko</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izboljšajo</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poučevanje</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predmeta</a:t>
            </a:r>
            <a:r>
              <a:rPr lang="en-IE" sz="1600" b="0" i="0" u="none" strike="noStrike" cap="none" dirty="0">
                <a:solidFill>
                  <a:srgbClr val="5F625F"/>
                </a:solidFill>
                <a:latin typeface="Calibri"/>
                <a:ea typeface="Calibri"/>
                <a:cs typeface="Calibri"/>
                <a:sym typeface="Calibri"/>
              </a:rPr>
              <a:t> z </a:t>
            </a:r>
            <a:r>
              <a:rPr lang="en-IE" sz="1600" b="0" i="0" u="none" strike="noStrike" cap="none" dirty="0" err="1">
                <a:solidFill>
                  <a:srgbClr val="5F625F"/>
                </a:solidFill>
                <a:latin typeface="Calibri"/>
                <a:ea typeface="Calibri"/>
                <a:cs typeface="Calibri"/>
                <a:sym typeface="Calibri"/>
              </a:rPr>
              <a:t>vizualizacijo</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zapletenih</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idej</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omogočanjem</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raziskovanja</a:t>
            </a:r>
            <a:r>
              <a:rPr lang="en-IE" sz="1600" b="0" i="0" u="none" strike="noStrike" cap="none" dirty="0">
                <a:solidFill>
                  <a:srgbClr val="5F625F"/>
                </a:solidFill>
                <a:latin typeface="Calibri"/>
                <a:ea typeface="Calibri"/>
                <a:cs typeface="Calibri"/>
                <a:sym typeface="Calibri"/>
              </a:rPr>
              <a:t> in </a:t>
            </a:r>
            <a:r>
              <a:rPr lang="en-IE" sz="1600" b="0" i="0" u="none" strike="noStrike" cap="none" dirty="0" err="1">
                <a:solidFill>
                  <a:srgbClr val="5F625F"/>
                </a:solidFill>
                <a:latin typeface="Calibri"/>
                <a:ea typeface="Calibri"/>
                <a:cs typeface="Calibri"/>
                <a:sym typeface="Calibri"/>
              </a:rPr>
              <a:t>spodbujanjem</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aktivnega</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sodelovanja</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Primeri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vključujejo</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skupinske</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dokumente</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kot</a:t>
            </a:r>
            <a:r>
              <a:rPr lang="en-IE" sz="1600" b="0" i="0" u="none" strike="noStrike" cap="none" dirty="0">
                <a:solidFill>
                  <a:srgbClr val="5F625F"/>
                </a:solidFill>
                <a:latin typeface="Calibri"/>
                <a:ea typeface="Calibri"/>
                <a:cs typeface="Calibri"/>
                <a:sym typeface="Calibri"/>
              </a:rPr>
              <a:t> je Google Docs, za </a:t>
            </a:r>
            <a:r>
              <a:rPr lang="en-IE" sz="1600" b="0" i="0" u="none" strike="noStrike" cap="none" dirty="0" err="1">
                <a:solidFill>
                  <a:srgbClr val="5F625F"/>
                </a:solidFill>
                <a:latin typeface="Calibri"/>
                <a:ea typeface="Calibri"/>
                <a:cs typeface="Calibri"/>
                <a:sym typeface="Calibri"/>
              </a:rPr>
              <a:t>skupno</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analizo</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besedil</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kratke</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poučne</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videoposnetke</a:t>
            </a:r>
            <a:r>
              <a:rPr lang="en-IE" sz="1600" b="0" i="0" u="none" strike="noStrike" cap="none" dirty="0">
                <a:solidFill>
                  <a:srgbClr val="5F625F"/>
                </a:solidFill>
                <a:latin typeface="Calibri"/>
                <a:ea typeface="Calibri"/>
                <a:cs typeface="Calibri"/>
                <a:sym typeface="Calibri"/>
              </a:rPr>
              <a:t> za </a:t>
            </a:r>
            <a:r>
              <a:rPr lang="en-IE" sz="1600" b="0" i="0" u="none" strike="noStrike" cap="none" dirty="0" err="1">
                <a:solidFill>
                  <a:srgbClr val="5F625F"/>
                </a:solidFill>
                <a:latin typeface="Calibri"/>
                <a:ea typeface="Calibri"/>
                <a:cs typeface="Calibri"/>
                <a:sym typeface="Calibri"/>
              </a:rPr>
              <a:t>prikaz</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postopkov</a:t>
            </a:r>
            <a:r>
              <a:rPr lang="en-IE" sz="1600" b="0" i="0" u="none" strike="noStrike" cap="none" dirty="0">
                <a:solidFill>
                  <a:srgbClr val="5F625F"/>
                </a:solidFill>
                <a:latin typeface="Calibri"/>
                <a:ea typeface="Calibri"/>
                <a:cs typeface="Calibri"/>
                <a:sym typeface="Calibri"/>
              </a:rPr>
              <a:t> in </a:t>
            </a:r>
            <a:r>
              <a:rPr lang="en-IE" sz="1600" b="0" i="0" u="none" strike="noStrike" cap="none" dirty="0" err="1">
                <a:solidFill>
                  <a:srgbClr val="5F625F"/>
                </a:solidFill>
                <a:latin typeface="Calibri"/>
                <a:ea typeface="Calibri"/>
                <a:cs typeface="Calibri"/>
                <a:sym typeface="Calibri"/>
              </a:rPr>
              <a:t>simulacije</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ki</a:t>
            </a:r>
            <a:r>
              <a:rPr lang="en-IE" sz="1600" b="0" i="0" u="none" strike="noStrike" cap="none" dirty="0">
                <a:solidFill>
                  <a:srgbClr val="5F625F"/>
                </a:solidFill>
                <a:latin typeface="Calibri"/>
                <a:ea typeface="Calibri"/>
                <a:cs typeface="Calibri"/>
                <a:sym typeface="Calibri"/>
              </a:rPr>
              <a:t> u</a:t>
            </a:r>
            <a:r>
              <a:rPr lang="sl-SI" sz="1600" b="0" i="0" u="none" strike="noStrike" cap="none" dirty="0" err="1">
                <a:solidFill>
                  <a:srgbClr val="5F625F"/>
                </a:solidFill>
                <a:latin typeface="Calibri"/>
                <a:ea typeface="Calibri"/>
                <a:cs typeface="Calibri"/>
                <a:sym typeface="Calibri"/>
              </a:rPr>
              <a:t>deležencem</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omogočajo</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eksperimentiranje</a:t>
            </a:r>
            <a:r>
              <a:rPr lang="en-IE" sz="1600" b="0" i="0" u="none" strike="noStrike" cap="none" dirty="0">
                <a:solidFill>
                  <a:srgbClr val="5F625F"/>
                </a:solidFill>
                <a:latin typeface="Calibri"/>
                <a:ea typeface="Calibri"/>
                <a:cs typeface="Calibri"/>
                <a:sym typeface="Calibri"/>
              </a:rPr>
              <a:t> z </a:t>
            </a:r>
            <a:r>
              <a:rPr lang="en-IE" sz="1600" b="0" i="0" u="none" strike="noStrike" cap="none" dirty="0" err="1">
                <a:solidFill>
                  <a:srgbClr val="5F625F"/>
                </a:solidFill>
                <a:latin typeface="Calibri"/>
                <a:ea typeface="Calibri"/>
                <a:cs typeface="Calibri"/>
                <a:sym typeface="Calibri"/>
              </a:rPr>
              <a:t>realnimi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scenariji</a:t>
            </a:r>
            <a:r>
              <a:rPr lang="en-IE" sz="1600" b="0" i="0" u="none" strike="noStrike" cap="none" dirty="0">
                <a:solidFill>
                  <a:srgbClr val="5F625F"/>
                </a:solidFill>
                <a:latin typeface="Calibri"/>
                <a:ea typeface="Calibri"/>
                <a:cs typeface="Calibri"/>
                <a:sym typeface="Calibri"/>
              </a:rPr>
              <a:t> v </a:t>
            </a:r>
            <a:r>
              <a:rPr lang="en-IE" sz="1600" b="0" i="0" u="none" strike="noStrike" cap="none" dirty="0" err="1">
                <a:solidFill>
                  <a:srgbClr val="5F625F"/>
                </a:solidFill>
                <a:latin typeface="Calibri"/>
                <a:ea typeface="Calibri"/>
                <a:cs typeface="Calibri"/>
                <a:sym typeface="Calibri"/>
              </a:rPr>
              <a:t>varnem</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okolju</a:t>
            </a:r>
            <a:r>
              <a:rPr lang="en-IE" sz="1600" b="0" i="0" u="none" strike="noStrike" cap="none" dirty="0">
                <a:solidFill>
                  <a:srgbClr val="5F625F"/>
                </a:solidFill>
                <a:latin typeface="Calibri"/>
                <a:ea typeface="Calibri"/>
                <a:cs typeface="Calibri"/>
                <a:sym typeface="Calibri"/>
              </a:rPr>
              <a:t>.</a:t>
            </a:r>
            <a:endParaRPr dirty="0"/>
          </a:p>
          <a:p>
            <a:pPr marL="285750" marR="0" lvl="0" indent="-285750" algn="l" rtl="0">
              <a:lnSpc>
                <a:spcPct val="100000"/>
              </a:lnSpc>
              <a:spcBef>
                <a:spcPts val="0"/>
              </a:spcBef>
              <a:spcAft>
                <a:spcPts val="0"/>
              </a:spcAft>
              <a:buClr>
                <a:srgbClr val="5F625F"/>
              </a:buClr>
              <a:buSzPts val="1600"/>
              <a:buFont typeface="Arial"/>
              <a:buChar char="•"/>
            </a:pPr>
            <a:r>
              <a:rPr lang="en-IE" sz="1600" b="0" i="0" u="none" strike="noStrike" cap="none" dirty="0">
                <a:solidFill>
                  <a:srgbClr val="5F625F"/>
                </a:solidFill>
                <a:latin typeface="Calibri"/>
                <a:ea typeface="Calibri"/>
                <a:cs typeface="Calibri"/>
                <a:sym typeface="Calibri"/>
              </a:rPr>
              <a:t>Ko se </a:t>
            </a:r>
            <a:r>
              <a:rPr lang="en-IE" sz="1600" b="0" i="0" u="none" strike="noStrike" cap="none" dirty="0" err="1">
                <a:solidFill>
                  <a:srgbClr val="5F625F"/>
                </a:solidFill>
                <a:latin typeface="Calibri"/>
                <a:ea typeface="Calibri"/>
                <a:cs typeface="Calibri"/>
                <a:sym typeface="Calibri"/>
              </a:rPr>
              <a:t>tehnologija</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uporablja</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namensko</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pomaga</a:t>
            </a:r>
            <a:r>
              <a:rPr lang="en-IE" sz="1600" b="0" i="0" u="none" strike="noStrike" cap="none" dirty="0">
                <a:solidFill>
                  <a:srgbClr val="5F625F"/>
                </a:solidFill>
                <a:latin typeface="Calibri"/>
                <a:ea typeface="Calibri"/>
                <a:cs typeface="Calibri"/>
                <a:sym typeface="Calibri"/>
              </a:rPr>
              <a:t> </a:t>
            </a:r>
            <a:r>
              <a:rPr lang="sl-SI" sz="1600" b="0" i="0" u="none" strike="noStrike" cap="none" dirty="0">
                <a:solidFill>
                  <a:srgbClr val="5F625F"/>
                </a:solidFill>
                <a:latin typeface="Calibri"/>
                <a:ea typeface="Calibri"/>
                <a:cs typeface="Calibri"/>
                <a:sym typeface="Calibri"/>
              </a:rPr>
              <a:t>udeležencem</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preseči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pasivno</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sprejemanje</a:t>
            </a:r>
            <a:r>
              <a:rPr lang="en-IE" sz="1600" b="0" i="0" u="none" strike="noStrike" cap="none" dirty="0">
                <a:solidFill>
                  <a:srgbClr val="5F625F"/>
                </a:solidFill>
                <a:latin typeface="Calibri"/>
                <a:ea typeface="Calibri"/>
                <a:cs typeface="Calibri"/>
                <a:sym typeface="Calibri"/>
              </a:rPr>
              <a:t> in se </a:t>
            </a:r>
            <a:r>
              <a:rPr lang="en-IE" sz="1600" b="0" i="0" u="none" strike="noStrike" cap="none" dirty="0" err="1">
                <a:solidFill>
                  <a:srgbClr val="5F625F"/>
                </a:solidFill>
                <a:latin typeface="Calibri"/>
                <a:ea typeface="Calibri"/>
                <a:cs typeface="Calibri"/>
                <a:sym typeface="Calibri"/>
              </a:rPr>
              <a:t>usmeriti</a:t>
            </a:r>
            <a:r>
              <a:rPr lang="en-IE" sz="1600" b="0" i="0" u="none" strike="noStrike" cap="none" dirty="0">
                <a:solidFill>
                  <a:srgbClr val="5F625F"/>
                </a:solidFill>
                <a:latin typeface="Calibri"/>
                <a:ea typeface="Calibri"/>
                <a:cs typeface="Calibri"/>
                <a:sym typeface="Calibri"/>
              </a:rPr>
              <a:t> v </a:t>
            </a:r>
            <a:r>
              <a:rPr lang="en-IE" sz="1600" b="0" i="0" u="none" strike="noStrike" cap="none" dirty="0" err="1">
                <a:solidFill>
                  <a:srgbClr val="5F625F"/>
                </a:solidFill>
                <a:latin typeface="Calibri"/>
                <a:ea typeface="Calibri"/>
                <a:cs typeface="Calibri"/>
                <a:sym typeface="Calibri"/>
              </a:rPr>
              <a:t>aktivno</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ustvarjanje</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pomenov</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Odrasli</a:t>
            </a:r>
            <a:r>
              <a:rPr lang="en-IE" sz="1600" b="0" i="0" u="none" strike="noStrike" cap="none" dirty="0">
                <a:solidFill>
                  <a:srgbClr val="5F625F"/>
                </a:solidFill>
                <a:latin typeface="Calibri"/>
                <a:ea typeface="Calibri"/>
                <a:cs typeface="Calibri"/>
                <a:sym typeface="Calibri"/>
              </a:rPr>
              <a:t> u</a:t>
            </a:r>
            <a:r>
              <a:rPr lang="sl-SI" sz="1600" b="0" i="0" u="none" strike="noStrike" cap="none" dirty="0" err="1">
                <a:solidFill>
                  <a:srgbClr val="5F625F"/>
                </a:solidFill>
                <a:latin typeface="Calibri"/>
                <a:ea typeface="Calibri"/>
                <a:cs typeface="Calibri"/>
                <a:sym typeface="Calibri"/>
              </a:rPr>
              <a:t>deleženci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imajo</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še</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posebej</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koristi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kadar</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orodja</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podpirajo</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raziskovanje</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razpravo</a:t>
            </a:r>
            <a:r>
              <a:rPr lang="en-IE" sz="1600" b="0" i="0" u="none" strike="noStrike" cap="none" dirty="0">
                <a:solidFill>
                  <a:srgbClr val="5F625F"/>
                </a:solidFill>
                <a:latin typeface="Calibri"/>
                <a:ea typeface="Calibri"/>
                <a:cs typeface="Calibri"/>
                <a:sym typeface="Calibri"/>
              </a:rPr>
              <a:t> in </a:t>
            </a:r>
            <a:r>
              <a:rPr lang="en-IE" sz="1600" b="0" i="0" u="none" strike="noStrike" cap="none" dirty="0" err="1">
                <a:solidFill>
                  <a:srgbClr val="5F625F"/>
                </a:solidFill>
                <a:latin typeface="Calibri"/>
                <a:ea typeface="Calibri"/>
                <a:cs typeface="Calibri"/>
                <a:sym typeface="Calibri"/>
              </a:rPr>
              <a:t>uporabo</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vsebin</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ki</a:t>
            </a:r>
            <a:r>
              <a:rPr lang="en-IE" sz="1600" b="0" i="0" u="none" strike="noStrike" cap="none" dirty="0">
                <a:solidFill>
                  <a:srgbClr val="5F625F"/>
                </a:solidFill>
                <a:latin typeface="Calibri"/>
                <a:ea typeface="Calibri"/>
                <a:cs typeface="Calibri"/>
                <a:sym typeface="Calibri"/>
              </a:rPr>
              <a:t> so </a:t>
            </a:r>
            <a:r>
              <a:rPr lang="en-IE" sz="1600" b="0" i="0" u="none" strike="noStrike" cap="none" dirty="0" err="1">
                <a:solidFill>
                  <a:srgbClr val="5F625F"/>
                </a:solidFill>
                <a:latin typeface="Calibri"/>
                <a:ea typeface="Calibri"/>
                <a:cs typeface="Calibri"/>
                <a:sym typeface="Calibri"/>
              </a:rPr>
              <a:t>pomembne</a:t>
            </a:r>
            <a:r>
              <a:rPr lang="en-IE" sz="1600" b="0" i="0" u="none" strike="noStrike" cap="none" dirty="0">
                <a:solidFill>
                  <a:srgbClr val="5F625F"/>
                </a:solidFill>
                <a:latin typeface="Calibri"/>
                <a:ea typeface="Calibri"/>
                <a:cs typeface="Calibri"/>
                <a:sym typeface="Calibri"/>
              </a:rPr>
              <a:t> za </a:t>
            </a:r>
            <a:r>
              <a:rPr lang="en-IE" sz="1600" b="0" i="0" u="none" strike="noStrike" cap="none" dirty="0" err="1">
                <a:solidFill>
                  <a:srgbClr val="5F625F"/>
                </a:solidFill>
                <a:latin typeface="Calibri"/>
                <a:ea typeface="Calibri"/>
                <a:cs typeface="Calibri"/>
                <a:sym typeface="Calibri"/>
              </a:rPr>
              <a:t>njihovo</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delo</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ali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vsakdanje</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življenje</a:t>
            </a:r>
            <a:r>
              <a:rPr lang="en-IE" sz="1600" b="0" i="0" u="none" strike="noStrike" cap="none" dirty="0">
                <a:solidFill>
                  <a:srgbClr val="5F625F"/>
                </a:solidFill>
                <a:latin typeface="Calibri"/>
                <a:ea typeface="Calibri"/>
                <a:cs typeface="Calibri"/>
                <a:sym typeface="Calibri"/>
              </a:rPr>
              <a:t>.</a:t>
            </a:r>
            <a:endParaRPr dirty="0"/>
          </a:p>
          <a:p>
            <a:pPr marL="285750" marR="0" lvl="0" indent="-285750" algn="l" rtl="0">
              <a:lnSpc>
                <a:spcPct val="100000"/>
              </a:lnSpc>
              <a:spcBef>
                <a:spcPts val="0"/>
              </a:spcBef>
              <a:spcAft>
                <a:spcPts val="0"/>
              </a:spcAft>
              <a:buClr>
                <a:srgbClr val="5F625F"/>
              </a:buClr>
              <a:buSzPts val="1600"/>
              <a:buFont typeface="Arial"/>
              <a:buChar char="•"/>
            </a:pPr>
            <a:r>
              <a:rPr lang="en-IE" sz="1600" b="0" i="0" u="none" strike="noStrike" cap="none" dirty="0" err="1">
                <a:solidFill>
                  <a:srgbClr val="5F625F"/>
                </a:solidFill>
                <a:latin typeface="Calibri"/>
                <a:ea typeface="Calibri"/>
                <a:cs typeface="Calibri"/>
                <a:sym typeface="Calibri"/>
              </a:rPr>
              <a:t>Izobraževalce</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spodbujamo</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naj</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tehnologije</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izbirajo</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na</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podlagi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njihovega</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prispevka</a:t>
            </a:r>
            <a:r>
              <a:rPr lang="en-IE" sz="1600" b="0" i="0" u="none" strike="noStrike" cap="none" dirty="0">
                <a:solidFill>
                  <a:srgbClr val="5F625F"/>
                </a:solidFill>
                <a:latin typeface="Calibri"/>
                <a:ea typeface="Calibri"/>
                <a:cs typeface="Calibri"/>
                <a:sym typeface="Calibri"/>
              </a:rPr>
              <a:t> k </a:t>
            </a:r>
            <a:r>
              <a:rPr lang="en-IE" sz="1600" b="0" i="0" u="none" strike="noStrike" cap="none" dirty="0" err="1">
                <a:solidFill>
                  <a:srgbClr val="5F625F"/>
                </a:solidFill>
                <a:latin typeface="Calibri"/>
                <a:ea typeface="Calibri"/>
                <a:cs typeface="Calibri"/>
                <a:sym typeface="Calibri"/>
              </a:rPr>
              <a:t>razumevanju</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vsebine</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pri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čemer</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naj</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začnejo</a:t>
            </a:r>
            <a:r>
              <a:rPr lang="en-IE" sz="1600" b="0" i="0" u="none" strike="noStrike" cap="none" dirty="0">
                <a:solidFill>
                  <a:srgbClr val="5F625F"/>
                </a:solidFill>
                <a:latin typeface="Calibri"/>
                <a:ea typeface="Calibri"/>
                <a:cs typeface="Calibri"/>
                <a:sym typeface="Calibri"/>
              </a:rPr>
              <a:t> z </a:t>
            </a:r>
            <a:r>
              <a:rPr lang="en-IE" sz="1600" b="0" i="0" u="none" strike="noStrike" cap="none" dirty="0" err="1">
                <a:solidFill>
                  <a:srgbClr val="5F625F"/>
                </a:solidFill>
                <a:latin typeface="Calibri"/>
                <a:ea typeface="Calibri"/>
                <a:cs typeface="Calibri"/>
                <a:sym typeface="Calibri"/>
              </a:rPr>
              <a:t>enim</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orodjem</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usklajenim</a:t>
            </a:r>
            <a:r>
              <a:rPr lang="en-IE" sz="1600" b="0" i="0" u="none" strike="noStrike" cap="none" dirty="0">
                <a:solidFill>
                  <a:srgbClr val="5F625F"/>
                </a:solidFill>
                <a:latin typeface="Calibri"/>
                <a:ea typeface="Calibri"/>
                <a:cs typeface="Calibri"/>
                <a:sym typeface="Calibri"/>
              </a:rPr>
              <a:t> z </a:t>
            </a:r>
            <a:r>
              <a:rPr lang="en-IE" sz="1600" b="0" i="0" u="none" strike="noStrike" cap="none" dirty="0" err="1">
                <a:solidFill>
                  <a:srgbClr val="5F625F"/>
                </a:solidFill>
                <a:latin typeface="Calibri"/>
                <a:ea typeface="Calibri"/>
                <a:cs typeface="Calibri"/>
                <a:sym typeface="Calibri"/>
              </a:rPr>
              <a:t>jasnim</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učnim</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ciljem</a:t>
            </a:r>
            <a:r>
              <a:rPr lang="en-IE" sz="1600" b="0" i="0" u="none" strike="noStrike" cap="none" dirty="0">
                <a:solidFill>
                  <a:srgbClr val="5F625F"/>
                </a:solidFill>
                <a:latin typeface="Calibri"/>
                <a:ea typeface="Calibri"/>
                <a:cs typeface="Calibri"/>
                <a:sym typeface="Calibri"/>
              </a:rPr>
              <a:t>, in </a:t>
            </a:r>
            <a:r>
              <a:rPr lang="en-IE" sz="1600" b="0" i="0" u="none" strike="noStrike" cap="none" dirty="0" err="1">
                <a:solidFill>
                  <a:srgbClr val="5F625F"/>
                </a:solidFill>
                <a:latin typeface="Calibri"/>
                <a:ea typeface="Calibri"/>
                <a:cs typeface="Calibri"/>
                <a:sym typeface="Calibri"/>
              </a:rPr>
              <a:t>njegovo</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uporabo</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izpopolnjujejo</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na</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podlagi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povratnih</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informacij</a:t>
            </a:r>
            <a:r>
              <a:rPr lang="en-IE" sz="1600" b="0" i="0" u="none" strike="noStrike" cap="none" dirty="0">
                <a:solidFill>
                  <a:srgbClr val="5F625F"/>
                </a:solidFill>
                <a:latin typeface="Calibri"/>
                <a:ea typeface="Calibri"/>
                <a:cs typeface="Calibri"/>
                <a:sym typeface="Calibri"/>
              </a:rPr>
              <a:t> in </a:t>
            </a:r>
            <a:r>
              <a:rPr lang="en-IE" sz="1600" b="0" i="0" u="none" strike="noStrike" cap="none" dirty="0" err="1">
                <a:solidFill>
                  <a:srgbClr val="5F625F"/>
                </a:solidFill>
                <a:latin typeface="Calibri"/>
                <a:ea typeface="Calibri"/>
                <a:cs typeface="Calibri"/>
                <a:sym typeface="Calibri"/>
              </a:rPr>
              <a:t>rezultatov</a:t>
            </a:r>
            <a:r>
              <a:rPr lang="en-IE" sz="1600" b="0" i="0" u="none" strike="noStrike" cap="none" dirty="0">
                <a:solidFill>
                  <a:srgbClr val="5F625F"/>
                </a:solidFill>
                <a:latin typeface="Calibri"/>
                <a:ea typeface="Calibri"/>
                <a:cs typeface="Calibri"/>
                <a:sym typeface="Calibri"/>
              </a:rPr>
              <a:t> </a:t>
            </a:r>
            <a:r>
              <a:rPr lang="sl-SI" sz="1600" b="0" i="0" u="none" strike="noStrike" cap="none" dirty="0">
                <a:solidFill>
                  <a:srgbClr val="5F625F"/>
                </a:solidFill>
                <a:latin typeface="Calibri"/>
                <a:ea typeface="Calibri"/>
                <a:cs typeface="Calibri"/>
                <a:sym typeface="Calibri"/>
              </a:rPr>
              <a:t>udeležencev</a:t>
            </a:r>
            <a:r>
              <a:rPr lang="en-IE" sz="1600" b="0" i="0" u="none" strike="noStrike" cap="none" dirty="0">
                <a:solidFill>
                  <a:srgbClr val="5F625F"/>
                </a:solidFill>
                <a:latin typeface="Calibri"/>
                <a:ea typeface="Calibri"/>
                <a:cs typeface="Calibri"/>
                <a:sym typeface="Calibri"/>
              </a:rPr>
              <a:t>.</a:t>
            </a:r>
            <a:endParaRPr dirty="0"/>
          </a:p>
        </p:txBody>
      </p:sp>
      <p:pic>
        <p:nvPicPr>
          <p:cNvPr id="443" name="Google Shape;443;p6"/>
          <p:cNvPicPr preferRelativeResize="0"/>
          <p:nvPr/>
        </p:nvPicPr>
        <p:blipFill rotWithShape="1">
          <a:blip r:embed="rId5">
            <a:alphaModFix/>
          </a:blip>
          <a:srcRect/>
          <a:stretch/>
        </p:blipFill>
        <p:spPr>
          <a:xfrm>
            <a:off x="221052" y="1373153"/>
            <a:ext cx="3039223" cy="3039223"/>
          </a:xfrm>
          <a:prstGeom prst="rect">
            <a:avLst/>
          </a:prstGeom>
          <a:noFill/>
          <a:ln>
            <a:noFill/>
          </a:ln>
        </p:spPr>
      </p:pic>
      <p:pic>
        <p:nvPicPr>
          <p:cNvPr id="6" name="Slika 5">
            <a:extLst>
              <a:ext uri="{FF2B5EF4-FFF2-40B4-BE49-F238E27FC236}">
                <a16:creationId xmlns:a16="http://schemas.microsoft.com/office/drawing/2014/main" id="{6EA5022D-2F0D-444C-AF85-12289705D061}"/>
              </a:ext>
            </a:extLst>
          </p:cNvPr>
          <p:cNvPicPr>
            <a:picLocks noChangeAspect="1"/>
          </p:cNvPicPr>
          <p:nvPr/>
        </p:nvPicPr>
        <p:blipFill>
          <a:blip r:embed="rId6"/>
          <a:stretch>
            <a:fillRect/>
          </a:stretch>
        </p:blipFill>
        <p:spPr>
          <a:xfrm>
            <a:off x="597212" y="6315296"/>
            <a:ext cx="1551289" cy="325453"/>
          </a:xfrm>
          <a:prstGeom prst="rect">
            <a:avLst/>
          </a:prstGeom>
        </p:spPr>
      </p:pic>
      <p:sp>
        <p:nvSpPr>
          <p:cNvPr id="7" name="Pravokotnik 6">
            <a:extLst>
              <a:ext uri="{FF2B5EF4-FFF2-40B4-BE49-F238E27FC236}">
                <a16:creationId xmlns:a16="http://schemas.microsoft.com/office/drawing/2014/main" id="{C321C8FE-EC06-43FA-AA0F-CEDC829B4292}"/>
              </a:ext>
            </a:extLst>
          </p:cNvPr>
          <p:cNvSpPr/>
          <p:nvPr/>
        </p:nvSpPr>
        <p:spPr>
          <a:xfrm>
            <a:off x="3128021" y="6315296"/>
            <a:ext cx="5309101" cy="461665"/>
          </a:xfrm>
          <a:prstGeom prst="rect">
            <a:avLst/>
          </a:prstGeom>
          <a:solidFill>
            <a:srgbClr val="F5F5F5"/>
          </a:solidFill>
        </p:spPr>
        <p:txBody>
          <a:bodyPr wrap="square">
            <a:spAutoFit/>
          </a:bodyPr>
          <a:lstStyle/>
          <a:p>
            <a:pPr algn="just"/>
            <a:r>
              <a:rPr lang="sl-SI" sz="800" dirty="0">
                <a:latin typeface="Calibri" panose="020F0502020204030204" pitchFamily="34" charset="0"/>
                <a:ea typeface="Calibri" panose="020F0502020204030204" pitchFamily="34" charset="0"/>
                <a:cs typeface="Calibri" panose="020F0502020204030204" pitchFamily="34" charset="0"/>
              </a:rPr>
              <a:t>„Financirano s strani Evropske unije. Izražena stališča in mnenja so zgolj stališča in mnenja avtorja(-</a:t>
            </a:r>
            <a:r>
              <a:rPr lang="sl-SI" sz="800" dirty="0" err="1">
                <a:latin typeface="Calibri" panose="020F0502020204030204" pitchFamily="34" charset="0"/>
                <a:ea typeface="Calibri" panose="020F0502020204030204" pitchFamily="34" charset="0"/>
                <a:cs typeface="Calibri" panose="020F0502020204030204" pitchFamily="34" charset="0"/>
              </a:rPr>
              <a:t>ev</a:t>
            </a:r>
            <a:r>
              <a:rPr lang="sl-SI" sz="800" dirty="0">
                <a:latin typeface="Calibri" panose="020F0502020204030204" pitchFamily="34" charset="0"/>
                <a:ea typeface="Calibri" panose="020F0502020204030204" pitchFamily="34" charset="0"/>
                <a:cs typeface="Calibri" panose="020F0502020204030204" pitchFamily="34" charset="0"/>
              </a:rPr>
              <a:t>) in ne odražajo nujno stališč in mnenj Evropske unije ali </a:t>
            </a:r>
            <a:r>
              <a:rPr lang="sl-SI" sz="800" dirty="0" err="1">
                <a:latin typeface="Calibri" panose="020F0502020204030204" pitchFamily="34" charset="0"/>
                <a:ea typeface="Calibri" panose="020F0502020204030204" pitchFamily="34" charset="0"/>
                <a:cs typeface="Calibri" panose="020F0502020204030204" pitchFamily="34" charset="0"/>
              </a:rPr>
              <a:t>OeAD-GmbH</a:t>
            </a:r>
            <a:r>
              <a:rPr lang="sl-SI" sz="800" dirty="0">
                <a:latin typeface="Calibri" panose="020F0502020204030204" pitchFamily="34" charset="0"/>
                <a:ea typeface="Calibri" panose="020F0502020204030204" pitchFamily="34" charset="0"/>
                <a:cs typeface="Calibri" panose="020F0502020204030204" pitchFamily="34" charset="0"/>
              </a:rPr>
              <a:t>. Niti Evropska unija niti organ, ki je dodelil sredstva, ne odgovarjata zanje.“</a:t>
            </a:r>
            <a:br>
              <a:rPr lang="de-DE" sz="800" dirty="0">
                <a:latin typeface="Calibri" panose="020F0502020204030204" pitchFamily="34" charset="0"/>
                <a:ea typeface="Calibri" panose="020F0502020204030204" pitchFamily="34" charset="0"/>
                <a:cs typeface="Calibri" panose="020F0502020204030204" pitchFamily="34" charset="0"/>
              </a:rPr>
            </a:br>
            <a:endParaRPr lang="sl-SI"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447"/>
        <p:cNvGrpSpPr/>
        <p:nvPr/>
      </p:nvGrpSpPr>
      <p:grpSpPr>
        <a:xfrm>
          <a:off x="0" y="0"/>
          <a:ext cx="0" cy="0"/>
          <a:chOff x="0" y="0"/>
          <a:chExt cx="0" cy="0"/>
        </a:xfrm>
      </p:grpSpPr>
      <p:sp>
        <p:nvSpPr>
          <p:cNvPr id="448" name="Google Shape;448;p7"/>
          <p:cNvSpPr txBox="1"/>
          <p:nvPr/>
        </p:nvSpPr>
        <p:spPr>
          <a:xfrm>
            <a:off x="568482" y="4879"/>
            <a:ext cx="9601200" cy="1142385"/>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rgbClr val="C52B87"/>
              </a:buClr>
              <a:buSzPts val="2600"/>
              <a:buFont typeface="Calibri"/>
              <a:buNone/>
            </a:pPr>
            <a:r>
              <a:rPr lang="en-IE" sz="2600" b="1" i="0" u="none" strike="noStrike" cap="none">
                <a:solidFill>
                  <a:srgbClr val="C52B87"/>
                </a:solidFill>
                <a:latin typeface="Calibri"/>
                <a:ea typeface="Calibri"/>
                <a:cs typeface="Calibri"/>
                <a:sym typeface="Calibri"/>
              </a:rPr>
              <a:t>Izbira in prilagajanje digitalnih virov</a:t>
            </a:r>
            <a:endParaRPr/>
          </a:p>
        </p:txBody>
      </p:sp>
      <p:sp>
        <p:nvSpPr>
          <p:cNvPr id="449" name="Google Shape;449;p7"/>
          <p:cNvSpPr txBox="1"/>
          <p:nvPr/>
        </p:nvSpPr>
        <p:spPr>
          <a:xfrm>
            <a:off x="326942" y="1492321"/>
            <a:ext cx="7600733" cy="3785611"/>
          </a:xfrm>
          <a:prstGeom prst="rect">
            <a:avLst/>
          </a:prstGeom>
          <a:noFill/>
          <a:ln>
            <a:noFill/>
          </a:ln>
        </p:spPr>
        <p:txBody>
          <a:bodyPr spcFirstLastPara="1" wrap="square" lIns="91425" tIns="45700" rIns="91425" bIns="45700" anchor="t" anchorCtr="0">
            <a:spAutoFit/>
          </a:bodyPr>
          <a:lstStyle/>
          <a:p>
            <a:pPr marL="285750" marR="0" lvl="0" indent="-285750" algn="l" rtl="0">
              <a:lnSpc>
                <a:spcPct val="100000"/>
              </a:lnSpc>
              <a:spcBef>
                <a:spcPts val="0"/>
              </a:spcBef>
              <a:spcAft>
                <a:spcPts val="0"/>
              </a:spcAft>
              <a:buClr>
                <a:srgbClr val="5F625F"/>
              </a:buClr>
              <a:buSzPts val="1600"/>
              <a:buFont typeface="Arial"/>
              <a:buChar char="•"/>
            </a:pPr>
            <a:r>
              <a:rPr lang="en-IE" sz="1600" b="0" i="0" u="none" strike="noStrike" cap="none" dirty="0" err="1">
                <a:solidFill>
                  <a:srgbClr val="5F625F"/>
                </a:solidFill>
                <a:latin typeface="Calibri"/>
                <a:ea typeface="Calibri"/>
                <a:cs typeface="Calibri"/>
                <a:sym typeface="Calibri"/>
              </a:rPr>
              <a:t>Izbira</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ustreznih</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digitalnih</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virov</a:t>
            </a:r>
            <a:r>
              <a:rPr lang="en-IE" sz="1600" b="0" i="0" u="none" strike="noStrike" cap="none" dirty="0">
                <a:solidFill>
                  <a:srgbClr val="5F625F"/>
                </a:solidFill>
                <a:latin typeface="Calibri"/>
                <a:ea typeface="Calibri"/>
                <a:cs typeface="Calibri"/>
                <a:sym typeface="Calibri"/>
              </a:rPr>
              <a:t> je </a:t>
            </a:r>
            <a:r>
              <a:rPr lang="en-IE" sz="1600" b="0" i="0" u="none" strike="noStrike" cap="none" dirty="0" err="1">
                <a:solidFill>
                  <a:srgbClr val="5F625F"/>
                </a:solidFill>
                <a:latin typeface="Calibri"/>
                <a:ea typeface="Calibri"/>
                <a:cs typeface="Calibri"/>
                <a:sym typeface="Calibri"/>
              </a:rPr>
              <a:t>ključni</a:t>
            </a:r>
            <a:r>
              <a:rPr lang="en-IE" sz="1600" b="0" i="0" u="none" strike="noStrike" cap="none" dirty="0">
                <a:solidFill>
                  <a:srgbClr val="5F625F"/>
                </a:solidFill>
                <a:latin typeface="Calibri"/>
                <a:ea typeface="Calibri"/>
                <a:cs typeface="Calibri"/>
                <a:sym typeface="Calibri"/>
              </a:rPr>
              <a:t> del </a:t>
            </a:r>
            <a:r>
              <a:rPr lang="en-IE" sz="1600" b="0" i="0" u="none" strike="noStrike" cap="none" dirty="0" err="1">
                <a:solidFill>
                  <a:srgbClr val="5F625F"/>
                </a:solidFill>
                <a:latin typeface="Calibri"/>
                <a:ea typeface="Calibri"/>
                <a:cs typeface="Calibri"/>
                <a:sym typeface="Calibri"/>
              </a:rPr>
              <a:t>učinkovitega</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oblikovanja</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digitalnega</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učenja</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Izobraževalci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morajo</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vire</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oceniti</a:t>
            </a:r>
            <a:r>
              <a:rPr lang="en-IE" sz="1600" b="0" i="0" u="none" strike="noStrike" cap="none" dirty="0">
                <a:solidFill>
                  <a:srgbClr val="5F625F"/>
                </a:solidFill>
                <a:latin typeface="Calibri"/>
                <a:ea typeface="Calibri"/>
                <a:cs typeface="Calibri"/>
                <a:sym typeface="Calibri"/>
              </a:rPr>
              <a:t> ne le glede </a:t>
            </a:r>
            <a:r>
              <a:rPr lang="en-IE" sz="1600" b="0" i="0" u="none" strike="noStrike" cap="none" dirty="0" err="1">
                <a:solidFill>
                  <a:srgbClr val="5F625F"/>
                </a:solidFill>
                <a:latin typeface="Calibri"/>
                <a:ea typeface="Calibri"/>
                <a:cs typeface="Calibri"/>
                <a:sym typeface="Calibri"/>
              </a:rPr>
              <a:t>na</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točnost</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vsebine</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temveč</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tudi</a:t>
            </a:r>
            <a:r>
              <a:rPr lang="en-IE" sz="1600" b="0" i="0" u="none" strike="noStrike" cap="none" dirty="0">
                <a:solidFill>
                  <a:srgbClr val="5F625F"/>
                </a:solidFill>
                <a:latin typeface="Calibri"/>
                <a:ea typeface="Calibri"/>
                <a:cs typeface="Calibri"/>
                <a:sym typeface="Calibri"/>
              </a:rPr>
              <a:t> glede </a:t>
            </a:r>
            <a:r>
              <a:rPr lang="en-IE" sz="1600" b="0" i="0" u="none" strike="noStrike" cap="none" dirty="0" err="1">
                <a:solidFill>
                  <a:srgbClr val="5F625F"/>
                </a:solidFill>
                <a:latin typeface="Calibri"/>
                <a:ea typeface="Calibri"/>
                <a:cs typeface="Calibri"/>
                <a:sym typeface="Calibri"/>
              </a:rPr>
              <a:t>na</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pedagoško</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kakovost</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dostopnost</a:t>
            </a:r>
            <a:r>
              <a:rPr lang="en-IE" sz="1600" b="0" i="0" u="none" strike="noStrike" cap="none" dirty="0">
                <a:solidFill>
                  <a:srgbClr val="5F625F"/>
                </a:solidFill>
                <a:latin typeface="Calibri"/>
                <a:ea typeface="Calibri"/>
                <a:cs typeface="Calibri"/>
                <a:sym typeface="Calibri"/>
              </a:rPr>
              <a:t> in </a:t>
            </a:r>
            <a:r>
              <a:rPr lang="en-IE" sz="1600" b="0" i="0" u="none" strike="noStrike" cap="none" dirty="0" err="1">
                <a:solidFill>
                  <a:srgbClr val="5F625F"/>
                </a:solidFill>
                <a:latin typeface="Calibri"/>
                <a:ea typeface="Calibri"/>
                <a:cs typeface="Calibri"/>
                <a:sym typeface="Calibri"/>
              </a:rPr>
              <a:t>vključujočnost</a:t>
            </a:r>
            <a:r>
              <a:rPr lang="en-IE" sz="1600" b="0" i="0" u="none" strike="noStrike" cap="none" dirty="0">
                <a:solidFill>
                  <a:srgbClr val="5F625F"/>
                </a:solidFill>
                <a:latin typeface="Calibri"/>
                <a:ea typeface="Calibri"/>
                <a:cs typeface="Calibri"/>
                <a:sym typeface="Calibri"/>
              </a:rPr>
              <a:t> za </a:t>
            </a:r>
            <a:r>
              <a:rPr lang="en-IE" sz="1600" b="0" i="0" u="none" strike="noStrike" cap="none" dirty="0" err="1">
                <a:solidFill>
                  <a:srgbClr val="5F625F"/>
                </a:solidFill>
                <a:latin typeface="Calibri"/>
                <a:ea typeface="Calibri"/>
                <a:cs typeface="Calibri"/>
                <a:sym typeface="Calibri"/>
              </a:rPr>
              <a:t>raznolike</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odrasle</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udeležence</a:t>
            </a:r>
            <a:r>
              <a:rPr lang="en-IE" sz="1600" b="0" i="0" u="none" strike="noStrike" cap="none" dirty="0">
                <a:solidFill>
                  <a:srgbClr val="5F625F"/>
                </a:solidFill>
                <a:latin typeface="Calibri"/>
                <a:ea typeface="Calibri"/>
                <a:cs typeface="Calibri"/>
                <a:sym typeface="Calibri"/>
              </a:rPr>
              <a:t>.</a:t>
            </a:r>
            <a:endParaRPr dirty="0"/>
          </a:p>
          <a:p>
            <a:pPr marL="285750" marR="0" lvl="0" indent="-285750" algn="l" rtl="0">
              <a:lnSpc>
                <a:spcPct val="100000"/>
              </a:lnSpc>
              <a:spcBef>
                <a:spcPts val="0"/>
              </a:spcBef>
              <a:spcAft>
                <a:spcPts val="0"/>
              </a:spcAft>
              <a:buClr>
                <a:srgbClr val="5F625F"/>
              </a:buClr>
              <a:buSzPts val="1600"/>
              <a:buFont typeface="Arial"/>
              <a:buChar char="•"/>
            </a:pPr>
            <a:r>
              <a:rPr lang="en-IE" sz="1600" b="0" i="0" u="none" strike="noStrike" cap="none" dirty="0" err="1">
                <a:solidFill>
                  <a:srgbClr val="5F625F"/>
                </a:solidFill>
                <a:latin typeface="Calibri"/>
                <a:ea typeface="Calibri"/>
                <a:cs typeface="Calibri"/>
                <a:sym typeface="Calibri"/>
              </a:rPr>
              <a:t>Pomembna</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merila</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vključujejo</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jasnost</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jezika</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usklajenost</a:t>
            </a:r>
            <a:r>
              <a:rPr lang="en-IE" sz="1600" b="0" i="0" u="none" strike="noStrike" cap="none" dirty="0">
                <a:solidFill>
                  <a:srgbClr val="5F625F"/>
                </a:solidFill>
                <a:latin typeface="Calibri"/>
                <a:ea typeface="Calibri"/>
                <a:cs typeface="Calibri"/>
                <a:sym typeface="Calibri"/>
              </a:rPr>
              <a:t> z </a:t>
            </a:r>
            <a:r>
              <a:rPr lang="en-IE" sz="1600" b="0" i="0" u="none" strike="noStrike" cap="none" dirty="0" err="1">
                <a:solidFill>
                  <a:srgbClr val="5F625F"/>
                </a:solidFill>
                <a:latin typeface="Calibri"/>
                <a:ea typeface="Calibri"/>
                <a:cs typeface="Calibri"/>
                <a:sym typeface="Calibri"/>
              </a:rPr>
              <a:t>učnimi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cilji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skladnost</a:t>
            </a:r>
            <a:r>
              <a:rPr lang="en-IE" sz="1600" b="0" i="0" u="none" strike="noStrike" cap="none" dirty="0">
                <a:solidFill>
                  <a:srgbClr val="5F625F"/>
                </a:solidFill>
                <a:latin typeface="Calibri"/>
                <a:ea typeface="Calibri"/>
                <a:cs typeface="Calibri"/>
                <a:sym typeface="Calibri"/>
              </a:rPr>
              <a:t> z </a:t>
            </a:r>
            <a:r>
              <a:rPr lang="en-IE" sz="1600" b="0" i="0" u="none" strike="noStrike" cap="none" dirty="0" err="1">
                <a:solidFill>
                  <a:srgbClr val="5F625F"/>
                </a:solidFill>
                <a:latin typeface="Calibri"/>
                <a:ea typeface="Calibri"/>
                <a:cs typeface="Calibri"/>
                <a:sym typeface="Calibri"/>
              </a:rPr>
              <a:t>načeli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dostopnosti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kot</a:t>
            </a:r>
            <a:r>
              <a:rPr lang="en-IE" sz="1600" b="0" i="0" u="none" strike="noStrike" cap="none" dirty="0">
                <a:solidFill>
                  <a:srgbClr val="5F625F"/>
                </a:solidFill>
                <a:latin typeface="Calibri"/>
                <a:ea typeface="Calibri"/>
                <a:cs typeface="Calibri"/>
                <a:sym typeface="Calibri"/>
              </a:rPr>
              <a:t> so </a:t>
            </a:r>
            <a:r>
              <a:rPr lang="en-IE" sz="1600" b="0" i="0" u="none" strike="noStrike" cap="none" dirty="0" err="1">
                <a:solidFill>
                  <a:srgbClr val="5F625F"/>
                </a:solidFill>
                <a:latin typeface="Calibri"/>
                <a:ea typeface="Calibri"/>
                <a:cs typeface="Calibri"/>
                <a:sym typeface="Calibri"/>
              </a:rPr>
              <a:t>berljivi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formati</a:t>
            </a:r>
            <a:r>
              <a:rPr lang="en-IE" sz="1600" b="0" i="0" u="none" strike="noStrike" cap="none" dirty="0">
                <a:solidFill>
                  <a:srgbClr val="5F625F"/>
                </a:solidFill>
                <a:latin typeface="Calibri"/>
                <a:ea typeface="Calibri"/>
                <a:cs typeface="Calibri"/>
                <a:sym typeface="Calibri"/>
              </a:rPr>
              <a:t> in </a:t>
            </a:r>
            <a:r>
              <a:rPr lang="en-IE" sz="1600" b="0" i="0" u="none" strike="noStrike" cap="none" dirty="0" err="1">
                <a:solidFill>
                  <a:srgbClr val="5F625F"/>
                </a:solidFill>
                <a:latin typeface="Calibri"/>
                <a:ea typeface="Calibri"/>
                <a:cs typeface="Calibri"/>
                <a:sym typeface="Calibri"/>
              </a:rPr>
              <a:t>podnapisi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ter</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prilagodljivost</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različnim</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učnim</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kontekstom</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Odprti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izobraževalni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viri</a:t>
            </a:r>
            <a:r>
              <a:rPr lang="en-IE" sz="1600" b="0" i="0" u="none" strike="noStrike" cap="none" dirty="0">
                <a:solidFill>
                  <a:srgbClr val="5F625F"/>
                </a:solidFill>
                <a:latin typeface="Calibri"/>
                <a:ea typeface="Calibri"/>
                <a:cs typeface="Calibri"/>
                <a:sym typeface="Calibri"/>
              </a:rPr>
              <a:t> (OER) so </a:t>
            </a:r>
            <a:r>
              <a:rPr lang="en-IE" sz="1600" b="0" i="0" u="none" strike="noStrike" cap="none" dirty="0" err="1">
                <a:solidFill>
                  <a:srgbClr val="5F625F"/>
                </a:solidFill>
                <a:latin typeface="Calibri"/>
                <a:ea typeface="Calibri"/>
                <a:cs typeface="Calibri"/>
                <a:sym typeface="Calibri"/>
              </a:rPr>
              <a:t>še</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posebej</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dragoceni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saj</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jih</a:t>
            </a:r>
            <a:r>
              <a:rPr lang="en-IE" sz="1600" b="0" i="0" u="none" strike="noStrike" cap="none" dirty="0">
                <a:solidFill>
                  <a:srgbClr val="5F625F"/>
                </a:solidFill>
                <a:latin typeface="Calibri"/>
                <a:ea typeface="Calibri"/>
                <a:cs typeface="Calibri"/>
                <a:sym typeface="Calibri"/>
              </a:rPr>
              <a:t> je </a:t>
            </a:r>
            <a:r>
              <a:rPr lang="en-IE" sz="1600" b="0" i="0" u="none" strike="noStrike" cap="none" dirty="0" err="1">
                <a:solidFill>
                  <a:srgbClr val="5F625F"/>
                </a:solidFill>
                <a:latin typeface="Calibri"/>
                <a:ea typeface="Calibri"/>
                <a:cs typeface="Calibri"/>
                <a:sym typeface="Calibri"/>
              </a:rPr>
              <a:t>mogoče</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zakonito</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prilagoditi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lokalnim</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kulturnim</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ali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sektorskim</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potrebam</a:t>
            </a:r>
            <a:r>
              <a:rPr lang="en-IE" sz="1600" b="0" i="0" u="none" strike="noStrike" cap="none" dirty="0">
                <a:solidFill>
                  <a:srgbClr val="5F625F"/>
                </a:solidFill>
                <a:latin typeface="Calibri"/>
                <a:ea typeface="Calibri"/>
                <a:cs typeface="Calibri"/>
                <a:sym typeface="Calibri"/>
              </a:rPr>
              <a:t>.</a:t>
            </a:r>
            <a:endParaRPr dirty="0"/>
          </a:p>
          <a:p>
            <a:pPr marL="285750" marR="0" lvl="0" indent="-285750" algn="l" rtl="0">
              <a:lnSpc>
                <a:spcPct val="100000"/>
              </a:lnSpc>
              <a:spcBef>
                <a:spcPts val="0"/>
              </a:spcBef>
              <a:spcAft>
                <a:spcPts val="0"/>
              </a:spcAft>
              <a:buClr>
                <a:srgbClr val="5F625F"/>
              </a:buClr>
              <a:buSzPts val="1600"/>
              <a:buFont typeface="Arial"/>
              <a:buChar char="•"/>
            </a:pPr>
            <a:r>
              <a:rPr lang="en-IE" sz="1600" b="0" i="0" u="none" strike="noStrike" cap="none" dirty="0" err="1">
                <a:solidFill>
                  <a:srgbClr val="5F625F"/>
                </a:solidFill>
                <a:latin typeface="Calibri"/>
                <a:ea typeface="Calibri"/>
                <a:cs typeface="Calibri"/>
                <a:sym typeface="Calibri"/>
              </a:rPr>
              <a:t>Namesto</a:t>
            </a:r>
            <a:r>
              <a:rPr lang="en-IE" sz="1600" b="0" i="0" u="none" strike="noStrike" cap="none" dirty="0">
                <a:solidFill>
                  <a:srgbClr val="5F625F"/>
                </a:solidFill>
                <a:latin typeface="Calibri"/>
                <a:ea typeface="Calibri"/>
                <a:cs typeface="Calibri"/>
                <a:sym typeface="Calibri"/>
              </a:rPr>
              <a:t> da bi </a:t>
            </a:r>
            <a:r>
              <a:rPr lang="en-IE" sz="1600" b="0" i="0" u="none" strike="noStrike" cap="none" dirty="0" err="1">
                <a:solidFill>
                  <a:srgbClr val="5F625F"/>
                </a:solidFill>
                <a:latin typeface="Calibri"/>
                <a:ea typeface="Calibri"/>
                <a:cs typeface="Calibri"/>
                <a:sym typeface="Calibri"/>
              </a:rPr>
              <a:t>izobraževalci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vse</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gradivo</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ustvarjali</a:t>
            </a:r>
            <a:r>
              <a:rPr lang="en-IE" sz="1600" b="0" i="0" u="none" strike="noStrike" cap="none" dirty="0">
                <a:solidFill>
                  <a:srgbClr val="5F625F"/>
                </a:solidFill>
                <a:latin typeface="Calibri"/>
                <a:ea typeface="Calibri"/>
                <a:cs typeface="Calibri"/>
                <a:sym typeface="Calibri"/>
              </a:rPr>
              <a:t> od </a:t>
            </a:r>
            <a:r>
              <a:rPr lang="en-IE" sz="1600" b="0" i="0" u="none" strike="noStrike" cap="none" dirty="0" err="1">
                <a:solidFill>
                  <a:srgbClr val="5F625F"/>
                </a:solidFill>
                <a:latin typeface="Calibri"/>
                <a:ea typeface="Calibri"/>
                <a:cs typeface="Calibri"/>
                <a:sym typeface="Calibri"/>
              </a:rPr>
              <a:t>začetka</a:t>
            </a:r>
            <a:r>
              <a:rPr lang="en-IE" sz="1600" b="0" i="0" u="none" strike="noStrike" cap="none" dirty="0">
                <a:solidFill>
                  <a:srgbClr val="5F625F"/>
                </a:solidFill>
                <a:latin typeface="Calibri"/>
                <a:ea typeface="Calibri"/>
                <a:cs typeface="Calibri"/>
                <a:sym typeface="Calibri"/>
              </a:rPr>
              <a:t>, se </a:t>
            </a:r>
            <a:r>
              <a:rPr lang="en-IE" sz="1600" b="0" i="0" u="none" strike="noStrike" cap="none" dirty="0" err="1">
                <a:solidFill>
                  <a:srgbClr val="5F625F"/>
                </a:solidFill>
                <a:latin typeface="Calibri"/>
                <a:ea typeface="Calibri"/>
                <a:cs typeface="Calibri"/>
                <a:sym typeface="Calibri"/>
              </a:rPr>
              <a:t>jih</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spodbuja</a:t>
            </a:r>
            <a:r>
              <a:rPr lang="en-IE" sz="1600" b="0" i="0" u="none" strike="noStrike" cap="none" dirty="0">
                <a:solidFill>
                  <a:srgbClr val="5F625F"/>
                </a:solidFill>
                <a:latin typeface="Calibri"/>
                <a:ea typeface="Calibri"/>
                <a:cs typeface="Calibri"/>
                <a:sym typeface="Calibri"/>
              </a:rPr>
              <a:t>, da </a:t>
            </a:r>
            <a:r>
              <a:rPr lang="en-IE" sz="1600" b="0" i="0" u="none" strike="noStrike" cap="none" dirty="0" err="1">
                <a:solidFill>
                  <a:srgbClr val="5F625F"/>
                </a:solidFill>
                <a:latin typeface="Calibri"/>
                <a:ea typeface="Calibri"/>
                <a:cs typeface="Calibri"/>
                <a:sym typeface="Calibri"/>
              </a:rPr>
              <a:t>prilagodijo</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obstoječe</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vire</a:t>
            </a:r>
            <a:r>
              <a:rPr lang="en-IE" sz="1600" b="0" i="0" u="none" strike="noStrike" cap="none" dirty="0">
                <a:solidFill>
                  <a:srgbClr val="5F625F"/>
                </a:solidFill>
                <a:latin typeface="Calibri"/>
                <a:ea typeface="Calibri"/>
                <a:cs typeface="Calibri"/>
                <a:sym typeface="Calibri"/>
              </a:rPr>
              <a:t> s </a:t>
            </a:r>
            <a:r>
              <a:rPr lang="en-IE" sz="1600" b="0" i="0" u="none" strike="noStrike" cap="none" dirty="0" err="1">
                <a:solidFill>
                  <a:srgbClr val="5F625F"/>
                </a:solidFill>
                <a:latin typeface="Calibri"/>
                <a:ea typeface="Calibri"/>
                <a:cs typeface="Calibri"/>
                <a:sym typeface="Calibri"/>
              </a:rPr>
              <a:t>poenostavitvijo</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jezika</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dodajanjem</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praktičnih</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primerov</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ali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preoblikovanjem</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vsebine</a:t>
            </a:r>
            <a:r>
              <a:rPr lang="en-IE" sz="1600" b="0" i="0" u="none" strike="noStrike" cap="none" dirty="0">
                <a:solidFill>
                  <a:srgbClr val="5F625F"/>
                </a:solidFill>
                <a:latin typeface="Calibri"/>
                <a:ea typeface="Calibri"/>
                <a:cs typeface="Calibri"/>
                <a:sym typeface="Calibri"/>
              </a:rPr>
              <a:t> v </a:t>
            </a:r>
            <a:r>
              <a:rPr lang="en-IE" sz="1600" b="0" i="0" u="none" strike="noStrike" cap="none" dirty="0" err="1">
                <a:solidFill>
                  <a:srgbClr val="5F625F"/>
                </a:solidFill>
                <a:latin typeface="Calibri"/>
                <a:ea typeface="Calibri"/>
                <a:cs typeface="Calibri"/>
                <a:sym typeface="Calibri"/>
              </a:rPr>
              <a:t>krajše</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učne</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enote</a:t>
            </a:r>
            <a:r>
              <a:rPr lang="en-IE" sz="1600" b="0" i="0" u="none" strike="noStrike" cap="none" dirty="0">
                <a:solidFill>
                  <a:srgbClr val="5F625F"/>
                </a:solidFill>
                <a:latin typeface="Calibri"/>
                <a:ea typeface="Calibri"/>
                <a:cs typeface="Calibri"/>
                <a:sym typeface="Calibri"/>
              </a:rPr>
              <a:t>. Ta </a:t>
            </a:r>
            <a:r>
              <a:rPr lang="en-IE" sz="1600" b="0" i="0" u="none" strike="noStrike" cap="none" dirty="0" err="1">
                <a:solidFill>
                  <a:srgbClr val="5F625F"/>
                </a:solidFill>
                <a:latin typeface="Calibri"/>
                <a:ea typeface="Calibri"/>
                <a:cs typeface="Calibri"/>
                <a:sym typeface="Calibri"/>
              </a:rPr>
              <a:t>pristop</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prihrani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čas</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zagotavlja</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doslednost</a:t>
            </a:r>
            <a:r>
              <a:rPr lang="en-IE" sz="1600" b="0" i="0" u="none" strike="noStrike" cap="none" dirty="0">
                <a:solidFill>
                  <a:srgbClr val="5F625F"/>
                </a:solidFill>
                <a:latin typeface="Calibri"/>
                <a:ea typeface="Calibri"/>
                <a:cs typeface="Calibri"/>
                <a:sym typeface="Calibri"/>
              </a:rPr>
              <a:t> in </a:t>
            </a:r>
            <a:r>
              <a:rPr lang="en-IE" sz="1600" b="0" i="0" u="none" strike="noStrike" cap="none" dirty="0" err="1">
                <a:solidFill>
                  <a:srgbClr val="5F625F"/>
                </a:solidFill>
                <a:latin typeface="Calibri"/>
                <a:ea typeface="Calibri"/>
                <a:cs typeface="Calibri"/>
                <a:sym typeface="Calibri"/>
              </a:rPr>
              <a:t>podpira</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oblikovanje</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usmerjeno</a:t>
            </a:r>
            <a:r>
              <a:rPr lang="en-IE" sz="1600" b="0" i="0" u="none" strike="noStrike" cap="none" dirty="0">
                <a:solidFill>
                  <a:srgbClr val="5F625F"/>
                </a:solidFill>
                <a:latin typeface="Calibri"/>
                <a:ea typeface="Calibri"/>
                <a:cs typeface="Calibri"/>
                <a:sym typeface="Calibri"/>
              </a:rPr>
              <a:t> v </a:t>
            </a:r>
            <a:r>
              <a:rPr lang="sl-SI" sz="1600" b="0" i="0" u="none" strike="noStrike" cap="none" dirty="0">
                <a:solidFill>
                  <a:srgbClr val="5F625F"/>
                </a:solidFill>
                <a:latin typeface="Calibri"/>
                <a:ea typeface="Calibri"/>
                <a:cs typeface="Calibri"/>
                <a:sym typeface="Calibri"/>
              </a:rPr>
              <a:t>udeleženca</a:t>
            </a:r>
            <a:r>
              <a:rPr lang="en-IE" sz="1600" b="0" i="0" u="none" strike="noStrike" cap="none" dirty="0">
                <a:solidFill>
                  <a:srgbClr val="5F625F"/>
                </a:solidFill>
                <a:latin typeface="Calibri"/>
                <a:ea typeface="Calibri"/>
                <a:cs typeface="Calibri"/>
                <a:sym typeface="Calibri"/>
              </a:rPr>
              <a:t>.</a:t>
            </a:r>
            <a:endParaRPr dirty="0"/>
          </a:p>
          <a:p>
            <a:pPr marL="285750" marR="0" lvl="0" indent="-285750" algn="l" rtl="0">
              <a:lnSpc>
                <a:spcPct val="100000"/>
              </a:lnSpc>
              <a:spcBef>
                <a:spcPts val="0"/>
              </a:spcBef>
              <a:spcAft>
                <a:spcPts val="0"/>
              </a:spcAft>
              <a:buClr>
                <a:srgbClr val="5F625F"/>
              </a:buClr>
              <a:buSzPts val="1600"/>
              <a:buFont typeface="Arial"/>
              <a:buChar char="•"/>
            </a:pPr>
            <a:r>
              <a:rPr lang="en-IE" sz="1600" b="0" i="0" u="none" strike="noStrike" cap="none" dirty="0" err="1">
                <a:solidFill>
                  <a:srgbClr val="5F625F"/>
                </a:solidFill>
                <a:latin typeface="Calibri"/>
                <a:ea typeface="Calibri"/>
                <a:cs typeface="Calibri"/>
                <a:sym typeface="Calibri"/>
              </a:rPr>
              <a:t>Odrasli</a:t>
            </a:r>
            <a:r>
              <a:rPr lang="en-IE" sz="1600" b="0" i="0" u="none" strike="noStrike" cap="none" dirty="0">
                <a:solidFill>
                  <a:srgbClr val="5F625F"/>
                </a:solidFill>
                <a:latin typeface="Calibri"/>
                <a:ea typeface="Calibri"/>
                <a:cs typeface="Calibri"/>
                <a:sym typeface="Calibri"/>
              </a:rPr>
              <a:t> u</a:t>
            </a:r>
            <a:r>
              <a:rPr lang="sl-SI" sz="1600" b="0" i="0" u="none" strike="noStrike" cap="none" dirty="0" err="1">
                <a:solidFill>
                  <a:srgbClr val="5F625F"/>
                </a:solidFill>
                <a:latin typeface="Calibri"/>
                <a:ea typeface="Calibri"/>
                <a:cs typeface="Calibri"/>
                <a:sym typeface="Calibri"/>
              </a:rPr>
              <a:t>deleženci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imajo</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koristi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če</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prilagojeni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viri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upoštevajo</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njihovo</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predhodno</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znanje</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omogočajo</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prilagodljivo</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hitrost</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učenja</a:t>
            </a:r>
            <a:r>
              <a:rPr lang="en-IE" sz="1600" b="0" i="0" u="none" strike="noStrike" cap="none" dirty="0">
                <a:solidFill>
                  <a:srgbClr val="5F625F"/>
                </a:solidFill>
                <a:latin typeface="Calibri"/>
                <a:ea typeface="Calibri"/>
                <a:cs typeface="Calibri"/>
                <a:sym typeface="Calibri"/>
              </a:rPr>
              <a:t> in </a:t>
            </a:r>
            <a:r>
              <a:rPr lang="en-IE" sz="1600" b="0" i="0" u="none" strike="noStrike" cap="none" dirty="0" err="1">
                <a:solidFill>
                  <a:srgbClr val="5F625F"/>
                </a:solidFill>
                <a:latin typeface="Calibri"/>
                <a:ea typeface="Calibri"/>
                <a:cs typeface="Calibri"/>
                <a:sym typeface="Calibri"/>
              </a:rPr>
              <a:t>zagotavljajo</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jasne</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poti</a:t>
            </a:r>
            <a:r>
              <a:rPr lang="en-IE" sz="1600" b="0" i="0" u="none" strike="noStrike" cap="none" dirty="0">
                <a:solidFill>
                  <a:srgbClr val="5F625F"/>
                </a:solidFill>
                <a:latin typeface="Calibri"/>
                <a:ea typeface="Calibri"/>
                <a:cs typeface="Calibri"/>
                <a:sym typeface="Calibri"/>
              </a:rPr>
              <a:t> za </a:t>
            </a:r>
            <a:r>
              <a:rPr lang="en-IE" sz="1600" b="0" i="0" u="none" strike="noStrike" cap="none" dirty="0" err="1">
                <a:solidFill>
                  <a:srgbClr val="5F625F"/>
                </a:solidFill>
                <a:latin typeface="Calibri"/>
                <a:ea typeface="Calibri"/>
                <a:cs typeface="Calibri"/>
                <a:sym typeface="Calibri"/>
              </a:rPr>
              <a:t>uporabo</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znanja</a:t>
            </a:r>
            <a:r>
              <a:rPr lang="en-IE" sz="1600" b="0" i="0" u="none" strike="noStrike" cap="none" dirty="0">
                <a:solidFill>
                  <a:srgbClr val="5F625F"/>
                </a:solidFill>
                <a:latin typeface="Calibri"/>
                <a:ea typeface="Calibri"/>
                <a:cs typeface="Calibri"/>
                <a:sym typeface="Calibri"/>
              </a:rPr>
              <a:t> v </a:t>
            </a:r>
            <a:r>
              <a:rPr lang="en-IE" sz="1600" b="0" i="0" u="none" strike="noStrike" cap="none" dirty="0" err="1">
                <a:solidFill>
                  <a:srgbClr val="5F625F"/>
                </a:solidFill>
                <a:latin typeface="Calibri"/>
                <a:ea typeface="Calibri"/>
                <a:cs typeface="Calibri"/>
                <a:sym typeface="Calibri"/>
              </a:rPr>
              <a:t>resničnih</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življenjskih</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situacijah</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ali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na</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delovnem</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mestu</a:t>
            </a:r>
            <a:r>
              <a:rPr lang="en-IE" sz="1600" b="0" i="0" u="none" strike="noStrike" cap="none" dirty="0">
                <a:solidFill>
                  <a:srgbClr val="5F625F"/>
                </a:solidFill>
                <a:latin typeface="Calibri"/>
                <a:ea typeface="Calibri"/>
                <a:cs typeface="Calibri"/>
                <a:sym typeface="Calibri"/>
              </a:rPr>
              <a:t>.</a:t>
            </a:r>
            <a:endParaRPr sz="1400" b="0" i="0" u="none" strike="noStrike" cap="none" dirty="0">
              <a:solidFill>
                <a:srgbClr val="000000"/>
              </a:solidFill>
              <a:latin typeface="Arial"/>
              <a:ea typeface="Arial"/>
              <a:cs typeface="Arial"/>
              <a:sym typeface="Arial"/>
            </a:endParaRPr>
          </a:p>
        </p:txBody>
      </p:sp>
      <p:sp>
        <p:nvSpPr>
          <p:cNvPr id="450" name="Google Shape;450;p7"/>
          <p:cNvSpPr txBox="1"/>
          <p:nvPr/>
        </p:nvSpPr>
        <p:spPr>
          <a:xfrm>
            <a:off x="8281194" y="4482520"/>
            <a:ext cx="3295109" cy="2616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IE" sz="1100" b="0" i="0" u="none" strike="noStrike" cap="none">
                <a:solidFill>
                  <a:srgbClr val="5F625F"/>
                </a:solidFill>
                <a:latin typeface="Calibri"/>
                <a:ea typeface="Calibri"/>
                <a:cs typeface="Calibri"/>
                <a:sym typeface="Calibri"/>
              </a:rPr>
              <a:t>Slika: </a:t>
            </a:r>
            <a:r>
              <a:rPr lang="en-IE" sz="1100" b="0" i="0" u="sng" strike="noStrike" cap="none">
                <a:solidFill>
                  <a:srgbClr val="5F625F"/>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Freepik</a:t>
            </a:r>
            <a:endParaRPr sz="1100" b="0" i="0" u="none" strike="noStrike" cap="none">
              <a:solidFill>
                <a:srgbClr val="5F625F"/>
              </a:solidFill>
              <a:latin typeface="Calibri"/>
              <a:ea typeface="Calibri"/>
              <a:cs typeface="Calibri"/>
              <a:sym typeface="Calibri"/>
            </a:endParaRPr>
          </a:p>
        </p:txBody>
      </p:sp>
      <p:pic>
        <p:nvPicPr>
          <p:cNvPr id="451" name="Google Shape;451;p7"/>
          <p:cNvPicPr preferRelativeResize="0"/>
          <p:nvPr/>
        </p:nvPicPr>
        <p:blipFill rotWithShape="1">
          <a:blip r:embed="rId5">
            <a:alphaModFix/>
          </a:blip>
          <a:srcRect/>
          <a:stretch/>
        </p:blipFill>
        <p:spPr>
          <a:xfrm>
            <a:off x="8080027" y="1681997"/>
            <a:ext cx="3689379" cy="2534560"/>
          </a:xfrm>
          <a:prstGeom prst="rect">
            <a:avLst/>
          </a:prstGeom>
          <a:noFill/>
          <a:ln>
            <a:noFill/>
          </a:ln>
        </p:spPr>
      </p:pic>
      <p:pic>
        <p:nvPicPr>
          <p:cNvPr id="6" name="Slika 5">
            <a:extLst>
              <a:ext uri="{FF2B5EF4-FFF2-40B4-BE49-F238E27FC236}">
                <a16:creationId xmlns:a16="http://schemas.microsoft.com/office/drawing/2014/main" id="{55EBC1DB-F184-4AEF-A692-BACF8671052B}"/>
              </a:ext>
            </a:extLst>
          </p:cNvPr>
          <p:cNvPicPr>
            <a:picLocks noChangeAspect="1"/>
          </p:cNvPicPr>
          <p:nvPr/>
        </p:nvPicPr>
        <p:blipFill>
          <a:blip r:embed="rId6"/>
          <a:stretch>
            <a:fillRect/>
          </a:stretch>
        </p:blipFill>
        <p:spPr>
          <a:xfrm>
            <a:off x="597212" y="6315296"/>
            <a:ext cx="1551289" cy="325453"/>
          </a:xfrm>
          <a:prstGeom prst="rect">
            <a:avLst/>
          </a:prstGeom>
        </p:spPr>
      </p:pic>
      <p:sp>
        <p:nvSpPr>
          <p:cNvPr id="7" name="Pravokotnik 6">
            <a:extLst>
              <a:ext uri="{FF2B5EF4-FFF2-40B4-BE49-F238E27FC236}">
                <a16:creationId xmlns:a16="http://schemas.microsoft.com/office/drawing/2014/main" id="{1CC1499D-7762-4F0C-ADC7-73D5C5D6FF36}"/>
              </a:ext>
            </a:extLst>
          </p:cNvPr>
          <p:cNvSpPr/>
          <p:nvPr/>
        </p:nvSpPr>
        <p:spPr>
          <a:xfrm>
            <a:off x="3128021" y="6315296"/>
            <a:ext cx="5309101" cy="461665"/>
          </a:xfrm>
          <a:prstGeom prst="rect">
            <a:avLst/>
          </a:prstGeom>
          <a:solidFill>
            <a:srgbClr val="F5F5F5"/>
          </a:solidFill>
        </p:spPr>
        <p:txBody>
          <a:bodyPr wrap="square">
            <a:spAutoFit/>
          </a:bodyPr>
          <a:lstStyle/>
          <a:p>
            <a:pPr algn="just"/>
            <a:r>
              <a:rPr lang="sl-SI" sz="800" dirty="0">
                <a:latin typeface="Calibri" panose="020F0502020204030204" pitchFamily="34" charset="0"/>
                <a:ea typeface="Calibri" panose="020F0502020204030204" pitchFamily="34" charset="0"/>
                <a:cs typeface="Calibri" panose="020F0502020204030204" pitchFamily="34" charset="0"/>
              </a:rPr>
              <a:t>„Financirano s strani Evropske unije. Izražena stališča in mnenja so zgolj stališča in mnenja avtorja(-</a:t>
            </a:r>
            <a:r>
              <a:rPr lang="sl-SI" sz="800" dirty="0" err="1">
                <a:latin typeface="Calibri" panose="020F0502020204030204" pitchFamily="34" charset="0"/>
                <a:ea typeface="Calibri" panose="020F0502020204030204" pitchFamily="34" charset="0"/>
                <a:cs typeface="Calibri" panose="020F0502020204030204" pitchFamily="34" charset="0"/>
              </a:rPr>
              <a:t>ev</a:t>
            </a:r>
            <a:r>
              <a:rPr lang="sl-SI" sz="800" dirty="0">
                <a:latin typeface="Calibri" panose="020F0502020204030204" pitchFamily="34" charset="0"/>
                <a:ea typeface="Calibri" panose="020F0502020204030204" pitchFamily="34" charset="0"/>
                <a:cs typeface="Calibri" panose="020F0502020204030204" pitchFamily="34" charset="0"/>
              </a:rPr>
              <a:t>) in ne odražajo nujno stališč in mnenj Evropske unije ali </a:t>
            </a:r>
            <a:r>
              <a:rPr lang="sl-SI" sz="800" dirty="0" err="1">
                <a:latin typeface="Calibri" panose="020F0502020204030204" pitchFamily="34" charset="0"/>
                <a:ea typeface="Calibri" panose="020F0502020204030204" pitchFamily="34" charset="0"/>
                <a:cs typeface="Calibri" panose="020F0502020204030204" pitchFamily="34" charset="0"/>
              </a:rPr>
              <a:t>OeAD-GmbH</a:t>
            </a:r>
            <a:r>
              <a:rPr lang="sl-SI" sz="800" dirty="0">
                <a:latin typeface="Calibri" panose="020F0502020204030204" pitchFamily="34" charset="0"/>
                <a:ea typeface="Calibri" panose="020F0502020204030204" pitchFamily="34" charset="0"/>
                <a:cs typeface="Calibri" panose="020F0502020204030204" pitchFamily="34" charset="0"/>
              </a:rPr>
              <a:t>. Niti Evropska unija niti organ, ki je dodelil sredstva, ne odgovarjata zanje.“</a:t>
            </a:r>
            <a:br>
              <a:rPr lang="de-DE" sz="800" dirty="0">
                <a:latin typeface="Calibri" panose="020F0502020204030204" pitchFamily="34" charset="0"/>
                <a:ea typeface="Calibri" panose="020F0502020204030204" pitchFamily="34" charset="0"/>
                <a:cs typeface="Calibri" panose="020F0502020204030204" pitchFamily="34" charset="0"/>
              </a:rPr>
            </a:br>
            <a:endParaRPr lang="sl-SI"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455"/>
        <p:cNvGrpSpPr/>
        <p:nvPr/>
      </p:nvGrpSpPr>
      <p:grpSpPr>
        <a:xfrm>
          <a:off x="0" y="0"/>
          <a:ext cx="0" cy="0"/>
          <a:chOff x="0" y="0"/>
          <a:chExt cx="0" cy="0"/>
        </a:xfrm>
      </p:grpSpPr>
      <p:sp>
        <p:nvSpPr>
          <p:cNvPr id="456" name="Google Shape;456;p8"/>
          <p:cNvSpPr txBox="1"/>
          <p:nvPr/>
        </p:nvSpPr>
        <p:spPr>
          <a:xfrm>
            <a:off x="801396" y="27987"/>
            <a:ext cx="9601200" cy="1142385"/>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rgbClr val="C52B87"/>
              </a:buClr>
              <a:buSzPts val="2600"/>
              <a:buFont typeface="Calibri"/>
              <a:buNone/>
            </a:pPr>
            <a:r>
              <a:rPr lang="en-IE" sz="2600" b="1" i="0" u="none" strike="noStrike" cap="none">
                <a:solidFill>
                  <a:srgbClr val="C52B87"/>
                </a:solidFill>
                <a:latin typeface="Calibri"/>
                <a:ea typeface="Calibri"/>
                <a:cs typeface="Calibri"/>
                <a:sym typeface="Calibri"/>
              </a:rPr>
              <a:t>Uporaba umetne inteligence pri oblikovanju učnih programov</a:t>
            </a:r>
            <a:endParaRPr/>
          </a:p>
        </p:txBody>
      </p:sp>
      <p:sp>
        <p:nvSpPr>
          <p:cNvPr id="457" name="Google Shape;457;p8"/>
          <p:cNvSpPr txBox="1"/>
          <p:nvPr/>
        </p:nvSpPr>
        <p:spPr>
          <a:xfrm>
            <a:off x="895728" y="5023367"/>
            <a:ext cx="3392808" cy="2616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IE" sz="1100" b="0" i="0" u="none" strike="noStrike" cap="none">
                <a:solidFill>
                  <a:srgbClr val="5F625F"/>
                </a:solidFill>
                <a:latin typeface="Calibri"/>
                <a:ea typeface="Calibri"/>
                <a:cs typeface="Calibri"/>
                <a:sym typeface="Calibri"/>
              </a:rPr>
              <a:t>Slika: </a:t>
            </a:r>
            <a:r>
              <a:rPr lang="en-IE" sz="1100" b="0" i="0" u="sng" strike="noStrike" cap="none">
                <a:solidFill>
                  <a:srgbClr val="5F625F"/>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Freepik</a:t>
            </a:r>
            <a:endParaRPr sz="1100" b="0" i="0" u="none" strike="noStrike" cap="none">
              <a:solidFill>
                <a:srgbClr val="5F625F"/>
              </a:solidFill>
              <a:latin typeface="Calibri"/>
              <a:ea typeface="Calibri"/>
              <a:cs typeface="Calibri"/>
              <a:sym typeface="Calibri"/>
            </a:endParaRPr>
          </a:p>
        </p:txBody>
      </p:sp>
      <p:sp>
        <p:nvSpPr>
          <p:cNvPr id="458" name="Google Shape;458;p8"/>
          <p:cNvSpPr txBox="1"/>
          <p:nvPr/>
        </p:nvSpPr>
        <p:spPr>
          <a:xfrm>
            <a:off x="4870824" y="1272115"/>
            <a:ext cx="6429780" cy="4524275"/>
          </a:xfrm>
          <a:prstGeom prst="rect">
            <a:avLst/>
          </a:prstGeom>
          <a:noFill/>
          <a:ln>
            <a:noFill/>
          </a:ln>
        </p:spPr>
        <p:txBody>
          <a:bodyPr spcFirstLastPara="1" wrap="square" lIns="91425" tIns="45700" rIns="91425" bIns="45700" anchor="t" anchorCtr="0">
            <a:spAutoFit/>
          </a:bodyPr>
          <a:lstStyle/>
          <a:p>
            <a:pPr marL="285750" marR="0" lvl="0" indent="-285750" algn="l" rtl="0">
              <a:lnSpc>
                <a:spcPct val="100000"/>
              </a:lnSpc>
              <a:spcBef>
                <a:spcPts val="0"/>
              </a:spcBef>
              <a:spcAft>
                <a:spcPts val="0"/>
              </a:spcAft>
              <a:buClr>
                <a:srgbClr val="5F625F"/>
              </a:buClr>
              <a:buSzPts val="1600"/>
              <a:buFont typeface="Arial"/>
              <a:buChar char="•"/>
            </a:pPr>
            <a:r>
              <a:rPr lang="en-IE" sz="1600" b="0" i="0" u="none" strike="noStrike" cap="none" dirty="0" err="1">
                <a:solidFill>
                  <a:srgbClr val="5F625F"/>
                </a:solidFill>
                <a:latin typeface="Calibri"/>
                <a:ea typeface="Calibri"/>
                <a:cs typeface="Calibri"/>
                <a:sym typeface="Calibri"/>
              </a:rPr>
              <a:t>Umetna</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inteligenca</a:t>
            </a:r>
            <a:r>
              <a:rPr lang="en-IE" sz="1600" b="0" i="0" u="none" strike="noStrike" cap="none" dirty="0">
                <a:solidFill>
                  <a:srgbClr val="5F625F"/>
                </a:solidFill>
                <a:latin typeface="Calibri"/>
                <a:ea typeface="Calibri"/>
                <a:cs typeface="Calibri"/>
                <a:sym typeface="Calibri"/>
              </a:rPr>
              <a:t> (AI) </a:t>
            </a:r>
            <a:r>
              <a:rPr lang="en-IE" sz="1600" b="0" i="0" u="none" strike="noStrike" cap="none" dirty="0" err="1">
                <a:solidFill>
                  <a:srgbClr val="5F625F"/>
                </a:solidFill>
                <a:latin typeface="Calibri"/>
                <a:ea typeface="Calibri"/>
                <a:cs typeface="Calibri"/>
                <a:sym typeface="Calibri"/>
              </a:rPr>
              <a:t>lahko</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pomaga</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izobraževalcem</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pri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oblikovanju</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digitalnih</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učnih</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izkušenj</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saj</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jim</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pomaga</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pri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načrtovanju</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prilagajanju</a:t>
            </a:r>
            <a:r>
              <a:rPr lang="en-IE" sz="1600" b="0" i="0" u="none" strike="noStrike" cap="none" dirty="0">
                <a:solidFill>
                  <a:srgbClr val="5F625F"/>
                </a:solidFill>
                <a:latin typeface="Calibri"/>
                <a:ea typeface="Calibri"/>
                <a:cs typeface="Calibri"/>
                <a:sym typeface="Calibri"/>
              </a:rPr>
              <a:t> in </a:t>
            </a:r>
            <a:r>
              <a:rPr lang="en-IE" sz="1600" b="0" i="0" u="none" strike="noStrike" cap="none" dirty="0" err="1">
                <a:solidFill>
                  <a:srgbClr val="5F625F"/>
                </a:solidFill>
                <a:latin typeface="Calibri"/>
                <a:ea typeface="Calibri"/>
                <a:cs typeface="Calibri"/>
                <a:sym typeface="Calibri"/>
              </a:rPr>
              <a:t>ustvarjanju</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idej</a:t>
            </a:r>
            <a:r>
              <a:rPr lang="en-IE" sz="1600" b="0" i="0" u="none" strike="noStrike" cap="none" dirty="0">
                <a:solidFill>
                  <a:srgbClr val="5F625F"/>
                </a:solidFill>
                <a:latin typeface="Calibri"/>
                <a:ea typeface="Calibri"/>
                <a:cs typeface="Calibri"/>
                <a:sym typeface="Calibri"/>
              </a:rPr>
              <a:t>. V </a:t>
            </a:r>
            <a:r>
              <a:rPr lang="en-IE" sz="1600" b="0" i="0" u="none" strike="noStrike" cap="none" dirty="0" err="1">
                <a:solidFill>
                  <a:srgbClr val="5F625F"/>
                </a:solidFill>
                <a:latin typeface="Calibri"/>
                <a:ea typeface="Calibri"/>
                <a:cs typeface="Calibri"/>
                <a:sym typeface="Calibri"/>
              </a:rPr>
              <a:t>tej</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enoti</a:t>
            </a:r>
            <a:r>
              <a:rPr lang="en-IE" sz="1600" b="0" i="0" u="none" strike="noStrike" cap="none" dirty="0">
                <a:solidFill>
                  <a:srgbClr val="5F625F"/>
                </a:solidFill>
                <a:latin typeface="Calibri"/>
                <a:ea typeface="Calibri"/>
                <a:cs typeface="Calibri"/>
                <a:sym typeface="Calibri"/>
              </a:rPr>
              <a:t> je AI </a:t>
            </a:r>
            <a:r>
              <a:rPr lang="en-IE" sz="1600" b="0" i="0" u="none" strike="noStrike" cap="none" dirty="0" err="1">
                <a:solidFill>
                  <a:srgbClr val="5F625F"/>
                </a:solidFill>
                <a:latin typeface="Calibri"/>
                <a:ea typeface="Calibri"/>
                <a:cs typeface="Calibri"/>
                <a:sym typeface="Calibri"/>
              </a:rPr>
              <a:t>predstavljena</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kot</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podporno</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orodje</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ki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izboljšuje</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vendar</a:t>
            </a:r>
            <a:r>
              <a:rPr lang="en-IE" sz="1600" b="0" i="0" u="none" strike="noStrike" cap="none" dirty="0">
                <a:solidFill>
                  <a:srgbClr val="5F625F"/>
                </a:solidFill>
                <a:latin typeface="Calibri"/>
                <a:ea typeface="Calibri"/>
                <a:cs typeface="Calibri"/>
                <a:sym typeface="Calibri"/>
              </a:rPr>
              <a:t> ne </a:t>
            </a:r>
            <a:r>
              <a:rPr lang="en-IE" sz="1600" b="0" i="0" u="none" strike="noStrike" cap="none" dirty="0" err="1">
                <a:solidFill>
                  <a:srgbClr val="5F625F"/>
                </a:solidFill>
                <a:latin typeface="Calibri"/>
                <a:ea typeface="Calibri"/>
                <a:cs typeface="Calibri"/>
                <a:sym typeface="Calibri"/>
              </a:rPr>
              <a:t>nadomešča</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pedagoškega</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odločanja</a:t>
            </a:r>
            <a:r>
              <a:rPr lang="en-IE" sz="1600" b="0" i="0" u="none" strike="noStrike" cap="none" dirty="0">
                <a:solidFill>
                  <a:srgbClr val="5F625F"/>
                </a:solidFill>
                <a:latin typeface="Calibri"/>
                <a:ea typeface="Calibri"/>
                <a:cs typeface="Calibri"/>
                <a:sym typeface="Calibri"/>
              </a:rPr>
              <a:t>.</a:t>
            </a:r>
            <a:endParaRPr dirty="0"/>
          </a:p>
          <a:p>
            <a:pPr marL="285750" marR="0" lvl="0" indent="-285750" algn="l" rtl="0">
              <a:lnSpc>
                <a:spcPct val="100000"/>
              </a:lnSpc>
              <a:spcBef>
                <a:spcPts val="0"/>
              </a:spcBef>
              <a:spcAft>
                <a:spcPts val="0"/>
              </a:spcAft>
              <a:buClr>
                <a:srgbClr val="5F625F"/>
              </a:buClr>
              <a:buSzPts val="1600"/>
              <a:buFont typeface="Arial"/>
              <a:buChar char="•"/>
            </a:pPr>
            <a:r>
              <a:rPr lang="en-IE" sz="1600" b="0" i="0" u="none" strike="noStrike" cap="none" dirty="0" err="1">
                <a:solidFill>
                  <a:srgbClr val="5F625F"/>
                </a:solidFill>
                <a:latin typeface="Calibri"/>
                <a:ea typeface="Calibri"/>
                <a:cs typeface="Calibri"/>
                <a:sym typeface="Calibri"/>
              </a:rPr>
              <a:t>Orodja</a:t>
            </a:r>
            <a:r>
              <a:rPr lang="en-IE" sz="1600" b="0" i="0" u="none" strike="noStrike" cap="none" dirty="0">
                <a:solidFill>
                  <a:srgbClr val="5F625F"/>
                </a:solidFill>
                <a:latin typeface="Calibri"/>
                <a:ea typeface="Calibri"/>
                <a:cs typeface="Calibri"/>
                <a:sym typeface="Calibri"/>
              </a:rPr>
              <a:t> AI </a:t>
            </a:r>
            <a:r>
              <a:rPr lang="en-IE" sz="1600" b="0" i="0" u="none" strike="noStrike" cap="none" dirty="0" err="1">
                <a:solidFill>
                  <a:srgbClr val="5F625F"/>
                </a:solidFill>
                <a:latin typeface="Calibri"/>
                <a:ea typeface="Calibri"/>
                <a:cs typeface="Calibri"/>
                <a:sym typeface="Calibri"/>
              </a:rPr>
              <a:t>lahko</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pomagajo</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pri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ustvarjanju</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osnutkov</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lekcij</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predlaganju</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primerov</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ali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spodbud</a:t>
            </a:r>
            <a:r>
              <a:rPr lang="en-IE" sz="1600" b="0" i="0" u="none" strike="noStrike" cap="none" dirty="0">
                <a:solidFill>
                  <a:srgbClr val="5F625F"/>
                </a:solidFill>
                <a:latin typeface="Calibri"/>
                <a:ea typeface="Calibri"/>
                <a:cs typeface="Calibri"/>
                <a:sym typeface="Calibri"/>
              </a:rPr>
              <a:t> za </a:t>
            </a:r>
            <a:r>
              <a:rPr lang="en-IE" sz="1600" b="0" i="0" u="none" strike="noStrike" cap="none" dirty="0" err="1">
                <a:solidFill>
                  <a:srgbClr val="5F625F"/>
                </a:solidFill>
                <a:latin typeface="Calibri"/>
                <a:ea typeface="Calibri"/>
                <a:cs typeface="Calibri"/>
                <a:sym typeface="Calibri"/>
              </a:rPr>
              <a:t>razpravo</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poenostavljanju</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zapletenega</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jezika</a:t>
            </a:r>
            <a:r>
              <a:rPr lang="en-IE" sz="1600" b="0" i="0" u="none" strike="noStrike" cap="none" dirty="0">
                <a:solidFill>
                  <a:srgbClr val="5F625F"/>
                </a:solidFill>
                <a:latin typeface="Calibri"/>
                <a:ea typeface="Calibri"/>
                <a:cs typeface="Calibri"/>
                <a:sym typeface="Calibri"/>
              </a:rPr>
              <a:t> in </a:t>
            </a:r>
            <a:r>
              <a:rPr lang="en-IE" sz="1600" b="0" i="0" u="none" strike="noStrike" cap="none" dirty="0" err="1">
                <a:solidFill>
                  <a:srgbClr val="5F625F"/>
                </a:solidFill>
                <a:latin typeface="Calibri"/>
                <a:ea typeface="Calibri"/>
                <a:cs typeface="Calibri"/>
                <a:sym typeface="Calibri"/>
              </a:rPr>
              <a:t>predlaganju</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alternativnih</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pojasnil</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prilagojenih</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različnim</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profilom</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učencev</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Pri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gradivu</a:t>
            </a:r>
            <a:r>
              <a:rPr lang="en-IE" sz="1600" b="0" i="0" u="none" strike="noStrike" cap="none" dirty="0">
                <a:solidFill>
                  <a:srgbClr val="5F625F"/>
                </a:solidFill>
                <a:latin typeface="Calibri"/>
                <a:ea typeface="Calibri"/>
                <a:cs typeface="Calibri"/>
                <a:sym typeface="Calibri"/>
              </a:rPr>
              <a:t> za </a:t>
            </a:r>
            <a:r>
              <a:rPr lang="en-IE" sz="1600" b="0" i="0" u="none" strike="noStrike" cap="none" dirty="0" err="1">
                <a:solidFill>
                  <a:srgbClr val="5F625F"/>
                </a:solidFill>
                <a:latin typeface="Calibri"/>
                <a:ea typeface="Calibri"/>
                <a:cs typeface="Calibri"/>
                <a:sym typeface="Calibri"/>
              </a:rPr>
              <a:t>samostojno</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učenje</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lahko</a:t>
            </a:r>
            <a:r>
              <a:rPr lang="en-IE" sz="1600" b="0" i="0" u="none" strike="noStrike" cap="none" dirty="0">
                <a:solidFill>
                  <a:srgbClr val="5F625F"/>
                </a:solidFill>
                <a:latin typeface="Calibri"/>
                <a:ea typeface="Calibri"/>
                <a:cs typeface="Calibri"/>
                <a:sym typeface="Calibri"/>
              </a:rPr>
              <a:t> AI </a:t>
            </a:r>
            <a:r>
              <a:rPr lang="en-IE" sz="1600" b="0" i="0" u="none" strike="noStrike" cap="none" dirty="0" err="1">
                <a:solidFill>
                  <a:srgbClr val="5F625F"/>
                </a:solidFill>
                <a:latin typeface="Calibri"/>
                <a:ea typeface="Calibri"/>
                <a:cs typeface="Calibri"/>
                <a:sym typeface="Calibri"/>
              </a:rPr>
              <a:t>podpira</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tudi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ustvarjanje</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vprašanj</a:t>
            </a:r>
            <a:r>
              <a:rPr lang="en-IE" sz="1600" b="0" i="0" u="none" strike="noStrike" cap="none" dirty="0">
                <a:solidFill>
                  <a:srgbClr val="5F625F"/>
                </a:solidFill>
                <a:latin typeface="Calibri"/>
                <a:ea typeface="Calibri"/>
                <a:cs typeface="Calibri"/>
                <a:sym typeface="Calibri"/>
              </a:rPr>
              <a:t> za </a:t>
            </a:r>
            <a:r>
              <a:rPr lang="en-IE" sz="1600" b="0" i="0" u="none" strike="noStrike" cap="none" dirty="0" err="1">
                <a:solidFill>
                  <a:srgbClr val="5F625F"/>
                </a:solidFill>
                <a:latin typeface="Calibri"/>
                <a:ea typeface="Calibri"/>
                <a:cs typeface="Calibri"/>
                <a:sym typeface="Calibri"/>
              </a:rPr>
              <a:t>razmislek</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ali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vaj</a:t>
            </a:r>
            <a:r>
              <a:rPr lang="en-IE" sz="1600" b="0" i="0" u="none" strike="noStrike" cap="none" dirty="0">
                <a:solidFill>
                  <a:srgbClr val="5F625F"/>
                </a:solidFill>
                <a:latin typeface="Calibri"/>
                <a:ea typeface="Calibri"/>
                <a:cs typeface="Calibri"/>
                <a:sym typeface="Calibri"/>
              </a:rPr>
              <a:t>.</a:t>
            </a:r>
            <a:endParaRPr dirty="0"/>
          </a:p>
          <a:p>
            <a:pPr marL="285750" marR="0" lvl="0" indent="-285750" algn="l" rtl="0">
              <a:lnSpc>
                <a:spcPct val="100000"/>
              </a:lnSpc>
              <a:spcBef>
                <a:spcPts val="0"/>
              </a:spcBef>
              <a:spcAft>
                <a:spcPts val="0"/>
              </a:spcAft>
              <a:buClr>
                <a:srgbClr val="5F625F"/>
              </a:buClr>
              <a:buSzPts val="1600"/>
              <a:buFont typeface="Arial"/>
              <a:buChar char="•"/>
            </a:pPr>
            <a:r>
              <a:rPr lang="en-IE" sz="1600" b="0" i="0" u="none" strike="noStrike" cap="none" dirty="0" err="1">
                <a:solidFill>
                  <a:srgbClr val="5F625F"/>
                </a:solidFill>
                <a:latin typeface="Calibri"/>
                <a:ea typeface="Calibri"/>
                <a:cs typeface="Calibri"/>
                <a:sym typeface="Calibri"/>
              </a:rPr>
              <a:t>Bistveno</a:t>
            </a:r>
            <a:r>
              <a:rPr lang="en-IE" sz="1600" b="0" i="0" u="none" strike="noStrike" cap="none" dirty="0">
                <a:solidFill>
                  <a:srgbClr val="5F625F"/>
                </a:solidFill>
                <a:latin typeface="Calibri"/>
                <a:ea typeface="Calibri"/>
                <a:cs typeface="Calibri"/>
                <a:sym typeface="Calibri"/>
              </a:rPr>
              <a:t> je, da </a:t>
            </a:r>
            <a:r>
              <a:rPr lang="en-IE" sz="1600" b="0" i="0" u="none" strike="noStrike" cap="none" dirty="0" err="1">
                <a:solidFill>
                  <a:srgbClr val="5F625F"/>
                </a:solidFill>
                <a:latin typeface="Calibri"/>
                <a:ea typeface="Calibri"/>
                <a:cs typeface="Calibri"/>
                <a:sym typeface="Calibri"/>
              </a:rPr>
              <a:t>izobraževalci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kritično</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pregledajo</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vso</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vsebino</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ki</a:t>
            </a:r>
            <a:r>
              <a:rPr lang="en-IE" sz="1600" b="0" i="0" u="none" strike="noStrike" cap="none" dirty="0">
                <a:solidFill>
                  <a:srgbClr val="5F625F"/>
                </a:solidFill>
                <a:latin typeface="Calibri"/>
                <a:ea typeface="Calibri"/>
                <a:cs typeface="Calibri"/>
                <a:sym typeface="Calibri"/>
              </a:rPr>
              <a:t> jo </a:t>
            </a:r>
            <a:r>
              <a:rPr lang="en-IE" sz="1600" b="0" i="0" u="none" strike="noStrike" cap="none" dirty="0" err="1">
                <a:solidFill>
                  <a:srgbClr val="5F625F"/>
                </a:solidFill>
                <a:latin typeface="Calibri"/>
                <a:ea typeface="Calibri"/>
                <a:cs typeface="Calibri"/>
                <a:sym typeface="Calibri"/>
              </a:rPr>
              <a:t>ustvari</a:t>
            </a:r>
            <a:r>
              <a:rPr lang="en-IE" sz="1600" b="0" i="0" u="none" strike="noStrike" cap="none" dirty="0">
                <a:solidFill>
                  <a:srgbClr val="5F625F"/>
                </a:solidFill>
                <a:latin typeface="Calibri"/>
                <a:ea typeface="Calibri"/>
                <a:cs typeface="Calibri"/>
                <a:sym typeface="Calibri"/>
              </a:rPr>
              <a:t> AI, glede </a:t>
            </a:r>
            <a:r>
              <a:rPr lang="en-IE" sz="1600" b="0" i="0" u="none" strike="noStrike" cap="none" dirty="0" err="1">
                <a:solidFill>
                  <a:srgbClr val="5F625F"/>
                </a:solidFill>
                <a:latin typeface="Calibri"/>
                <a:ea typeface="Calibri"/>
                <a:cs typeface="Calibri"/>
                <a:sym typeface="Calibri"/>
              </a:rPr>
              <a:t>na</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točnost</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ustreznost</a:t>
            </a:r>
            <a:r>
              <a:rPr lang="en-IE" sz="1600" b="0" i="0" u="none" strike="noStrike" cap="none" dirty="0">
                <a:solidFill>
                  <a:srgbClr val="5F625F"/>
                </a:solidFill>
                <a:latin typeface="Calibri"/>
                <a:ea typeface="Calibri"/>
                <a:cs typeface="Calibri"/>
                <a:sym typeface="Calibri"/>
              </a:rPr>
              <a:t> in </a:t>
            </a:r>
            <a:r>
              <a:rPr lang="en-IE" sz="1600" b="0" i="0" u="none" strike="noStrike" cap="none" dirty="0" err="1">
                <a:solidFill>
                  <a:srgbClr val="5F625F"/>
                </a:solidFill>
                <a:latin typeface="Calibri"/>
                <a:ea typeface="Calibri"/>
                <a:cs typeface="Calibri"/>
                <a:sym typeface="Calibri"/>
              </a:rPr>
              <a:t>vključujočnost</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Pedagoški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nadzor</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ostaja</a:t>
            </a:r>
            <a:r>
              <a:rPr lang="en-IE" sz="1600" b="0" i="0" u="none" strike="noStrike" cap="none" dirty="0">
                <a:solidFill>
                  <a:srgbClr val="5F625F"/>
                </a:solidFill>
                <a:latin typeface="Calibri"/>
                <a:ea typeface="Calibri"/>
                <a:cs typeface="Calibri"/>
                <a:sym typeface="Calibri"/>
              </a:rPr>
              <a:t> v </a:t>
            </a:r>
            <a:r>
              <a:rPr lang="en-IE" sz="1600" b="0" i="0" u="none" strike="noStrike" cap="none" dirty="0" err="1">
                <a:solidFill>
                  <a:srgbClr val="5F625F"/>
                </a:solidFill>
                <a:latin typeface="Calibri"/>
                <a:ea typeface="Calibri"/>
                <a:cs typeface="Calibri"/>
                <a:sym typeface="Calibri"/>
              </a:rPr>
              <a:t>rokah</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izobraževalca</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ki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odloča</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kaj</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bo</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uporabil</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prilagodil</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ali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zavrgel</a:t>
            </a:r>
            <a:r>
              <a:rPr lang="en-IE" sz="1600" b="0" i="0" u="none" strike="noStrike" cap="none" dirty="0">
                <a:solidFill>
                  <a:srgbClr val="5F625F"/>
                </a:solidFill>
                <a:latin typeface="Calibri"/>
                <a:ea typeface="Calibri"/>
                <a:cs typeface="Calibri"/>
                <a:sym typeface="Calibri"/>
              </a:rPr>
              <a:t>.</a:t>
            </a:r>
            <a:endParaRPr dirty="0"/>
          </a:p>
          <a:p>
            <a:pPr marL="285750" marR="0" lvl="0" indent="-285750" algn="l" rtl="0">
              <a:lnSpc>
                <a:spcPct val="100000"/>
              </a:lnSpc>
              <a:spcBef>
                <a:spcPts val="0"/>
              </a:spcBef>
              <a:spcAft>
                <a:spcPts val="0"/>
              </a:spcAft>
              <a:buClr>
                <a:srgbClr val="5F625F"/>
              </a:buClr>
              <a:buSzPts val="1600"/>
              <a:buFont typeface="Arial"/>
              <a:buChar char="•"/>
            </a:pPr>
            <a:r>
              <a:rPr lang="en-IE" sz="1600" b="0" i="0" u="none" strike="noStrike" cap="none" dirty="0" err="1">
                <a:solidFill>
                  <a:srgbClr val="5F625F"/>
                </a:solidFill>
                <a:latin typeface="Calibri"/>
                <a:ea typeface="Calibri"/>
                <a:cs typeface="Calibri"/>
                <a:sym typeface="Calibri"/>
              </a:rPr>
              <a:t>Odrasli</a:t>
            </a:r>
            <a:r>
              <a:rPr lang="en-IE" sz="1600" b="0" i="0" u="none" strike="noStrike" cap="none" dirty="0">
                <a:solidFill>
                  <a:srgbClr val="5F625F"/>
                </a:solidFill>
                <a:latin typeface="Calibri"/>
                <a:ea typeface="Calibri"/>
                <a:cs typeface="Calibri"/>
                <a:sym typeface="Calibri"/>
              </a:rPr>
              <a:t> </a:t>
            </a:r>
            <a:r>
              <a:rPr lang="sl-SI" sz="1600" b="0" i="0" u="none" strike="noStrike" cap="none" dirty="0">
                <a:solidFill>
                  <a:srgbClr val="5F625F"/>
                </a:solidFill>
                <a:latin typeface="Calibri"/>
                <a:ea typeface="Calibri"/>
                <a:cs typeface="Calibri"/>
                <a:sym typeface="Calibri"/>
              </a:rPr>
              <a:t>udeleženci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imajo</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koristi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če</a:t>
            </a:r>
            <a:r>
              <a:rPr lang="en-IE" sz="1600" b="0" i="0" u="none" strike="noStrike" cap="none" dirty="0">
                <a:solidFill>
                  <a:srgbClr val="5F625F"/>
                </a:solidFill>
                <a:latin typeface="Calibri"/>
                <a:ea typeface="Calibri"/>
                <a:cs typeface="Calibri"/>
                <a:sym typeface="Calibri"/>
              </a:rPr>
              <a:t> so </a:t>
            </a:r>
            <a:r>
              <a:rPr lang="en-IE" sz="1600" b="0" i="0" u="none" strike="noStrike" cap="none" dirty="0" err="1">
                <a:solidFill>
                  <a:srgbClr val="5F625F"/>
                </a:solidFill>
                <a:latin typeface="Calibri"/>
                <a:ea typeface="Calibri"/>
                <a:cs typeface="Calibri"/>
                <a:sym typeface="Calibri"/>
              </a:rPr>
              <a:t>materiali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podprti</a:t>
            </a:r>
            <a:r>
              <a:rPr lang="en-IE" sz="1600" b="0" i="0" u="none" strike="noStrike" cap="none" dirty="0">
                <a:solidFill>
                  <a:srgbClr val="5F625F"/>
                </a:solidFill>
                <a:latin typeface="Calibri"/>
                <a:ea typeface="Calibri"/>
                <a:cs typeface="Calibri"/>
                <a:sym typeface="Calibri"/>
              </a:rPr>
              <a:t> z </a:t>
            </a:r>
            <a:r>
              <a:rPr lang="en-IE" sz="1600" b="0" i="0" u="none" strike="noStrike" cap="none" dirty="0" err="1">
                <a:solidFill>
                  <a:srgbClr val="5F625F"/>
                </a:solidFill>
                <a:latin typeface="Calibri"/>
                <a:ea typeface="Calibri"/>
                <a:cs typeface="Calibri"/>
                <a:sym typeface="Calibri"/>
              </a:rPr>
              <a:t>umetno</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inteligenco</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jasni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praktični</a:t>
            </a:r>
            <a:r>
              <a:rPr lang="en-IE" sz="1600" b="0" i="0" u="none" strike="noStrike" cap="none" dirty="0">
                <a:solidFill>
                  <a:srgbClr val="5F625F"/>
                </a:solidFill>
                <a:latin typeface="Calibri"/>
                <a:ea typeface="Calibri"/>
                <a:cs typeface="Calibri"/>
                <a:sym typeface="Calibri"/>
              </a:rPr>
              <a:t> in </a:t>
            </a:r>
            <a:r>
              <a:rPr lang="en-IE" sz="1600" b="0" i="0" u="none" strike="noStrike" cap="none" dirty="0" err="1">
                <a:solidFill>
                  <a:srgbClr val="5F625F"/>
                </a:solidFill>
                <a:latin typeface="Calibri"/>
                <a:ea typeface="Calibri"/>
                <a:cs typeface="Calibri"/>
                <a:sym typeface="Calibri"/>
              </a:rPr>
              <a:t>povezani</a:t>
            </a:r>
            <a:r>
              <a:rPr lang="en-IE" sz="1600" b="0" i="0" u="none" strike="noStrike" cap="none" dirty="0">
                <a:solidFill>
                  <a:srgbClr val="5F625F"/>
                </a:solidFill>
                <a:latin typeface="Calibri"/>
                <a:ea typeface="Calibri"/>
                <a:cs typeface="Calibri"/>
                <a:sym typeface="Calibri"/>
              </a:rPr>
              <a:t> z </a:t>
            </a:r>
            <a:r>
              <a:rPr lang="en-IE" sz="1600" b="0" i="0" u="none" strike="noStrike" cap="none" dirty="0" err="1">
                <a:solidFill>
                  <a:srgbClr val="5F625F"/>
                </a:solidFill>
                <a:latin typeface="Calibri"/>
                <a:ea typeface="Calibri"/>
                <a:cs typeface="Calibri"/>
                <a:sym typeface="Calibri"/>
              </a:rPr>
              <a:t>realnimi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konteksti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Izobraževalce</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spodbujamo</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naj</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začnejo</a:t>
            </a:r>
            <a:r>
              <a:rPr lang="en-IE" sz="1600" b="0" i="0" u="none" strike="noStrike" cap="none" dirty="0">
                <a:solidFill>
                  <a:srgbClr val="5F625F"/>
                </a:solidFill>
                <a:latin typeface="Calibri"/>
                <a:ea typeface="Calibri"/>
                <a:cs typeface="Calibri"/>
                <a:sym typeface="Calibri"/>
              </a:rPr>
              <a:t> z </a:t>
            </a:r>
            <a:r>
              <a:rPr lang="en-IE" sz="1600" b="0" i="0" u="none" strike="noStrike" cap="none" dirty="0" err="1">
                <a:solidFill>
                  <a:srgbClr val="5F625F"/>
                </a:solidFill>
                <a:latin typeface="Calibri"/>
                <a:ea typeface="Calibri"/>
                <a:cs typeface="Calibri"/>
                <a:sym typeface="Calibri"/>
              </a:rPr>
              <a:t>majhnimi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namensko</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usmerjenimi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uporabami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umetne</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inteligence</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usklajenimi</a:t>
            </a:r>
            <a:r>
              <a:rPr lang="en-IE" sz="1600" b="0" i="0" u="none" strike="noStrike" cap="none" dirty="0">
                <a:solidFill>
                  <a:srgbClr val="5F625F"/>
                </a:solidFill>
                <a:latin typeface="Calibri"/>
                <a:ea typeface="Calibri"/>
                <a:cs typeface="Calibri"/>
                <a:sym typeface="Calibri"/>
              </a:rPr>
              <a:t> z </a:t>
            </a:r>
            <a:r>
              <a:rPr lang="en-IE" sz="1600" b="0" i="0" u="none" strike="noStrike" cap="none" dirty="0" err="1">
                <a:solidFill>
                  <a:srgbClr val="5F625F"/>
                </a:solidFill>
                <a:latin typeface="Calibri"/>
                <a:ea typeface="Calibri"/>
                <a:cs typeface="Calibri"/>
                <a:sym typeface="Calibri"/>
              </a:rPr>
              <a:t>jasnimi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učnimi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cilji</a:t>
            </a:r>
            <a:r>
              <a:rPr lang="en-IE" sz="1600" b="0" i="0" u="none" strike="noStrike" cap="none" dirty="0">
                <a:solidFill>
                  <a:srgbClr val="5F625F"/>
                </a:solidFill>
                <a:latin typeface="Calibri"/>
                <a:ea typeface="Calibri"/>
                <a:cs typeface="Calibri"/>
                <a:sym typeface="Calibri"/>
              </a:rPr>
              <a:t> in </a:t>
            </a:r>
            <a:r>
              <a:rPr lang="en-IE" sz="1600" b="0" i="0" u="none" strike="noStrike" cap="none" dirty="0" err="1">
                <a:solidFill>
                  <a:srgbClr val="5F625F"/>
                </a:solidFill>
                <a:latin typeface="Calibri"/>
                <a:ea typeface="Calibri"/>
                <a:cs typeface="Calibri"/>
                <a:sym typeface="Calibri"/>
              </a:rPr>
              <a:t>etičnimi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smernicami</a:t>
            </a:r>
            <a:r>
              <a:rPr lang="en-IE" sz="1600" b="0" i="0" u="none" strike="noStrike" cap="none" dirty="0">
                <a:solidFill>
                  <a:srgbClr val="5F625F"/>
                </a:solidFill>
                <a:latin typeface="Calibri"/>
                <a:ea typeface="Calibri"/>
                <a:cs typeface="Calibri"/>
                <a:sym typeface="Calibri"/>
              </a:rPr>
              <a:t>.</a:t>
            </a:r>
            <a:endParaRPr sz="1400" b="0" i="0" u="none" strike="noStrike" cap="none" dirty="0">
              <a:solidFill>
                <a:srgbClr val="000000"/>
              </a:solidFill>
              <a:latin typeface="Arial"/>
              <a:ea typeface="Arial"/>
              <a:cs typeface="Arial"/>
              <a:sym typeface="Arial"/>
            </a:endParaRPr>
          </a:p>
        </p:txBody>
      </p:sp>
      <p:pic>
        <p:nvPicPr>
          <p:cNvPr id="459" name="Google Shape;459;p8"/>
          <p:cNvPicPr preferRelativeResize="0"/>
          <p:nvPr/>
        </p:nvPicPr>
        <p:blipFill rotWithShape="1">
          <a:blip r:embed="rId5">
            <a:alphaModFix/>
          </a:blip>
          <a:srcRect/>
          <a:stretch/>
        </p:blipFill>
        <p:spPr>
          <a:xfrm>
            <a:off x="962884" y="1726947"/>
            <a:ext cx="3043538" cy="3043538"/>
          </a:xfrm>
          <a:prstGeom prst="rect">
            <a:avLst/>
          </a:prstGeom>
          <a:noFill/>
          <a:ln>
            <a:noFill/>
          </a:ln>
        </p:spPr>
      </p:pic>
      <p:pic>
        <p:nvPicPr>
          <p:cNvPr id="6" name="Slika 5">
            <a:extLst>
              <a:ext uri="{FF2B5EF4-FFF2-40B4-BE49-F238E27FC236}">
                <a16:creationId xmlns:a16="http://schemas.microsoft.com/office/drawing/2014/main" id="{6370496F-2F11-41BC-8C65-947925DD1D51}"/>
              </a:ext>
            </a:extLst>
          </p:cNvPr>
          <p:cNvPicPr>
            <a:picLocks noChangeAspect="1"/>
          </p:cNvPicPr>
          <p:nvPr/>
        </p:nvPicPr>
        <p:blipFill>
          <a:blip r:embed="rId6"/>
          <a:stretch>
            <a:fillRect/>
          </a:stretch>
        </p:blipFill>
        <p:spPr>
          <a:xfrm>
            <a:off x="597212" y="6315296"/>
            <a:ext cx="1551289" cy="325453"/>
          </a:xfrm>
          <a:prstGeom prst="rect">
            <a:avLst/>
          </a:prstGeom>
        </p:spPr>
      </p:pic>
      <p:sp>
        <p:nvSpPr>
          <p:cNvPr id="8" name="Pravokotnik 7">
            <a:extLst>
              <a:ext uri="{FF2B5EF4-FFF2-40B4-BE49-F238E27FC236}">
                <a16:creationId xmlns:a16="http://schemas.microsoft.com/office/drawing/2014/main" id="{80824756-566F-4E53-8895-DF2EE3EECB14}"/>
              </a:ext>
            </a:extLst>
          </p:cNvPr>
          <p:cNvSpPr/>
          <p:nvPr/>
        </p:nvSpPr>
        <p:spPr>
          <a:xfrm>
            <a:off x="3128021" y="6315296"/>
            <a:ext cx="5309101" cy="461665"/>
          </a:xfrm>
          <a:prstGeom prst="rect">
            <a:avLst/>
          </a:prstGeom>
          <a:solidFill>
            <a:srgbClr val="F5F5F5"/>
          </a:solidFill>
        </p:spPr>
        <p:txBody>
          <a:bodyPr wrap="square">
            <a:spAutoFit/>
          </a:bodyPr>
          <a:lstStyle/>
          <a:p>
            <a:pPr algn="just"/>
            <a:r>
              <a:rPr lang="sl-SI" sz="800" dirty="0">
                <a:latin typeface="Calibri" panose="020F0502020204030204" pitchFamily="34" charset="0"/>
                <a:ea typeface="Calibri" panose="020F0502020204030204" pitchFamily="34" charset="0"/>
                <a:cs typeface="Calibri" panose="020F0502020204030204" pitchFamily="34" charset="0"/>
              </a:rPr>
              <a:t>„Financirano s strani Evropske unije. Izražena stališča in mnenja so zgolj stališča in mnenja avtorja(-</a:t>
            </a:r>
            <a:r>
              <a:rPr lang="sl-SI" sz="800" dirty="0" err="1">
                <a:latin typeface="Calibri" panose="020F0502020204030204" pitchFamily="34" charset="0"/>
                <a:ea typeface="Calibri" panose="020F0502020204030204" pitchFamily="34" charset="0"/>
                <a:cs typeface="Calibri" panose="020F0502020204030204" pitchFamily="34" charset="0"/>
              </a:rPr>
              <a:t>ev</a:t>
            </a:r>
            <a:r>
              <a:rPr lang="sl-SI" sz="800" dirty="0">
                <a:latin typeface="Calibri" panose="020F0502020204030204" pitchFamily="34" charset="0"/>
                <a:ea typeface="Calibri" panose="020F0502020204030204" pitchFamily="34" charset="0"/>
                <a:cs typeface="Calibri" panose="020F0502020204030204" pitchFamily="34" charset="0"/>
              </a:rPr>
              <a:t>) in ne odražajo nujno stališč in mnenj Evropske unije ali </a:t>
            </a:r>
            <a:r>
              <a:rPr lang="sl-SI" sz="800" dirty="0" err="1">
                <a:latin typeface="Calibri" panose="020F0502020204030204" pitchFamily="34" charset="0"/>
                <a:ea typeface="Calibri" panose="020F0502020204030204" pitchFamily="34" charset="0"/>
                <a:cs typeface="Calibri" panose="020F0502020204030204" pitchFamily="34" charset="0"/>
              </a:rPr>
              <a:t>OeAD-GmbH</a:t>
            </a:r>
            <a:r>
              <a:rPr lang="sl-SI" sz="800" dirty="0">
                <a:latin typeface="Calibri" panose="020F0502020204030204" pitchFamily="34" charset="0"/>
                <a:ea typeface="Calibri" panose="020F0502020204030204" pitchFamily="34" charset="0"/>
                <a:cs typeface="Calibri" panose="020F0502020204030204" pitchFamily="34" charset="0"/>
              </a:rPr>
              <a:t>. Niti Evropska unija niti organ, ki je dodelil sredstva, ne odgovarjata zanje.“</a:t>
            </a:r>
            <a:br>
              <a:rPr lang="de-DE" sz="800" dirty="0">
                <a:latin typeface="Calibri" panose="020F0502020204030204" pitchFamily="34" charset="0"/>
                <a:ea typeface="Calibri" panose="020F0502020204030204" pitchFamily="34" charset="0"/>
                <a:cs typeface="Calibri" panose="020F0502020204030204" pitchFamily="34" charset="0"/>
              </a:rPr>
            </a:br>
            <a:endParaRPr lang="sl-SI"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463"/>
        <p:cNvGrpSpPr/>
        <p:nvPr/>
      </p:nvGrpSpPr>
      <p:grpSpPr>
        <a:xfrm>
          <a:off x="0" y="0"/>
          <a:ext cx="0" cy="0"/>
          <a:chOff x="0" y="0"/>
          <a:chExt cx="0" cy="0"/>
        </a:xfrm>
      </p:grpSpPr>
      <p:sp>
        <p:nvSpPr>
          <p:cNvPr id="464" name="Google Shape;464;p9"/>
          <p:cNvSpPr txBox="1"/>
          <p:nvPr/>
        </p:nvSpPr>
        <p:spPr>
          <a:xfrm>
            <a:off x="568482" y="-100869"/>
            <a:ext cx="10834086" cy="1142385"/>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rgbClr val="C52B87"/>
              </a:buClr>
              <a:buSzPts val="2600"/>
              <a:buFont typeface="Calibri"/>
              <a:buNone/>
            </a:pPr>
            <a:r>
              <a:rPr lang="en-IE" sz="2600" b="1" i="0" u="none" strike="noStrike" cap="none">
                <a:solidFill>
                  <a:srgbClr val="C52B87"/>
                </a:solidFill>
                <a:latin typeface="Calibri"/>
                <a:ea typeface="Calibri"/>
                <a:cs typeface="Calibri"/>
                <a:sym typeface="Calibri"/>
              </a:rPr>
              <a:t>Primer iz prakse – Preoblikovanje digitalnih tečajev na Volkshochschule Wien (VHS Wien)</a:t>
            </a:r>
            <a:endParaRPr sz="1400" b="0" i="0" u="none" strike="noStrike" cap="none">
              <a:solidFill>
                <a:srgbClr val="000000"/>
              </a:solidFill>
              <a:latin typeface="Arial"/>
              <a:ea typeface="Arial"/>
              <a:cs typeface="Arial"/>
              <a:sym typeface="Arial"/>
            </a:endParaRPr>
          </a:p>
        </p:txBody>
      </p:sp>
      <p:sp>
        <p:nvSpPr>
          <p:cNvPr id="465" name="Google Shape;465;p9"/>
          <p:cNvSpPr txBox="1"/>
          <p:nvPr/>
        </p:nvSpPr>
        <p:spPr>
          <a:xfrm>
            <a:off x="568481" y="1041516"/>
            <a:ext cx="7143533" cy="95406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IE" sz="2800" b="1" i="0" u="sng" strike="noStrike" cap="none" dirty="0" err="1">
                <a:solidFill>
                  <a:srgbClr val="343434"/>
                </a:solidFill>
                <a:latin typeface="Calibri"/>
                <a:ea typeface="Calibri"/>
                <a:cs typeface="Calibri"/>
                <a:sym typeface="Calibri"/>
              </a:rPr>
              <a:t>Oblikovanje</a:t>
            </a:r>
            <a:r>
              <a:rPr lang="en-IE" sz="2800" b="1" i="0" u="sng" strike="noStrike" cap="none" dirty="0">
                <a:solidFill>
                  <a:srgbClr val="343434"/>
                </a:solidFill>
                <a:latin typeface="Calibri"/>
                <a:ea typeface="Calibri"/>
                <a:cs typeface="Calibri"/>
                <a:sym typeface="Calibri"/>
              </a:rPr>
              <a:t> </a:t>
            </a:r>
            <a:r>
              <a:rPr lang="en-IE" sz="2800" b="1" i="0" u="sng" strike="noStrike" cap="none" dirty="0" err="1">
                <a:solidFill>
                  <a:srgbClr val="343434"/>
                </a:solidFill>
                <a:latin typeface="Calibri"/>
                <a:ea typeface="Calibri"/>
                <a:cs typeface="Calibri"/>
                <a:sym typeface="Calibri"/>
              </a:rPr>
              <a:t>digitalnih</a:t>
            </a:r>
            <a:r>
              <a:rPr lang="en-IE" sz="2800" b="1" i="0" u="sng" strike="noStrike" cap="none" dirty="0">
                <a:solidFill>
                  <a:srgbClr val="343434"/>
                </a:solidFill>
                <a:latin typeface="Calibri"/>
                <a:ea typeface="Calibri"/>
                <a:cs typeface="Calibri"/>
                <a:sym typeface="Calibri"/>
              </a:rPr>
              <a:t> </a:t>
            </a:r>
            <a:r>
              <a:rPr lang="en-IE" sz="2800" b="1" i="0" u="sng" strike="noStrike" cap="none" dirty="0" err="1">
                <a:solidFill>
                  <a:srgbClr val="343434"/>
                </a:solidFill>
                <a:latin typeface="Calibri"/>
                <a:ea typeface="Calibri"/>
                <a:cs typeface="Calibri"/>
                <a:sym typeface="Calibri"/>
              </a:rPr>
              <a:t>učnih</a:t>
            </a:r>
            <a:r>
              <a:rPr lang="en-IE" sz="2800" b="1" i="0" u="sng" strike="noStrike" cap="none" dirty="0">
                <a:solidFill>
                  <a:srgbClr val="343434"/>
                </a:solidFill>
                <a:latin typeface="Calibri"/>
                <a:ea typeface="Calibri"/>
                <a:cs typeface="Calibri"/>
                <a:sym typeface="Calibri"/>
              </a:rPr>
              <a:t> </a:t>
            </a:r>
            <a:r>
              <a:rPr lang="en-IE" sz="2800" b="1" i="0" u="sng" strike="noStrike" cap="none" dirty="0" err="1">
                <a:solidFill>
                  <a:srgbClr val="343434"/>
                </a:solidFill>
                <a:latin typeface="Calibri"/>
                <a:ea typeface="Calibri"/>
                <a:cs typeface="Calibri"/>
                <a:sym typeface="Calibri"/>
              </a:rPr>
              <a:t>izkušenj</a:t>
            </a:r>
            <a:r>
              <a:rPr lang="en-IE" sz="2800" b="1" i="0" u="sng" strike="noStrike" cap="none" dirty="0">
                <a:solidFill>
                  <a:srgbClr val="343434"/>
                </a:solidFill>
                <a:latin typeface="Calibri"/>
                <a:ea typeface="Calibri"/>
                <a:cs typeface="Calibri"/>
                <a:sym typeface="Calibri"/>
              </a:rPr>
              <a:t>, </a:t>
            </a:r>
            <a:r>
              <a:rPr lang="en-IE" sz="2800" b="1" i="0" u="sng" strike="noStrike" cap="none" dirty="0" err="1">
                <a:solidFill>
                  <a:srgbClr val="343434"/>
                </a:solidFill>
                <a:latin typeface="Calibri"/>
                <a:ea typeface="Calibri"/>
                <a:cs typeface="Calibri"/>
                <a:sym typeface="Calibri"/>
              </a:rPr>
              <a:t>usklajenih</a:t>
            </a:r>
            <a:r>
              <a:rPr lang="en-IE" sz="2800" b="1" i="0" u="sng" strike="noStrike" cap="none" dirty="0">
                <a:solidFill>
                  <a:srgbClr val="343434"/>
                </a:solidFill>
                <a:latin typeface="Calibri"/>
                <a:ea typeface="Calibri"/>
                <a:cs typeface="Calibri"/>
                <a:sym typeface="Calibri"/>
              </a:rPr>
              <a:t> z </a:t>
            </a:r>
            <a:r>
              <a:rPr lang="en-IE" sz="2800" b="1" i="0" u="sng" strike="noStrike" cap="none" dirty="0" err="1">
                <a:solidFill>
                  <a:srgbClr val="343434"/>
                </a:solidFill>
                <a:latin typeface="Calibri"/>
                <a:ea typeface="Calibri"/>
                <a:cs typeface="Calibri"/>
                <a:sym typeface="Calibri"/>
              </a:rPr>
              <a:t>vsebino</a:t>
            </a:r>
            <a:r>
              <a:rPr lang="sl-SI" sz="2800" b="1" i="0" u="sng" strike="noStrike" cap="none" dirty="0">
                <a:solidFill>
                  <a:srgbClr val="343434"/>
                </a:solidFill>
                <a:latin typeface="Calibri"/>
                <a:ea typeface="Calibri"/>
                <a:cs typeface="Calibri"/>
                <a:sym typeface="Calibri"/>
              </a:rPr>
              <a:t> </a:t>
            </a:r>
            <a:r>
              <a:rPr lang="en-IE" sz="2800" b="1" i="0" u="sng" strike="noStrike" cap="none" dirty="0" err="1">
                <a:solidFill>
                  <a:srgbClr val="343434"/>
                </a:solidFill>
                <a:latin typeface="Calibri"/>
                <a:ea typeface="Calibri"/>
                <a:cs typeface="Calibri"/>
                <a:sym typeface="Calibri"/>
              </a:rPr>
              <a:t>digitalnih</a:t>
            </a:r>
            <a:r>
              <a:rPr lang="en-IE" sz="2800" b="1" i="0" u="sng" strike="noStrike" cap="none" dirty="0">
                <a:solidFill>
                  <a:srgbClr val="343434"/>
                </a:solidFill>
                <a:latin typeface="Calibri"/>
                <a:ea typeface="Calibri"/>
                <a:cs typeface="Calibri"/>
                <a:sym typeface="Calibri"/>
              </a:rPr>
              <a:t> </a:t>
            </a:r>
            <a:r>
              <a:rPr lang="en-IE" sz="2800" b="1" i="0" u="sng" strike="noStrike" cap="none" dirty="0" err="1">
                <a:solidFill>
                  <a:srgbClr val="343434"/>
                </a:solidFill>
                <a:latin typeface="Calibri"/>
                <a:ea typeface="Calibri"/>
                <a:cs typeface="Calibri"/>
                <a:sym typeface="Calibri"/>
              </a:rPr>
              <a:t>učnih</a:t>
            </a:r>
            <a:r>
              <a:rPr lang="en-IE" sz="2800" b="1" i="0" u="sng" strike="noStrike" cap="none" dirty="0">
                <a:solidFill>
                  <a:srgbClr val="343434"/>
                </a:solidFill>
                <a:latin typeface="Calibri"/>
                <a:ea typeface="Calibri"/>
                <a:cs typeface="Calibri"/>
                <a:sym typeface="Calibri"/>
              </a:rPr>
              <a:t> </a:t>
            </a:r>
            <a:r>
              <a:rPr lang="en-IE" sz="2800" b="1" i="0" u="sng" strike="noStrike" cap="none" dirty="0" err="1">
                <a:solidFill>
                  <a:srgbClr val="343434"/>
                </a:solidFill>
                <a:latin typeface="Calibri"/>
                <a:ea typeface="Calibri"/>
                <a:cs typeface="Calibri"/>
                <a:sym typeface="Calibri"/>
              </a:rPr>
              <a:t>izkušenj</a:t>
            </a:r>
            <a:endParaRPr sz="2800" b="1" i="0" u="none" strike="noStrike" cap="none" dirty="0">
              <a:solidFill>
                <a:srgbClr val="343434"/>
              </a:solidFill>
              <a:latin typeface="Calibri"/>
              <a:ea typeface="Calibri"/>
              <a:cs typeface="Calibri"/>
              <a:sym typeface="Calibri"/>
            </a:endParaRPr>
          </a:p>
        </p:txBody>
      </p:sp>
      <p:sp>
        <p:nvSpPr>
          <p:cNvPr id="466" name="Google Shape;466;p9"/>
          <p:cNvSpPr/>
          <p:nvPr/>
        </p:nvSpPr>
        <p:spPr>
          <a:xfrm>
            <a:off x="646119" y="2207119"/>
            <a:ext cx="6358529" cy="3785611"/>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1600"/>
              <a:buFont typeface="Arial"/>
              <a:buNone/>
            </a:pPr>
            <a:r>
              <a:rPr lang="en-IE" sz="1600" b="0" i="0" u="none" strike="noStrike" cap="none">
                <a:solidFill>
                  <a:srgbClr val="5F625F"/>
                </a:solidFill>
                <a:latin typeface="Calibri"/>
                <a:ea typeface="Calibri"/>
                <a:cs typeface="Calibri"/>
                <a:sym typeface="Calibri"/>
              </a:rPr>
              <a:t>Ta študija primera preučuje, kako je Volkshochschule Wien (VHS Wien) prilagodila več predmetnih tečajev za izobraževanje odraslih v mešane in digitalne oblike, da bi zadovoljila spreminjajoče se potrebe udeležencev. Mnogi tečaji VHS so se tradicionalno opirali na poučevanje iz oči v oči, tiskano gradivo in razlage pod vodstvom inštruktorja. Ker se je povpraševanje po prožnosti povečalo, so morali izobraževalci preoblikovati tečaje, hkrati pa ohraniti kakovost, ustreznost in dostopnost vsebin.</a:t>
            </a:r>
            <a:endParaRPr/>
          </a:p>
          <a:p>
            <a:pPr marL="0" marR="0" lvl="0" indent="0" algn="just" rtl="0">
              <a:lnSpc>
                <a:spcPct val="100000"/>
              </a:lnSpc>
              <a:spcBef>
                <a:spcPts val="0"/>
              </a:spcBef>
              <a:spcAft>
                <a:spcPts val="0"/>
              </a:spcAft>
              <a:buClr>
                <a:srgbClr val="000000"/>
              </a:buClr>
              <a:buSzPts val="1600"/>
              <a:buFont typeface="Arial"/>
              <a:buNone/>
            </a:pPr>
            <a:r>
              <a:rPr lang="en-IE" sz="1600" b="0" i="0" u="none" strike="noStrike" cap="none">
                <a:solidFill>
                  <a:srgbClr val="5F625F"/>
                </a:solidFill>
                <a:latin typeface="Calibri"/>
                <a:ea typeface="Calibri"/>
                <a:cs typeface="Calibri"/>
                <a:sym typeface="Calibri"/>
              </a:rPr>
              <a:t>Ključni izziv je bil prilagoditi obstoječe učne materiale v digitalne oblike, ki bi podpirale razumevanje snovi, ne da bi preobremenile udeležence ali izgubile pedagoško jasnost. Z uporabo znanja o vsebini (CK) in tehnološkega znanja o vsebini (TCK) so izobraževalci zagotovili, da so digitalna orodja podpirala učne cilje in odražala realne življenjske kontekste odraslih udeležencev.</a:t>
            </a:r>
            <a:endParaRPr/>
          </a:p>
          <a:p>
            <a:pPr marL="0" marR="0" lvl="0" indent="0" algn="just" rtl="0">
              <a:lnSpc>
                <a:spcPct val="100000"/>
              </a:lnSpc>
              <a:spcBef>
                <a:spcPts val="0"/>
              </a:spcBef>
              <a:spcAft>
                <a:spcPts val="0"/>
              </a:spcAft>
              <a:buClr>
                <a:srgbClr val="000000"/>
              </a:buClr>
              <a:buSzPts val="1600"/>
              <a:buFont typeface="Arial"/>
              <a:buNone/>
            </a:pPr>
            <a:r>
              <a:rPr lang="en-IE" sz="1600" b="0" i="0" u="none" strike="noStrike" cap="none">
                <a:solidFill>
                  <a:srgbClr val="5F625F"/>
                </a:solidFill>
                <a:latin typeface="Calibri"/>
                <a:ea typeface="Calibri"/>
                <a:cs typeface="Calibri"/>
                <a:sym typeface="Calibri"/>
              </a:rPr>
              <a:t>Cilj: Okrepiti učenje predmeta s skrbno izbranimi in prilagojenimi digitalnimi viri.</a:t>
            </a:r>
            <a:endParaRPr sz="1400" b="0" i="0" u="none" strike="noStrike" cap="none">
              <a:solidFill>
                <a:srgbClr val="000000"/>
              </a:solidFill>
              <a:latin typeface="Arial"/>
              <a:ea typeface="Arial"/>
              <a:cs typeface="Arial"/>
              <a:sym typeface="Arial"/>
            </a:endParaRPr>
          </a:p>
        </p:txBody>
      </p:sp>
      <p:pic>
        <p:nvPicPr>
          <p:cNvPr id="467" name="Google Shape;467;p9"/>
          <p:cNvPicPr preferRelativeResize="0"/>
          <p:nvPr/>
        </p:nvPicPr>
        <p:blipFill rotWithShape="1">
          <a:blip r:embed="rId4">
            <a:alphaModFix/>
          </a:blip>
          <a:srcRect/>
          <a:stretch/>
        </p:blipFill>
        <p:spPr>
          <a:xfrm>
            <a:off x="7733043" y="1760548"/>
            <a:ext cx="3564283" cy="3564283"/>
          </a:xfrm>
          <a:prstGeom prst="rect">
            <a:avLst/>
          </a:prstGeom>
          <a:noFill/>
          <a:ln>
            <a:noFill/>
          </a:ln>
        </p:spPr>
      </p:pic>
      <p:sp>
        <p:nvSpPr>
          <p:cNvPr id="468" name="Google Shape;468;p9"/>
          <p:cNvSpPr txBox="1"/>
          <p:nvPr/>
        </p:nvSpPr>
        <p:spPr>
          <a:xfrm>
            <a:off x="7712014" y="5324831"/>
            <a:ext cx="3635689" cy="26157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IE" sz="1100" b="0" i="0" u="none" strike="noStrike" cap="none">
                <a:solidFill>
                  <a:srgbClr val="5F625F"/>
                </a:solidFill>
                <a:latin typeface="Calibri"/>
                <a:ea typeface="Calibri"/>
                <a:cs typeface="Calibri"/>
                <a:sym typeface="Calibri"/>
              </a:rPr>
              <a:t>Slika: pikisuperstar na </a:t>
            </a:r>
            <a:r>
              <a:rPr lang="en-IE" sz="1100" b="0" i="0" u="sng" strike="noStrike" cap="none">
                <a:solidFill>
                  <a:srgbClr val="5F625F"/>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Freepik</a:t>
            </a:r>
            <a:endParaRPr sz="1100" b="0" i="0" u="none" strike="noStrike" cap="none">
              <a:solidFill>
                <a:srgbClr val="5F625F"/>
              </a:solidFill>
              <a:latin typeface="Calibri"/>
              <a:ea typeface="Calibri"/>
              <a:cs typeface="Calibri"/>
              <a:sym typeface="Calibri"/>
            </a:endParaRPr>
          </a:p>
        </p:txBody>
      </p:sp>
      <p:pic>
        <p:nvPicPr>
          <p:cNvPr id="7" name="Slika 6">
            <a:extLst>
              <a:ext uri="{FF2B5EF4-FFF2-40B4-BE49-F238E27FC236}">
                <a16:creationId xmlns:a16="http://schemas.microsoft.com/office/drawing/2014/main" id="{566A4988-0C0D-4DE8-97E7-217C1D2D7210}"/>
              </a:ext>
            </a:extLst>
          </p:cNvPr>
          <p:cNvPicPr>
            <a:picLocks noChangeAspect="1"/>
          </p:cNvPicPr>
          <p:nvPr/>
        </p:nvPicPr>
        <p:blipFill>
          <a:blip r:embed="rId6"/>
          <a:stretch>
            <a:fillRect/>
          </a:stretch>
        </p:blipFill>
        <p:spPr>
          <a:xfrm>
            <a:off x="597212" y="6315296"/>
            <a:ext cx="1551289" cy="325453"/>
          </a:xfrm>
          <a:prstGeom prst="rect">
            <a:avLst/>
          </a:prstGeom>
        </p:spPr>
      </p:pic>
      <p:sp>
        <p:nvSpPr>
          <p:cNvPr id="8" name="Pravokotnik 7">
            <a:extLst>
              <a:ext uri="{FF2B5EF4-FFF2-40B4-BE49-F238E27FC236}">
                <a16:creationId xmlns:a16="http://schemas.microsoft.com/office/drawing/2014/main" id="{E778FE4D-FF5B-4EAA-95D9-E9574CA4C99C}"/>
              </a:ext>
            </a:extLst>
          </p:cNvPr>
          <p:cNvSpPr/>
          <p:nvPr/>
        </p:nvSpPr>
        <p:spPr>
          <a:xfrm>
            <a:off x="3128021" y="6315296"/>
            <a:ext cx="5309101" cy="461665"/>
          </a:xfrm>
          <a:prstGeom prst="rect">
            <a:avLst/>
          </a:prstGeom>
          <a:solidFill>
            <a:srgbClr val="F5F5F5"/>
          </a:solidFill>
        </p:spPr>
        <p:txBody>
          <a:bodyPr wrap="square">
            <a:spAutoFit/>
          </a:bodyPr>
          <a:lstStyle/>
          <a:p>
            <a:pPr algn="just"/>
            <a:r>
              <a:rPr lang="sl-SI" sz="800" dirty="0">
                <a:latin typeface="Calibri" panose="020F0502020204030204" pitchFamily="34" charset="0"/>
                <a:ea typeface="Calibri" panose="020F0502020204030204" pitchFamily="34" charset="0"/>
                <a:cs typeface="Calibri" panose="020F0502020204030204" pitchFamily="34" charset="0"/>
              </a:rPr>
              <a:t>„Financirano s strani Evropske unije. Izražena stališča in mnenja so zgolj stališča in mnenja avtorja(-</a:t>
            </a:r>
            <a:r>
              <a:rPr lang="sl-SI" sz="800" dirty="0" err="1">
                <a:latin typeface="Calibri" panose="020F0502020204030204" pitchFamily="34" charset="0"/>
                <a:ea typeface="Calibri" panose="020F0502020204030204" pitchFamily="34" charset="0"/>
                <a:cs typeface="Calibri" panose="020F0502020204030204" pitchFamily="34" charset="0"/>
              </a:rPr>
              <a:t>ev</a:t>
            </a:r>
            <a:r>
              <a:rPr lang="sl-SI" sz="800" dirty="0">
                <a:latin typeface="Calibri" panose="020F0502020204030204" pitchFamily="34" charset="0"/>
                <a:ea typeface="Calibri" panose="020F0502020204030204" pitchFamily="34" charset="0"/>
                <a:cs typeface="Calibri" panose="020F0502020204030204" pitchFamily="34" charset="0"/>
              </a:rPr>
              <a:t>) in ne odražajo nujno stališč in mnenj Evropske unije ali </a:t>
            </a:r>
            <a:r>
              <a:rPr lang="sl-SI" sz="800" dirty="0" err="1">
                <a:latin typeface="Calibri" panose="020F0502020204030204" pitchFamily="34" charset="0"/>
                <a:ea typeface="Calibri" panose="020F0502020204030204" pitchFamily="34" charset="0"/>
                <a:cs typeface="Calibri" panose="020F0502020204030204" pitchFamily="34" charset="0"/>
              </a:rPr>
              <a:t>OeAD-GmbH</a:t>
            </a:r>
            <a:r>
              <a:rPr lang="sl-SI" sz="800" dirty="0">
                <a:latin typeface="Calibri" panose="020F0502020204030204" pitchFamily="34" charset="0"/>
                <a:ea typeface="Calibri" panose="020F0502020204030204" pitchFamily="34" charset="0"/>
                <a:cs typeface="Calibri" panose="020F0502020204030204" pitchFamily="34" charset="0"/>
              </a:rPr>
              <a:t>. Niti Evropska unija niti organ, ki je dodelil sredstva, ne odgovarjata zanje.“</a:t>
            </a:r>
            <a:br>
              <a:rPr lang="de-DE" sz="800" dirty="0">
                <a:latin typeface="Calibri" panose="020F0502020204030204" pitchFamily="34" charset="0"/>
                <a:ea typeface="Calibri" panose="020F0502020204030204" pitchFamily="34" charset="0"/>
                <a:cs typeface="Calibri" panose="020F0502020204030204" pitchFamily="34" charset="0"/>
              </a:rPr>
            </a:br>
            <a:endParaRPr lang="sl-SI"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p:transition spd="slow">
        <p:fade/>
      </p:transition>
    </mc:Fallback>
  </mc:AlternateContent>
</p:sld>
</file>

<file path=ppt/theme/theme1.xml><?xml version="1.0" encoding="utf-8"?>
<a:theme xmlns:a="http://schemas.openxmlformats.org/drawingml/2006/main" name="Mreža, sestavljena iz rombov 16 x 9">
  <a:themeElements>
    <a:clrScheme name="DiamondGrid">
      <a:dk1>
        <a:srgbClr val="2D2E2D"/>
      </a:dk1>
      <a:lt1>
        <a:srgbClr val="FFFFFF"/>
      </a:lt1>
      <a:dk2>
        <a:srgbClr val="000000"/>
      </a:dk2>
      <a:lt2>
        <a:srgbClr val="EAEAEA"/>
      </a:lt2>
      <a:accent1>
        <a:srgbClr val="D15A3E"/>
      </a:accent1>
      <a:accent2>
        <a:srgbClr val="B2B2B2"/>
      </a:accent2>
      <a:accent3>
        <a:srgbClr val="4F91A1"/>
      </a:accent3>
      <a:accent4>
        <a:srgbClr val="F0BA34"/>
      </a:accent4>
      <a:accent5>
        <a:srgbClr val="AEB733"/>
      </a:accent5>
      <a:accent6>
        <a:srgbClr val="926397"/>
      </a:accent6>
      <a:hlink>
        <a:srgbClr val="4F91A1"/>
      </a:hlink>
      <a:folHlink>
        <a:srgbClr val="808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ova tema">
  <a:themeElements>
    <a:clrScheme name="DiamondGrid">
      <a:dk1>
        <a:srgbClr val="2D2E2D"/>
      </a:dk1>
      <a:lt1>
        <a:srgbClr val="FFFFFF"/>
      </a:lt1>
      <a:dk2>
        <a:srgbClr val="000000"/>
      </a:dk2>
      <a:lt2>
        <a:srgbClr val="EAEAEA"/>
      </a:lt2>
      <a:accent1>
        <a:srgbClr val="D15A3E"/>
      </a:accent1>
      <a:accent2>
        <a:srgbClr val="B2B2B2"/>
      </a:accent2>
      <a:accent3>
        <a:srgbClr val="4F91A1"/>
      </a:accent3>
      <a:accent4>
        <a:srgbClr val="F0BA34"/>
      </a:accent4>
      <a:accent5>
        <a:srgbClr val="AEB733"/>
      </a:accent5>
      <a:accent6>
        <a:srgbClr val="926397"/>
      </a:accent6>
      <a:hlink>
        <a:srgbClr val="4F91A1"/>
      </a:hlink>
      <a:folHlink>
        <a:srgbClr val="808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306</TotalTime>
  <Words>4551</Words>
  <Application>Microsoft Office PowerPoint</Application>
  <PresentationFormat>Širokozaslonsko</PresentationFormat>
  <Paragraphs>274</Paragraphs>
  <Slides>27</Slides>
  <Notes>27</Notes>
  <HiddenSlides>0</HiddenSlides>
  <MMClips>0</MMClips>
  <ScaleCrop>false</ScaleCrop>
  <HeadingPairs>
    <vt:vector size="6" baseType="variant">
      <vt:variant>
        <vt:lpstr>Uporabljene pisave</vt:lpstr>
      </vt:variant>
      <vt:variant>
        <vt:i4>2</vt:i4>
      </vt:variant>
      <vt:variant>
        <vt:lpstr>Tema</vt:lpstr>
      </vt:variant>
      <vt:variant>
        <vt:i4>1</vt:i4>
      </vt:variant>
      <vt:variant>
        <vt:lpstr>Naslovi diapozitivov</vt:lpstr>
      </vt:variant>
      <vt:variant>
        <vt:i4>27</vt:i4>
      </vt:variant>
    </vt:vector>
  </HeadingPairs>
  <TitlesOfParts>
    <vt:vector size="30" baseType="lpstr">
      <vt:lpstr>Arial</vt:lpstr>
      <vt:lpstr>Calibri</vt:lpstr>
      <vt:lpstr>Mreža, sestavljena iz rombov 16 x 9</vt:lpstr>
      <vt:lpstr>PowerPointova predstavitev</vt:lpstr>
      <vt:lpstr>Cilj enote </vt:lpstr>
      <vt:lpstr>Učni izidi</vt:lpstr>
      <vt:lpstr>Pregled enote</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Nasveti za učitelje</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PowerPointova predstavitev</dc:title>
  <dc:creator>Jasmina Pakiž</dc:creator>
  <cp:keywords>, docId:2CC99E5DA9E5832BB8940B8229EB17E3</cp:keywords>
  <cp:lastModifiedBy>Tanja Žibert</cp:lastModifiedBy>
  <cp:revision>23</cp:revision>
  <dcterms:created xsi:type="dcterms:W3CDTF">2024-11-27T09:16:14Z</dcterms:created>
  <dcterms:modified xsi:type="dcterms:W3CDTF">2026-05-13T13:52:29Z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y fmtid="{D5CDD505-2E9C-101B-9397-08002B2CF9AE}" pid="3" name="InternalTags">
    <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