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6858000" cx="12192000"/>
  <p:notesSz cx="6797675" cy="992662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3608">
          <p15:clr>
            <a:srgbClr val="A4A3A4"/>
          </p15:clr>
        </p15:guide>
        <p15:guide id="2" orient="horz" pos="3969">
          <p15:clr>
            <a:srgbClr val="A4A3A4"/>
          </p15:clr>
        </p15:guide>
      </p15:sldGuideLst>
    </p:ext>
    <p:ext uri="GoogleSlidesCustomDataVersion2">
      <go:slidesCustomData xmlns:go="http://customooxmlschemas.google.com/" r:id="rId28" roundtripDataSignature="AMtx7mgvEmjYBsabyX9n2tO9VyWlg2+Rx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608"/>
        <p:guide pos="3969"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customschemas.google.com/relationships/presentationmetadata" Target="meta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45659" cy="498056"/>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50444" y="0"/>
            <a:ext cx="2945659" cy="498056"/>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9428585"/>
            <a:ext cx="2945659" cy="498055"/>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50444" y="9428585"/>
            <a:ext cx="2945659" cy="498055"/>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l-SI"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1: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1: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1" name="Google Shape;391;p1:notes"/>
          <p:cNvSpPr txBox="1"/>
          <p:nvPr>
            <p:ph idx="12" type="sldNum"/>
          </p:nvPr>
        </p:nvSpPr>
        <p:spPr>
          <a:xfrm>
            <a:off x="3850444" y="9428585"/>
            <a:ext cx="2945659" cy="498055"/>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sl-SI"/>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12: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0" name="Google Shape;470;p12: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13: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6" name="Google Shape;476;p13: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14: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7" name="Google Shape;497;p14:notes"/>
          <p:cNvSpPr/>
          <p:nvPr>
            <p:ph idx="2" type="sldImg"/>
          </p:nvPr>
        </p:nvSpPr>
        <p:spPr>
          <a:xfrm>
            <a:off x="422275" y="1241425"/>
            <a:ext cx="5953200" cy="3349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p15: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4" name="Google Shape;504;p15:notes"/>
          <p:cNvSpPr/>
          <p:nvPr>
            <p:ph idx="2" type="sldImg"/>
          </p:nvPr>
        </p:nvSpPr>
        <p:spPr>
          <a:xfrm>
            <a:off x="422275" y="1241425"/>
            <a:ext cx="5953200" cy="3349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16: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1" name="Google Shape;511;p16:notes"/>
          <p:cNvSpPr/>
          <p:nvPr>
            <p:ph idx="2" type="sldImg"/>
          </p:nvPr>
        </p:nvSpPr>
        <p:spPr>
          <a:xfrm>
            <a:off x="422275" y="1241425"/>
            <a:ext cx="5953200" cy="3349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17: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8" name="Google Shape;518;p17:notes"/>
          <p:cNvSpPr/>
          <p:nvPr>
            <p:ph idx="2" type="sldImg"/>
          </p:nvPr>
        </p:nvSpPr>
        <p:spPr>
          <a:xfrm>
            <a:off x="422275" y="1241425"/>
            <a:ext cx="5953200" cy="3349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18: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5" name="Google Shape;525;p18:notes"/>
          <p:cNvSpPr/>
          <p:nvPr>
            <p:ph idx="2" type="sldImg"/>
          </p:nvPr>
        </p:nvSpPr>
        <p:spPr>
          <a:xfrm>
            <a:off x="422275" y="1241425"/>
            <a:ext cx="5953200" cy="3349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19: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2" name="Google Shape;532;p19:notes"/>
          <p:cNvSpPr/>
          <p:nvPr>
            <p:ph idx="2" type="sldImg"/>
          </p:nvPr>
        </p:nvSpPr>
        <p:spPr>
          <a:xfrm>
            <a:off x="422275" y="1241425"/>
            <a:ext cx="5953200" cy="3349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p21: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9" name="Google Shape;539;p21: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3af3434b6b5_0_2:notes"/>
          <p:cNvSpPr txBox="1"/>
          <p:nvPr>
            <p:ph idx="1" type="body"/>
          </p:nvPr>
        </p:nvSpPr>
        <p:spPr>
          <a:xfrm>
            <a:off x="679768" y="4777195"/>
            <a:ext cx="5438100" cy="3350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6" name="Google Shape;546;g3af3434b6b5_0_2:notes"/>
          <p:cNvSpPr/>
          <p:nvPr>
            <p:ph idx="2" type="sldImg"/>
          </p:nvPr>
        </p:nvSpPr>
        <p:spPr>
          <a:xfrm>
            <a:off x="422275" y="1241425"/>
            <a:ext cx="5953200" cy="3349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2: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5" name="Google Shape;405;p2: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p20: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3" name="Google Shape;553;p20: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p22: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1" name="Google Shape;561;p22: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23: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7" name="Google Shape;567;p23: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8" name="Google Shape;568;p23:notes"/>
          <p:cNvSpPr txBox="1"/>
          <p:nvPr>
            <p:ph idx="12" type="sldNum"/>
          </p:nvPr>
        </p:nvSpPr>
        <p:spPr>
          <a:xfrm>
            <a:off x="3850444" y="9428585"/>
            <a:ext cx="2945659" cy="498055"/>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sl-SI"/>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3: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3" name="Google Shape;413;p3: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4: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1" name="Google Shape;421;p4: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5: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1" name="Google Shape;431;p5: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6: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0" name="Google Shape;440;p6: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7: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7" name="Google Shape;447;p7: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8: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5" name="Google Shape;455;p8: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9: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400"/>
              </a:spcBef>
              <a:spcAft>
                <a:spcPts val="0"/>
              </a:spcAft>
              <a:buClr>
                <a:schemeClr val="dk2"/>
              </a:buClr>
              <a:buSzPts val="1100"/>
              <a:buFont typeface="Arial"/>
              <a:buNone/>
            </a:pPr>
            <a:r>
              <a:rPr b="1" lang="sl-SI" sz="1300">
                <a:solidFill>
                  <a:schemeClr val="dk2"/>
                </a:solidFill>
              </a:rPr>
              <a:t>TIPS FOR EDUCATORS</a:t>
            </a:r>
            <a:endParaRPr b="1" sz="1300">
              <a:solidFill>
                <a:schemeClr val="dk2"/>
              </a:solidFill>
            </a:endParaRPr>
          </a:p>
          <a:p>
            <a:pPr indent="-298450" lvl="0" marL="457200" rtl="0" algn="l">
              <a:lnSpc>
                <a:spcPct val="115000"/>
              </a:lnSpc>
              <a:spcBef>
                <a:spcPts val="1200"/>
              </a:spcBef>
              <a:spcAft>
                <a:spcPts val="0"/>
              </a:spcAft>
              <a:buClr>
                <a:schemeClr val="dk2"/>
              </a:buClr>
              <a:buSzPts val="1100"/>
              <a:buChar char="●"/>
            </a:pPr>
            <a:r>
              <a:rPr lang="sl-SI" sz="1100">
                <a:solidFill>
                  <a:schemeClr val="dk2"/>
                </a:solidFill>
              </a:rPr>
              <a:t>Empower, don’t rescue</a:t>
            </a:r>
            <a:endParaRPr sz="1100">
              <a:solidFill>
                <a:schemeClr val="dk2"/>
              </a:solidFill>
            </a:endParaRPr>
          </a:p>
          <a:p>
            <a:pPr indent="-298450" lvl="0" marL="457200" rtl="0" algn="l">
              <a:lnSpc>
                <a:spcPct val="115000"/>
              </a:lnSpc>
              <a:spcBef>
                <a:spcPts val="0"/>
              </a:spcBef>
              <a:spcAft>
                <a:spcPts val="0"/>
              </a:spcAft>
              <a:buClr>
                <a:schemeClr val="dk2"/>
              </a:buClr>
              <a:buSzPts val="1100"/>
              <a:buChar char="●"/>
            </a:pPr>
            <a:r>
              <a:rPr lang="sl-SI" sz="1100">
                <a:solidFill>
                  <a:schemeClr val="dk2"/>
                </a:solidFill>
              </a:rPr>
              <a:t>Focus feedback on progress, not perfection</a:t>
            </a:r>
            <a:endParaRPr sz="1100">
              <a:solidFill>
                <a:schemeClr val="dk2"/>
              </a:solidFill>
            </a:endParaRPr>
          </a:p>
          <a:p>
            <a:pPr indent="-298450" lvl="0" marL="457200" rtl="0" algn="l">
              <a:lnSpc>
                <a:spcPct val="115000"/>
              </a:lnSpc>
              <a:spcBef>
                <a:spcPts val="0"/>
              </a:spcBef>
              <a:spcAft>
                <a:spcPts val="0"/>
              </a:spcAft>
              <a:buClr>
                <a:schemeClr val="dk2"/>
              </a:buClr>
              <a:buSzPts val="1100"/>
              <a:buChar char="●"/>
            </a:pPr>
            <a:r>
              <a:rPr lang="sl-SI" sz="1100">
                <a:solidFill>
                  <a:schemeClr val="dk2"/>
                </a:solidFill>
              </a:rPr>
              <a:t>Break tasks into visible micro-victories</a:t>
            </a:r>
            <a:endParaRPr sz="1100">
              <a:solidFill>
                <a:schemeClr val="dk2"/>
              </a:solidFill>
            </a:endParaRPr>
          </a:p>
          <a:p>
            <a:pPr indent="-298450" lvl="0" marL="457200" rtl="0" algn="l">
              <a:lnSpc>
                <a:spcPct val="115000"/>
              </a:lnSpc>
              <a:spcBef>
                <a:spcPts val="0"/>
              </a:spcBef>
              <a:spcAft>
                <a:spcPts val="0"/>
              </a:spcAft>
              <a:buClr>
                <a:schemeClr val="dk2"/>
              </a:buClr>
              <a:buSzPts val="1100"/>
              <a:buChar char="●"/>
            </a:pPr>
            <a:r>
              <a:rPr lang="sl-SI" sz="1100">
                <a:solidFill>
                  <a:schemeClr val="dk2"/>
                </a:solidFill>
              </a:rPr>
              <a:t>Start with speaking &amp; confidence before tools</a:t>
            </a:r>
            <a:endParaRPr sz="1100">
              <a:solidFill>
                <a:schemeClr val="dk2"/>
              </a:solidFill>
            </a:endParaRPr>
          </a:p>
          <a:p>
            <a:pPr indent="-298450" lvl="0" marL="457200" rtl="0" algn="l">
              <a:lnSpc>
                <a:spcPct val="115000"/>
              </a:lnSpc>
              <a:spcBef>
                <a:spcPts val="0"/>
              </a:spcBef>
              <a:spcAft>
                <a:spcPts val="0"/>
              </a:spcAft>
              <a:buClr>
                <a:schemeClr val="dk2"/>
              </a:buClr>
              <a:buSzPts val="1100"/>
              <a:buChar char="●"/>
            </a:pPr>
            <a:r>
              <a:rPr lang="sl-SI" sz="1100">
                <a:solidFill>
                  <a:schemeClr val="dk2"/>
                </a:solidFill>
              </a:rPr>
              <a:t>Replace assumptions with questions</a:t>
            </a:r>
            <a:endParaRPr/>
          </a:p>
        </p:txBody>
      </p:sp>
      <p:sp>
        <p:nvSpPr>
          <p:cNvPr id="463" name="Google Shape;463;p9: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ni diapozitiv" showMasterSp="0" type="title">
  <p:cSld name="TITLE">
    <p:spTree>
      <p:nvGrpSpPr>
        <p:cNvPr id="67" name="Shape 67"/>
        <p:cNvGrpSpPr/>
        <p:nvPr/>
      </p:nvGrpSpPr>
      <p:grpSpPr>
        <a:xfrm>
          <a:off x="0" y="0"/>
          <a:ext cx="0" cy="0"/>
          <a:chOff x="0" y="0"/>
          <a:chExt cx="0" cy="0"/>
        </a:xfrm>
      </p:grpSpPr>
      <p:grpSp>
        <p:nvGrpSpPr>
          <p:cNvPr id="68" name="Google Shape;68;p25"/>
          <p:cNvGrpSpPr/>
          <p:nvPr/>
        </p:nvGrpSpPr>
        <p:grpSpPr>
          <a:xfrm>
            <a:off x="-1" y="0"/>
            <a:ext cx="12192002" cy="6858000"/>
            <a:chOff x="-1" y="0"/>
            <a:chExt cx="12192002" cy="6858000"/>
          </a:xfrm>
        </p:grpSpPr>
        <p:cxnSp>
          <p:nvCxnSpPr>
            <p:cNvPr id="69" name="Google Shape;69;p25"/>
            <p:cNvCxnSpPr/>
            <p:nvPr/>
          </p:nvCxnSpPr>
          <p:spPr>
            <a:xfrm>
              <a:off x="610194"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0" name="Google Shape;70;p25"/>
            <p:cNvCxnSpPr/>
            <p:nvPr/>
          </p:nvCxnSpPr>
          <p:spPr>
            <a:xfrm>
              <a:off x="1829332"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1" name="Google Shape;71;p25"/>
            <p:cNvCxnSpPr/>
            <p:nvPr/>
          </p:nvCxnSpPr>
          <p:spPr>
            <a:xfrm>
              <a:off x="3048470"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2" name="Google Shape;72;p25"/>
            <p:cNvCxnSpPr/>
            <p:nvPr/>
          </p:nvCxnSpPr>
          <p:spPr>
            <a:xfrm>
              <a:off x="4267608"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3" name="Google Shape;73;p25"/>
            <p:cNvCxnSpPr/>
            <p:nvPr/>
          </p:nvCxnSpPr>
          <p:spPr>
            <a:xfrm>
              <a:off x="5486746"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4" name="Google Shape;74;p25"/>
            <p:cNvCxnSpPr/>
            <p:nvPr/>
          </p:nvCxnSpPr>
          <p:spPr>
            <a:xfrm>
              <a:off x="6705884"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5" name="Google Shape;75;p25"/>
            <p:cNvCxnSpPr/>
            <p:nvPr/>
          </p:nvCxnSpPr>
          <p:spPr>
            <a:xfrm>
              <a:off x="7925022"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6" name="Google Shape;76;p25"/>
            <p:cNvCxnSpPr/>
            <p:nvPr/>
          </p:nvCxnSpPr>
          <p:spPr>
            <a:xfrm>
              <a:off x="9144160"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7" name="Google Shape;77;p25"/>
            <p:cNvCxnSpPr/>
            <p:nvPr/>
          </p:nvCxnSpPr>
          <p:spPr>
            <a:xfrm>
              <a:off x="10363298"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8" name="Google Shape;78;p25"/>
            <p:cNvCxnSpPr/>
            <p:nvPr/>
          </p:nvCxnSpPr>
          <p:spPr>
            <a:xfrm>
              <a:off x="11582436"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9" name="Google Shape;79;p25"/>
            <p:cNvCxnSpPr/>
            <p:nvPr/>
          </p:nvCxnSpPr>
          <p:spPr>
            <a:xfrm>
              <a:off x="2819" y="386485"/>
              <a:ext cx="12188952" cy="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0" name="Google Shape;80;p25"/>
            <p:cNvCxnSpPr/>
            <p:nvPr/>
          </p:nvCxnSpPr>
          <p:spPr>
            <a:xfrm>
              <a:off x="2819" y="1611181"/>
              <a:ext cx="12188952" cy="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1" name="Google Shape;81;p25"/>
            <p:cNvCxnSpPr/>
            <p:nvPr/>
          </p:nvCxnSpPr>
          <p:spPr>
            <a:xfrm>
              <a:off x="2819" y="2835877"/>
              <a:ext cx="12188952" cy="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2" name="Google Shape;82;p25"/>
            <p:cNvCxnSpPr/>
            <p:nvPr/>
          </p:nvCxnSpPr>
          <p:spPr>
            <a:xfrm>
              <a:off x="2819" y="4060573"/>
              <a:ext cx="12188952" cy="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3" name="Google Shape;83;p25"/>
            <p:cNvCxnSpPr/>
            <p:nvPr/>
          </p:nvCxnSpPr>
          <p:spPr>
            <a:xfrm>
              <a:off x="2819" y="5285269"/>
              <a:ext cx="12188952" cy="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4" name="Google Shape;84;p25"/>
            <p:cNvCxnSpPr/>
            <p:nvPr/>
          </p:nvCxnSpPr>
          <p:spPr>
            <a:xfrm>
              <a:off x="2819" y="6509965"/>
              <a:ext cx="12188952" cy="0"/>
            </a:xfrm>
            <a:prstGeom prst="straightConnector1">
              <a:avLst/>
            </a:prstGeom>
            <a:noFill/>
            <a:ln cap="flat" cmpd="sng" w="9525">
              <a:solidFill>
                <a:srgbClr val="D8D8D8">
                  <a:alpha val="34509"/>
                </a:srgbClr>
              </a:solidFill>
              <a:prstDash val="solid"/>
              <a:miter lim="800000"/>
              <a:headEnd len="sm" w="sm" type="none"/>
              <a:tailEnd len="sm" w="sm" type="none"/>
            </a:ln>
          </p:spPr>
        </p:cxnSp>
        <p:grpSp>
          <p:nvGrpSpPr>
            <p:cNvPr id="85" name="Google Shape;85;p25"/>
            <p:cNvGrpSpPr/>
            <p:nvPr/>
          </p:nvGrpSpPr>
          <p:grpSpPr>
            <a:xfrm>
              <a:off x="-1" y="0"/>
              <a:ext cx="12192001" cy="6858000"/>
              <a:chOff x="-1" y="0"/>
              <a:chExt cx="12192001" cy="6858000"/>
            </a:xfrm>
          </p:grpSpPr>
          <p:cxnSp>
            <p:nvCxnSpPr>
              <p:cNvPr id="86" name="Google Shape;86;p25"/>
              <p:cNvCxnSpPr/>
              <p:nvPr/>
            </p:nvCxnSpPr>
            <p:spPr>
              <a:xfrm>
                <a:off x="225425"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7" name="Google Shape;87;p25"/>
              <p:cNvCxnSpPr/>
              <p:nvPr/>
            </p:nvCxnSpPr>
            <p:spPr>
              <a:xfrm>
                <a:off x="1449154"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8" name="Google Shape;88;p25"/>
              <p:cNvCxnSpPr/>
              <p:nvPr/>
            </p:nvCxnSpPr>
            <p:spPr>
              <a:xfrm>
                <a:off x="2665982"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9" name="Google Shape;89;p25"/>
              <p:cNvCxnSpPr/>
              <p:nvPr/>
            </p:nvCxnSpPr>
            <p:spPr>
              <a:xfrm>
                <a:off x="3885119"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90" name="Google Shape;90;p25"/>
              <p:cNvCxnSpPr/>
              <p:nvPr/>
            </p:nvCxnSpPr>
            <p:spPr>
              <a:xfrm>
                <a:off x="5106502"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grpSp>
            <p:nvGrpSpPr>
              <p:cNvPr id="91" name="Google Shape;91;p25"/>
              <p:cNvGrpSpPr/>
              <p:nvPr/>
            </p:nvGrpSpPr>
            <p:grpSpPr>
              <a:xfrm>
                <a:off x="6327885" y="0"/>
                <a:ext cx="5864115" cy="5898673"/>
                <a:chOff x="6327885" y="0"/>
                <a:chExt cx="5864115" cy="5898673"/>
              </a:xfrm>
            </p:grpSpPr>
            <p:cxnSp>
              <p:nvCxnSpPr>
                <p:cNvPr id="92" name="Google Shape;92;p25"/>
                <p:cNvCxnSpPr/>
                <p:nvPr/>
              </p:nvCxnSpPr>
              <p:spPr>
                <a:xfrm>
                  <a:off x="6327885" y="0"/>
                  <a:ext cx="5864115" cy="5898673"/>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93" name="Google Shape;93;p25"/>
                <p:cNvCxnSpPr/>
                <p:nvPr/>
              </p:nvCxnSpPr>
              <p:spPr>
                <a:xfrm>
                  <a:off x="7549268" y="0"/>
                  <a:ext cx="4642732" cy="4672425"/>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94" name="Google Shape;94;p25"/>
                <p:cNvCxnSpPr/>
                <p:nvPr/>
              </p:nvCxnSpPr>
              <p:spPr>
                <a:xfrm>
                  <a:off x="8772997" y="0"/>
                  <a:ext cx="3419003" cy="3456749"/>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95" name="Google Shape;95;p25"/>
                <p:cNvCxnSpPr/>
                <p:nvPr/>
              </p:nvCxnSpPr>
              <p:spPr>
                <a:xfrm>
                  <a:off x="9982200" y="0"/>
                  <a:ext cx="2209800" cy="2226469"/>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96" name="Google Shape;96;p25"/>
                <p:cNvCxnSpPr/>
                <p:nvPr/>
              </p:nvCxnSpPr>
              <p:spPr>
                <a:xfrm>
                  <a:off x="11199019" y="0"/>
                  <a:ext cx="992981" cy="1002506"/>
                </a:xfrm>
                <a:prstGeom prst="straightConnector1">
                  <a:avLst/>
                </a:prstGeom>
                <a:noFill/>
                <a:ln cap="flat" cmpd="sng" w="9525">
                  <a:solidFill>
                    <a:srgbClr val="D8D8D8">
                      <a:alpha val="34509"/>
                    </a:srgbClr>
                  </a:solidFill>
                  <a:prstDash val="solid"/>
                  <a:miter lim="800000"/>
                  <a:headEnd len="sm" w="sm" type="none"/>
                  <a:tailEnd len="sm" w="sm" type="none"/>
                </a:ln>
              </p:spPr>
            </p:cxnSp>
          </p:grpSp>
          <p:cxnSp>
            <p:nvCxnSpPr>
              <p:cNvPr id="97" name="Google Shape;97;p25"/>
              <p:cNvCxnSpPr/>
              <p:nvPr/>
            </p:nvCxnSpPr>
            <p:spPr>
              <a:xfrm rot="10800000">
                <a:off x="-1" y="1012053"/>
                <a:ext cx="5828811" cy="5845945"/>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98" name="Google Shape;98;p25"/>
              <p:cNvCxnSpPr/>
              <p:nvPr/>
            </p:nvCxnSpPr>
            <p:spPr>
              <a:xfrm rot="10800000">
                <a:off x="-1" y="2227340"/>
                <a:ext cx="4614781" cy="4630658"/>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99" name="Google Shape;99;p25"/>
              <p:cNvCxnSpPr/>
              <p:nvPr/>
            </p:nvCxnSpPr>
            <p:spPr>
              <a:xfrm rot="10800000">
                <a:off x="-1" y="3432149"/>
                <a:ext cx="3398419" cy="3425849"/>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00" name="Google Shape;100;p25"/>
              <p:cNvCxnSpPr/>
              <p:nvPr/>
            </p:nvCxnSpPr>
            <p:spPr>
              <a:xfrm rot="10800000">
                <a:off x="-1" y="4651431"/>
                <a:ext cx="2196496" cy="2206567"/>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01" name="Google Shape;101;p25"/>
              <p:cNvCxnSpPr/>
              <p:nvPr/>
            </p:nvCxnSpPr>
            <p:spPr>
              <a:xfrm rot="10800000">
                <a:off x="-1" y="5864453"/>
                <a:ext cx="987003" cy="993545"/>
              </a:xfrm>
              <a:prstGeom prst="straightConnector1">
                <a:avLst/>
              </a:prstGeom>
              <a:noFill/>
              <a:ln cap="flat" cmpd="sng" w="9525">
                <a:solidFill>
                  <a:srgbClr val="D8D8D8">
                    <a:alpha val="34509"/>
                  </a:srgbClr>
                </a:solidFill>
                <a:prstDash val="solid"/>
                <a:miter lim="800000"/>
                <a:headEnd len="sm" w="sm" type="none"/>
                <a:tailEnd len="sm" w="sm" type="none"/>
              </a:ln>
            </p:spPr>
          </p:cxnSp>
        </p:grpSp>
        <p:grpSp>
          <p:nvGrpSpPr>
            <p:cNvPr id="102" name="Google Shape;102;p25"/>
            <p:cNvGrpSpPr/>
            <p:nvPr/>
          </p:nvGrpSpPr>
          <p:grpSpPr>
            <a:xfrm flipH="1">
              <a:off x="0" y="0"/>
              <a:ext cx="12192001" cy="6858000"/>
              <a:chOff x="-1" y="0"/>
              <a:chExt cx="12192001" cy="6858000"/>
            </a:xfrm>
          </p:grpSpPr>
          <p:cxnSp>
            <p:nvCxnSpPr>
              <p:cNvPr id="103" name="Google Shape;103;p25"/>
              <p:cNvCxnSpPr/>
              <p:nvPr/>
            </p:nvCxnSpPr>
            <p:spPr>
              <a:xfrm>
                <a:off x="225425"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04" name="Google Shape;104;p25"/>
              <p:cNvCxnSpPr/>
              <p:nvPr/>
            </p:nvCxnSpPr>
            <p:spPr>
              <a:xfrm>
                <a:off x="1449154"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05" name="Google Shape;105;p25"/>
              <p:cNvCxnSpPr/>
              <p:nvPr/>
            </p:nvCxnSpPr>
            <p:spPr>
              <a:xfrm>
                <a:off x="2665982"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06" name="Google Shape;106;p25"/>
              <p:cNvCxnSpPr/>
              <p:nvPr/>
            </p:nvCxnSpPr>
            <p:spPr>
              <a:xfrm>
                <a:off x="3885119"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07" name="Google Shape;107;p25"/>
              <p:cNvCxnSpPr/>
              <p:nvPr/>
            </p:nvCxnSpPr>
            <p:spPr>
              <a:xfrm>
                <a:off x="5150644"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grpSp>
            <p:nvGrpSpPr>
              <p:cNvPr id="108" name="Google Shape;108;p25"/>
              <p:cNvGrpSpPr/>
              <p:nvPr/>
            </p:nvGrpSpPr>
            <p:grpSpPr>
              <a:xfrm>
                <a:off x="6327885" y="0"/>
                <a:ext cx="5864115" cy="5898673"/>
                <a:chOff x="6327885" y="0"/>
                <a:chExt cx="5864115" cy="5898673"/>
              </a:xfrm>
            </p:grpSpPr>
            <p:cxnSp>
              <p:nvCxnSpPr>
                <p:cNvPr id="109" name="Google Shape;109;p25"/>
                <p:cNvCxnSpPr/>
                <p:nvPr/>
              </p:nvCxnSpPr>
              <p:spPr>
                <a:xfrm>
                  <a:off x="6327885" y="0"/>
                  <a:ext cx="5864115" cy="5898673"/>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0" name="Google Shape;110;p25"/>
                <p:cNvCxnSpPr/>
                <p:nvPr/>
              </p:nvCxnSpPr>
              <p:spPr>
                <a:xfrm>
                  <a:off x="7549268" y="0"/>
                  <a:ext cx="4642732" cy="4672425"/>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1" name="Google Shape;111;p25"/>
                <p:cNvCxnSpPr/>
                <p:nvPr/>
              </p:nvCxnSpPr>
              <p:spPr>
                <a:xfrm>
                  <a:off x="8772997" y="0"/>
                  <a:ext cx="3419003" cy="3456749"/>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2" name="Google Shape;112;p25"/>
                <p:cNvCxnSpPr/>
                <p:nvPr/>
              </p:nvCxnSpPr>
              <p:spPr>
                <a:xfrm>
                  <a:off x="9982200" y="0"/>
                  <a:ext cx="2209800" cy="2226469"/>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3" name="Google Shape;113;p25"/>
                <p:cNvCxnSpPr/>
                <p:nvPr/>
              </p:nvCxnSpPr>
              <p:spPr>
                <a:xfrm>
                  <a:off x="11199019" y="0"/>
                  <a:ext cx="992981" cy="1002506"/>
                </a:xfrm>
                <a:prstGeom prst="straightConnector1">
                  <a:avLst/>
                </a:prstGeom>
                <a:noFill/>
                <a:ln cap="flat" cmpd="sng" w="9525">
                  <a:solidFill>
                    <a:srgbClr val="D8D8D8">
                      <a:alpha val="34509"/>
                    </a:srgbClr>
                  </a:solidFill>
                  <a:prstDash val="solid"/>
                  <a:miter lim="800000"/>
                  <a:headEnd len="sm" w="sm" type="none"/>
                  <a:tailEnd len="sm" w="sm" type="none"/>
                </a:ln>
              </p:spPr>
            </p:cxnSp>
          </p:grpSp>
          <p:cxnSp>
            <p:nvCxnSpPr>
              <p:cNvPr id="114" name="Google Shape;114;p25"/>
              <p:cNvCxnSpPr/>
              <p:nvPr/>
            </p:nvCxnSpPr>
            <p:spPr>
              <a:xfrm rot="10800000">
                <a:off x="-1" y="1012053"/>
                <a:ext cx="5828811" cy="5845945"/>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5" name="Google Shape;115;p25"/>
              <p:cNvCxnSpPr/>
              <p:nvPr/>
            </p:nvCxnSpPr>
            <p:spPr>
              <a:xfrm rot="10800000">
                <a:off x="-1" y="2227340"/>
                <a:ext cx="4614781" cy="4630658"/>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6" name="Google Shape;116;p25"/>
              <p:cNvCxnSpPr/>
              <p:nvPr/>
            </p:nvCxnSpPr>
            <p:spPr>
              <a:xfrm rot="10800000">
                <a:off x="-1" y="3432149"/>
                <a:ext cx="3398419" cy="3425849"/>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7" name="Google Shape;117;p25"/>
              <p:cNvCxnSpPr/>
              <p:nvPr/>
            </p:nvCxnSpPr>
            <p:spPr>
              <a:xfrm rot="10800000">
                <a:off x="-1" y="4651431"/>
                <a:ext cx="2196496" cy="2206567"/>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8" name="Google Shape;118;p25"/>
              <p:cNvCxnSpPr/>
              <p:nvPr/>
            </p:nvCxnSpPr>
            <p:spPr>
              <a:xfrm rot="10800000">
                <a:off x="-1" y="5864453"/>
                <a:ext cx="987003" cy="993545"/>
              </a:xfrm>
              <a:prstGeom prst="straightConnector1">
                <a:avLst/>
              </a:prstGeom>
              <a:noFill/>
              <a:ln cap="flat" cmpd="sng" w="9525">
                <a:solidFill>
                  <a:srgbClr val="D8D8D8">
                    <a:alpha val="34509"/>
                  </a:srgbClr>
                </a:solidFill>
                <a:prstDash val="solid"/>
                <a:miter lim="800000"/>
                <a:headEnd len="sm" w="sm" type="none"/>
                <a:tailEnd len="sm" w="sm" type="none"/>
              </a:ln>
            </p:spPr>
          </p:cxnSp>
        </p:grpSp>
      </p:grpSp>
      <p:sp>
        <p:nvSpPr>
          <p:cNvPr id="119" name="Google Shape;119;p25"/>
          <p:cNvSpPr txBox="1"/>
          <p:nvPr>
            <p:ph type="ctrTitle"/>
          </p:nvPr>
        </p:nvSpPr>
        <p:spPr>
          <a:xfrm>
            <a:off x="1293845" y="1909346"/>
            <a:ext cx="9604310" cy="3383280"/>
          </a:xfrm>
          <a:prstGeom prst="rect">
            <a:avLst/>
          </a:prstGeom>
          <a:noFill/>
          <a:ln>
            <a:noFill/>
          </a:ln>
        </p:spPr>
        <p:txBody>
          <a:bodyPr anchorCtr="0" anchor="b" bIns="45700" lIns="91425" spcFirstLastPara="1" rIns="91425" wrap="square" tIns="45700">
            <a:normAutofit/>
          </a:bodyPr>
          <a:lstStyle>
            <a:lvl1pPr lvl="0" algn="l">
              <a:lnSpc>
                <a:spcPct val="76000"/>
              </a:lnSpc>
              <a:spcBef>
                <a:spcPts val="0"/>
              </a:spcBef>
              <a:spcAft>
                <a:spcPts val="0"/>
              </a:spcAft>
              <a:buClr>
                <a:schemeClr val="dk1"/>
              </a:buClr>
              <a:buSzPts val="8000"/>
              <a:buFont typeface="Arial"/>
              <a:buNone/>
              <a:defRPr sz="8000"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25"/>
          <p:cNvSpPr txBox="1"/>
          <p:nvPr>
            <p:ph idx="1" type="subTitle"/>
          </p:nvPr>
        </p:nvSpPr>
        <p:spPr>
          <a:xfrm>
            <a:off x="1293845" y="5432564"/>
            <a:ext cx="9604310" cy="4572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SzPts val="2000"/>
              <a:buNone/>
              <a:defRPr b="0" sz="2000">
                <a:solidFill>
                  <a:srgbClr val="A43E27"/>
                </a:solidFill>
              </a:defRPr>
            </a:lvl1pPr>
            <a:lvl2pPr lvl="1" algn="ctr">
              <a:lnSpc>
                <a:spcPct val="90000"/>
              </a:lnSpc>
              <a:spcBef>
                <a:spcPts val="1200"/>
              </a:spcBef>
              <a:spcAft>
                <a:spcPts val="0"/>
              </a:spcAft>
              <a:buSzPts val="2000"/>
              <a:buNone/>
              <a:defRPr sz="2000"/>
            </a:lvl2pPr>
            <a:lvl3pPr lvl="2" algn="ctr">
              <a:lnSpc>
                <a:spcPct val="90000"/>
              </a:lnSpc>
              <a:spcBef>
                <a:spcPts val="800"/>
              </a:spcBef>
              <a:spcAft>
                <a:spcPts val="0"/>
              </a:spcAft>
              <a:buSzPts val="1800"/>
              <a:buNone/>
              <a:defRPr sz="1800"/>
            </a:lvl3pPr>
            <a:lvl4pPr lvl="3" algn="ctr">
              <a:lnSpc>
                <a:spcPct val="90000"/>
              </a:lnSpc>
              <a:spcBef>
                <a:spcPts val="800"/>
              </a:spcBef>
              <a:spcAft>
                <a:spcPts val="0"/>
              </a:spcAft>
              <a:buSzPts val="1600"/>
              <a:buNone/>
              <a:defRPr sz="1600"/>
            </a:lvl4pPr>
            <a:lvl5pPr lvl="4" algn="ctr">
              <a:lnSpc>
                <a:spcPct val="90000"/>
              </a:lnSpc>
              <a:spcBef>
                <a:spcPts val="600"/>
              </a:spcBef>
              <a:spcAft>
                <a:spcPts val="0"/>
              </a:spcAft>
              <a:buSzPts val="1600"/>
              <a:buNone/>
              <a:defRPr sz="1600"/>
            </a:lvl5pPr>
            <a:lvl6pPr lvl="5" algn="ctr">
              <a:lnSpc>
                <a:spcPct val="90000"/>
              </a:lnSpc>
              <a:spcBef>
                <a:spcPts val="600"/>
              </a:spcBef>
              <a:spcAft>
                <a:spcPts val="0"/>
              </a:spcAft>
              <a:buSzPts val="1600"/>
              <a:buNone/>
              <a:defRPr sz="1600"/>
            </a:lvl6pPr>
            <a:lvl7pPr lvl="6" algn="ctr">
              <a:lnSpc>
                <a:spcPct val="90000"/>
              </a:lnSpc>
              <a:spcBef>
                <a:spcPts val="600"/>
              </a:spcBef>
              <a:spcAft>
                <a:spcPts val="0"/>
              </a:spcAft>
              <a:buSzPts val="1600"/>
              <a:buNone/>
              <a:defRPr sz="1600"/>
            </a:lvl7pPr>
            <a:lvl8pPr lvl="7" algn="ctr">
              <a:lnSpc>
                <a:spcPct val="90000"/>
              </a:lnSpc>
              <a:spcBef>
                <a:spcPts val="600"/>
              </a:spcBef>
              <a:spcAft>
                <a:spcPts val="0"/>
              </a:spcAft>
              <a:buSzPts val="1600"/>
              <a:buNone/>
              <a:defRPr sz="1600"/>
            </a:lvl8pPr>
            <a:lvl9pPr lvl="8" algn="ctr">
              <a:lnSpc>
                <a:spcPct val="90000"/>
              </a:lnSpc>
              <a:spcBef>
                <a:spcPts val="600"/>
              </a:spcBef>
              <a:spcAft>
                <a:spcPts val="0"/>
              </a:spcAft>
              <a:buSzPts val="1600"/>
              <a:buNone/>
              <a:defRPr sz="1600"/>
            </a:lvl9pPr>
          </a:lstStyle>
          <a:p/>
        </p:txBody>
      </p:sp>
      <p:cxnSp>
        <p:nvCxnSpPr>
          <p:cNvPr id="121" name="Google Shape;121;p25"/>
          <p:cNvCxnSpPr/>
          <p:nvPr/>
        </p:nvCxnSpPr>
        <p:spPr>
          <a:xfrm>
            <a:off x="1295400" y="5294175"/>
            <a:ext cx="9601200" cy="0"/>
          </a:xfrm>
          <a:prstGeom prst="straightConnector1">
            <a:avLst/>
          </a:prstGeom>
          <a:noFill/>
          <a:ln cap="flat" cmpd="sng" w="12700">
            <a:solidFill>
              <a:schemeClr val="accent1"/>
            </a:solidFill>
            <a:prstDash val="solid"/>
            <a:miter lim="800000"/>
            <a:headEnd len="sm" w="sm" type="none"/>
            <a:tailEnd len="sm" w="sm" type="none"/>
          </a:ln>
        </p:spPr>
      </p:cxn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 in navpično besedilo" type="vertTx">
  <p:cSld name="VERTICAL_TEXT">
    <p:spTree>
      <p:nvGrpSpPr>
        <p:cNvPr id="376" name="Shape 376"/>
        <p:cNvGrpSpPr/>
        <p:nvPr/>
      </p:nvGrpSpPr>
      <p:grpSpPr>
        <a:xfrm>
          <a:off x="0" y="0"/>
          <a:ext cx="0" cy="0"/>
          <a:chOff x="0" y="0"/>
          <a:chExt cx="0" cy="0"/>
        </a:xfrm>
      </p:grpSpPr>
      <p:sp>
        <p:nvSpPr>
          <p:cNvPr id="377" name="Google Shape;377;p34"/>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8" name="Google Shape;378;p34"/>
          <p:cNvSpPr txBox="1"/>
          <p:nvPr>
            <p:ph idx="1" type="body"/>
          </p:nvPr>
        </p:nvSpPr>
        <p:spPr>
          <a:xfrm rot="5400000">
            <a:off x="4191001" y="-914400"/>
            <a:ext cx="3809999" cy="960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800"/>
              </a:spcBef>
              <a:spcAft>
                <a:spcPts val="0"/>
              </a:spcAft>
              <a:buSzPts val="1800"/>
              <a:buChar char="▪"/>
              <a:defRPr/>
            </a:lvl1pPr>
            <a:lvl2pPr indent="-342900" lvl="1" marL="914400" algn="l">
              <a:lnSpc>
                <a:spcPct val="90000"/>
              </a:lnSpc>
              <a:spcBef>
                <a:spcPts val="1200"/>
              </a:spcBef>
              <a:spcAft>
                <a:spcPts val="0"/>
              </a:spcAft>
              <a:buSzPts val="1800"/>
              <a:buChar char="▪"/>
              <a:defRPr/>
            </a:lvl2pPr>
            <a:lvl3pPr indent="-342900" lvl="2" marL="1371600" algn="l">
              <a:lnSpc>
                <a:spcPct val="90000"/>
              </a:lnSpc>
              <a:spcBef>
                <a:spcPts val="800"/>
              </a:spcBef>
              <a:spcAft>
                <a:spcPts val="0"/>
              </a:spcAft>
              <a:buSzPts val="1800"/>
              <a:buChar char="▪"/>
              <a:defRPr/>
            </a:lvl3pPr>
            <a:lvl4pPr indent="-342900" lvl="3" marL="1828800" algn="l">
              <a:lnSpc>
                <a:spcPct val="90000"/>
              </a:lnSpc>
              <a:spcBef>
                <a:spcPts val="800"/>
              </a:spcBef>
              <a:spcAft>
                <a:spcPts val="0"/>
              </a:spcAft>
              <a:buSzPts val="1800"/>
              <a:buChar char="▪"/>
              <a:defRPr/>
            </a:lvl4pPr>
            <a:lvl5pPr indent="-342900" lvl="4" marL="2286000" algn="l">
              <a:lnSpc>
                <a:spcPct val="9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600"/>
              </a:spcBef>
              <a:spcAft>
                <a:spcPts val="0"/>
              </a:spcAft>
              <a:buSzPts val="1800"/>
              <a:buChar char="▪"/>
              <a:defRPr/>
            </a:lvl7pPr>
            <a:lvl8pPr indent="-342900" lvl="7" marL="3657600" algn="l">
              <a:lnSpc>
                <a:spcPct val="90000"/>
              </a:lnSpc>
              <a:spcBef>
                <a:spcPts val="600"/>
              </a:spcBef>
              <a:spcAft>
                <a:spcPts val="0"/>
              </a:spcAft>
              <a:buSzPts val="1800"/>
              <a:buChar char="▪"/>
              <a:defRPr/>
            </a:lvl8pPr>
            <a:lvl9pPr indent="-228600" lvl="8" marL="4114800" algn="l">
              <a:lnSpc>
                <a:spcPct val="90000"/>
              </a:lnSpc>
              <a:spcBef>
                <a:spcPts val="600"/>
              </a:spcBef>
              <a:spcAft>
                <a:spcPts val="0"/>
              </a:spcAft>
              <a:buSzPts val="1800"/>
              <a:buNone/>
              <a:defRPr/>
            </a:lvl9pPr>
          </a:lstStyle>
          <a:p/>
        </p:txBody>
      </p:sp>
      <p:sp>
        <p:nvSpPr>
          <p:cNvPr id="379" name="Google Shape;379;p34"/>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0" name="Google Shape;380;p34"/>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1" name="Google Shape;381;p34"/>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pičen naslov in besedilo" type="vertTitleAndTx">
  <p:cSld name="VERTICAL_TITLE_AND_VERTICAL_TEXT">
    <p:spTree>
      <p:nvGrpSpPr>
        <p:cNvPr id="382" name="Shape 382"/>
        <p:cNvGrpSpPr/>
        <p:nvPr/>
      </p:nvGrpSpPr>
      <p:grpSpPr>
        <a:xfrm>
          <a:off x="0" y="0"/>
          <a:ext cx="0" cy="0"/>
          <a:chOff x="0" y="0"/>
          <a:chExt cx="0" cy="0"/>
        </a:xfrm>
      </p:grpSpPr>
      <p:sp>
        <p:nvSpPr>
          <p:cNvPr id="383" name="Google Shape;383;p35"/>
          <p:cNvSpPr txBox="1"/>
          <p:nvPr>
            <p:ph type="title"/>
          </p:nvPr>
        </p:nvSpPr>
        <p:spPr>
          <a:xfrm rot="5400000">
            <a:off x="7402286" y="2296885"/>
            <a:ext cx="5301343" cy="1687286"/>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4" name="Google Shape;384;p35"/>
          <p:cNvSpPr txBox="1"/>
          <p:nvPr>
            <p:ph idx="1" type="body"/>
          </p:nvPr>
        </p:nvSpPr>
        <p:spPr>
          <a:xfrm rot="5400000">
            <a:off x="2438400" y="-653144"/>
            <a:ext cx="5301343" cy="75873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800"/>
              </a:spcBef>
              <a:spcAft>
                <a:spcPts val="0"/>
              </a:spcAft>
              <a:buSzPts val="1800"/>
              <a:buChar char="▪"/>
              <a:defRPr/>
            </a:lvl1pPr>
            <a:lvl2pPr indent="-342900" lvl="1" marL="914400" algn="l">
              <a:lnSpc>
                <a:spcPct val="90000"/>
              </a:lnSpc>
              <a:spcBef>
                <a:spcPts val="1200"/>
              </a:spcBef>
              <a:spcAft>
                <a:spcPts val="0"/>
              </a:spcAft>
              <a:buSzPts val="1800"/>
              <a:buChar char="▪"/>
              <a:defRPr/>
            </a:lvl2pPr>
            <a:lvl3pPr indent="-342900" lvl="2" marL="1371600" algn="l">
              <a:lnSpc>
                <a:spcPct val="90000"/>
              </a:lnSpc>
              <a:spcBef>
                <a:spcPts val="800"/>
              </a:spcBef>
              <a:spcAft>
                <a:spcPts val="0"/>
              </a:spcAft>
              <a:buSzPts val="1800"/>
              <a:buChar char="▪"/>
              <a:defRPr/>
            </a:lvl3pPr>
            <a:lvl4pPr indent="-342900" lvl="3" marL="1828800" algn="l">
              <a:lnSpc>
                <a:spcPct val="90000"/>
              </a:lnSpc>
              <a:spcBef>
                <a:spcPts val="800"/>
              </a:spcBef>
              <a:spcAft>
                <a:spcPts val="0"/>
              </a:spcAft>
              <a:buSzPts val="1800"/>
              <a:buChar char="▪"/>
              <a:defRPr/>
            </a:lvl4pPr>
            <a:lvl5pPr indent="-342900" lvl="4" marL="2286000" algn="l">
              <a:lnSpc>
                <a:spcPct val="9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600"/>
              </a:spcBef>
              <a:spcAft>
                <a:spcPts val="0"/>
              </a:spcAft>
              <a:buSzPts val="1800"/>
              <a:buChar char="▪"/>
              <a:defRPr/>
            </a:lvl7pPr>
            <a:lvl8pPr indent="-342900" lvl="7" marL="3657600" algn="l">
              <a:lnSpc>
                <a:spcPct val="90000"/>
              </a:lnSpc>
              <a:spcBef>
                <a:spcPts val="600"/>
              </a:spcBef>
              <a:spcAft>
                <a:spcPts val="0"/>
              </a:spcAft>
              <a:buSzPts val="1800"/>
              <a:buChar char="▪"/>
              <a:defRPr/>
            </a:lvl8pPr>
            <a:lvl9pPr indent="-228600" lvl="8" marL="4114800" algn="l">
              <a:lnSpc>
                <a:spcPct val="90000"/>
              </a:lnSpc>
              <a:spcBef>
                <a:spcPts val="600"/>
              </a:spcBef>
              <a:spcAft>
                <a:spcPts val="0"/>
              </a:spcAft>
              <a:buSzPts val="1800"/>
              <a:buNone/>
              <a:defRPr/>
            </a:lvl9pPr>
          </a:lstStyle>
          <a:p/>
        </p:txBody>
      </p:sp>
      <p:sp>
        <p:nvSpPr>
          <p:cNvPr id="385" name="Google Shape;385;p35"/>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6" name="Google Shape;386;p35"/>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7" name="Google Shape;387;p35"/>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ka z napisom" showMasterSp="0" type="picTx">
  <p:cSld name="PICTURE_WITH_CAPTION_TEXT">
    <p:bg>
      <p:bgPr>
        <a:gradFill>
          <a:gsLst>
            <a:gs pos="0">
              <a:schemeClr val="accent1"/>
            </a:gs>
            <a:gs pos="100000">
              <a:srgbClr val="AF4329"/>
            </a:gs>
          </a:gsLst>
          <a:path path="circle">
            <a:fillToRect b="50%" l="50%" r="50%" t="50%"/>
          </a:path>
          <a:tileRect/>
        </a:gradFill>
      </p:bgPr>
    </p:bg>
    <p:spTree>
      <p:nvGrpSpPr>
        <p:cNvPr id="122" name="Shape 122"/>
        <p:cNvGrpSpPr/>
        <p:nvPr/>
      </p:nvGrpSpPr>
      <p:grpSpPr>
        <a:xfrm>
          <a:off x="0" y="0"/>
          <a:ext cx="0" cy="0"/>
          <a:chOff x="0" y="0"/>
          <a:chExt cx="0" cy="0"/>
        </a:xfrm>
      </p:grpSpPr>
      <p:grpSp>
        <p:nvGrpSpPr>
          <p:cNvPr id="123" name="Google Shape;123;p26"/>
          <p:cNvGrpSpPr/>
          <p:nvPr/>
        </p:nvGrpSpPr>
        <p:grpSpPr>
          <a:xfrm>
            <a:off x="-1" y="0"/>
            <a:ext cx="12192002" cy="6858000"/>
            <a:chOff x="-1" y="0"/>
            <a:chExt cx="12192002" cy="6858000"/>
          </a:xfrm>
        </p:grpSpPr>
        <p:cxnSp>
          <p:nvCxnSpPr>
            <p:cNvPr id="124" name="Google Shape;124;p26"/>
            <p:cNvCxnSpPr/>
            <p:nvPr/>
          </p:nvCxnSpPr>
          <p:spPr>
            <a:xfrm>
              <a:off x="610194"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25" name="Google Shape;125;p26"/>
            <p:cNvCxnSpPr/>
            <p:nvPr/>
          </p:nvCxnSpPr>
          <p:spPr>
            <a:xfrm>
              <a:off x="1829332"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26" name="Google Shape;126;p26"/>
            <p:cNvCxnSpPr/>
            <p:nvPr/>
          </p:nvCxnSpPr>
          <p:spPr>
            <a:xfrm>
              <a:off x="3048470"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27" name="Google Shape;127;p26"/>
            <p:cNvCxnSpPr/>
            <p:nvPr/>
          </p:nvCxnSpPr>
          <p:spPr>
            <a:xfrm>
              <a:off x="4267608"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28" name="Google Shape;128;p26"/>
            <p:cNvCxnSpPr/>
            <p:nvPr/>
          </p:nvCxnSpPr>
          <p:spPr>
            <a:xfrm>
              <a:off x="5486746"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29" name="Google Shape;129;p26"/>
            <p:cNvCxnSpPr/>
            <p:nvPr/>
          </p:nvCxnSpPr>
          <p:spPr>
            <a:xfrm>
              <a:off x="6705884"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0" name="Google Shape;130;p26"/>
            <p:cNvCxnSpPr/>
            <p:nvPr/>
          </p:nvCxnSpPr>
          <p:spPr>
            <a:xfrm>
              <a:off x="7925022"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1" name="Google Shape;131;p26"/>
            <p:cNvCxnSpPr/>
            <p:nvPr/>
          </p:nvCxnSpPr>
          <p:spPr>
            <a:xfrm>
              <a:off x="9144160"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2" name="Google Shape;132;p26"/>
            <p:cNvCxnSpPr/>
            <p:nvPr/>
          </p:nvCxnSpPr>
          <p:spPr>
            <a:xfrm>
              <a:off x="10363298"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3" name="Google Shape;133;p26"/>
            <p:cNvCxnSpPr/>
            <p:nvPr/>
          </p:nvCxnSpPr>
          <p:spPr>
            <a:xfrm>
              <a:off x="11582436"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4" name="Google Shape;134;p26"/>
            <p:cNvCxnSpPr/>
            <p:nvPr/>
          </p:nvCxnSpPr>
          <p:spPr>
            <a:xfrm>
              <a:off x="2819" y="386485"/>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5" name="Google Shape;135;p26"/>
            <p:cNvCxnSpPr/>
            <p:nvPr/>
          </p:nvCxnSpPr>
          <p:spPr>
            <a:xfrm>
              <a:off x="2819" y="1611181"/>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6" name="Google Shape;136;p26"/>
            <p:cNvCxnSpPr/>
            <p:nvPr/>
          </p:nvCxnSpPr>
          <p:spPr>
            <a:xfrm>
              <a:off x="2819" y="2835877"/>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7" name="Google Shape;137;p26"/>
            <p:cNvCxnSpPr/>
            <p:nvPr/>
          </p:nvCxnSpPr>
          <p:spPr>
            <a:xfrm>
              <a:off x="2819" y="4060573"/>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8" name="Google Shape;138;p26"/>
            <p:cNvCxnSpPr/>
            <p:nvPr/>
          </p:nvCxnSpPr>
          <p:spPr>
            <a:xfrm>
              <a:off x="2819" y="5285269"/>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9" name="Google Shape;139;p26"/>
            <p:cNvCxnSpPr/>
            <p:nvPr/>
          </p:nvCxnSpPr>
          <p:spPr>
            <a:xfrm>
              <a:off x="2819" y="6509965"/>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140" name="Google Shape;140;p26"/>
            <p:cNvGrpSpPr/>
            <p:nvPr/>
          </p:nvGrpSpPr>
          <p:grpSpPr>
            <a:xfrm>
              <a:off x="-1" y="0"/>
              <a:ext cx="12192001" cy="6858000"/>
              <a:chOff x="-1" y="0"/>
              <a:chExt cx="12192001" cy="6858000"/>
            </a:xfrm>
          </p:grpSpPr>
          <p:cxnSp>
            <p:nvCxnSpPr>
              <p:cNvPr id="141" name="Google Shape;141;p26"/>
              <p:cNvCxnSpPr/>
              <p:nvPr/>
            </p:nvCxnSpPr>
            <p:spPr>
              <a:xfrm>
                <a:off x="225425"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42" name="Google Shape;142;p26"/>
              <p:cNvCxnSpPr/>
              <p:nvPr/>
            </p:nvCxnSpPr>
            <p:spPr>
              <a:xfrm>
                <a:off x="144915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43" name="Google Shape;143;p26"/>
              <p:cNvCxnSpPr/>
              <p:nvPr/>
            </p:nvCxnSpPr>
            <p:spPr>
              <a:xfrm>
                <a:off x="266598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44" name="Google Shape;144;p26"/>
              <p:cNvCxnSpPr/>
              <p:nvPr/>
            </p:nvCxnSpPr>
            <p:spPr>
              <a:xfrm>
                <a:off x="3885119"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45" name="Google Shape;145;p26"/>
              <p:cNvCxnSpPr/>
              <p:nvPr/>
            </p:nvCxnSpPr>
            <p:spPr>
              <a:xfrm>
                <a:off x="510650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146" name="Google Shape;146;p26"/>
              <p:cNvGrpSpPr/>
              <p:nvPr/>
            </p:nvGrpSpPr>
            <p:grpSpPr>
              <a:xfrm>
                <a:off x="6327885" y="0"/>
                <a:ext cx="5864115" cy="5898673"/>
                <a:chOff x="6327885" y="0"/>
                <a:chExt cx="5864115" cy="5898673"/>
              </a:xfrm>
            </p:grpSpPr>
            <p:cxnSp>
              <p:nvCxnSpPr>
                <p:cNvPr id="147" name="Google Shape;147;p26"/>
                <p:cNvCxnSpPr/>
                <p:nvPr/>
              </p:nvCxnSpPr>
              <p:spPr>
                <a:xfrm>
                  <a:off x="6327885" y="0"/>
                  <a:ext cx="5864115" cy="5898673"/>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48" name="Google Shape;148;p26"/>
                <p:cNvCxnSpPr/>
                <p:nvPr/>
              </p:nvCxnSpPr>
              <p:spPr>
                <a:xfrm>
                  <a:off x="7549268" y="0"/>
                  <a:ext cx="4642732" cy="467242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49" name="Google Shape;149;p26"/>
                <p:cNvCxnSpPr/>
                <p:nvPr/>
              </p:nvCxnSpPr>
              <p:spPr>
                <a:xfrm>
                  <a:off x="8772997" y="0"/>
                  <a:ext cx="3419003" cy="34567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50" name="Google Shape;150;p26"/>
                <p:cNvCxnSpPr/>
                <p:nvPr/>
              </p:nvCxnSpPr>
              <p:spPr>
                <a:xfrm>
                  <a:off x="9982200" y="0"/>
                  <a:ext cx="2209800" cy="222646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51" name="Google Shape;151;p26"/>
                <p:cNvCxnSpPr/>
                <p:nvPr/>
              </p:nvCxnSpPr>
              <p:spPr>
                <a:xfrm>
                  <a:off x="11199019" y="0"/>
                  <a:ext cx="992981" cy="1002506"/>
                </a:xfrm>
                <a:prstGeom prst="straightConnector1">
                  <a:avLst/>
                </a:prstGeom>
                <a:noFill/>
                <a:ln cap="flat" cmpd="sng" w="9525">
                  <a:solidFill>
                    <a:srgbClr val="A43E27">
                      <a:alpha val="24313"/>
                    </a:srgbClr>
                  </a:solidFill>
                  <a:prstDash val="solid"/>
                  <a:miter lim="800000"/>
                  <a:headEnd len="sm" w="sm" type="none"/>
                  <a:tailEnd len="sm" w="sm" type="none"/>
                </a:ln>
              </p:spPr>
            </p:cxnSp>
          </p:grpSp>
          <p:cxnSp>
            <p:nvCxnSpPr>
              <p:cNvPr id="152" name="Google Shape;152;p26"/>
              <p:cNvCxnSpPr/>
              <p:nvPr/>
            </p:nvCxnSpPr>
            <p:spPr>
              <a:xfrm rot="10800000">
                <a:off x="-1" y="1012053"/>
                <a:ext cx="5828811" cy="584594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53" name="Google Shape;153;p26"/>
              <p:cNvCxnSpPr/>
              <p:nvPr/>
            </p:nvCxnSpPr>
            <p:spPr>
              <a:xfrm rot="10800000">
                <a:off x="-1" y="2227340"/>
                <a:ext cx="4614781" cy="4630658"/>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54" name="Google Shape;154;p26"/>
              <p:cNvCxnSpPr/>
              <p:nvPr/>
            </p:nvCxnSpPr>
            <p:spPr>
              <a:xfrm rot="10800000">
                <a:off x="-1" y="3432149"/>
                <a:ext cx="3398419" cy="34258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55" name="Google Shape;155;p26"/>
              <p:cNvCxnSpPr/>
              <p:nvPr/>
            </p:nvCxnSpPr>
            <p:spPr>
              <a:xfrm rot="10800000">
                <a:off x="-1" y="4651431"/>
                <a:ext cx="2196496" cy="2206567"/>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56" name="Google Shape;156;p26"/>
              <p:cNvCxnSpPr/>
              <p:nvPr/>
            </p:nvCxnSpPr>
            <p:spPr>
              <a:xfrm rot="10800000">
                <a:off x="-1" y="5864453"/>
                <a:ext cx="987003" cy="993545"/>
              </a:xfrm>
              <a:prstGeom prst="straightConnector1">
                <a:avLst/>
              </a:prstGeom>
              <a:noFill/>
              <a:ln cap="flat" cmpd="sng" w="9525">
                <a:solidFill>
                  <a:srgbClr val="A43E27">
                    <a:alpha val="24313"/>
                  </a:srgbClr>
                </a:solidFill>
                <a:prstDash val="solid"/>
                <a:miter lim="800000"/>
                <a:headEnd len="sm" w="sm" type="none"/>
                <a:tailEnd len="sm" w="sm" type="none"/>
              </a:ln>
            </p:spPr>
          </p:cxnSp>
        </p:grpSp>
        <p:grpSp>
          <p:nvGrpSpPr>
            <p:cNvPr id="157" name="Google Shape;157;p26"/>
            <p:cNvGrpSpPr/>
            <p:nvPr/>
          </p:nvGrpSpPr>
          <p:grpSpPr>
            <a:xfrm flipH="1">
              <a:off x="0" y="0"/>
              <a:ext cx="12192001" cy="6858000"/>
              <a:chOff x="-1" y="0"/>
              <a:chExt cx="12192001" cy="6858000"/>
            </a:xfrm>
          </p:grpSpPr>
          <p:cxnSp>
            <p:nvCxnSpPr>
              <p:cNvPr id="158" name="Google Shape;158;p26"/>
              <p:cNvCxnSpPr/>
              <p:nvPr/>
            </p:nvCxnSpPr>
            <p:spPr>
              <a:xfrm>
                <a:off x="225425"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59" name="Google Shape;159;p26"/>
              <p:cNvCxnSpPr/>
              <p:nvPr/>
            </p:nvCxnSpPr>
            <p:spPr>
              <a:xfrm>
                <a:off x="144915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60" name="Google Shape;160;p26"/>
              <p:cNvCxnSpPr/>
              <p:nvPr/>
            </p:nvCxnSpPr>
            <p:spPr>
              <a:xfrm>
                <a:off x="266598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61" name="Google Shape;161;p26"/>
              <p:cNvCxnSpPr/>
              <p:nvPr/>
            </p:nvCxnSpPr>
            <p:spPr>
              <a:xfrm>
                <a:off x="3885119"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62" name="Google Shape;162;p26"/>
              <p:cNvCxnSpPr/>
              <p:nvPr/>
            </p:nvCxnSpPr>
            <p:spPr>
              <a:xfrm>
                <a:off x="515064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163" name="Google Shape;163;p26"/>
              <p:cNvGrpSpPr/>
              <p:nvPr/>
            </p:nvGrpSpPr>
            <p:grpSpPr>
              <a:xfrm>
                <a:off x="6327885" y="0"/>
                <a:ext cx="5864115" cy="5898673"/>
                <a:chOff x="6327885" y="0"/>
                <a:chExt cx="5864115" cy="5898673"/>
              </a:xfrm>
            </p:grpSpPr>
            <p:cxnSp>
              <p:nvCxnSpPr>
                <p:cNvPr id="164" name="Google Shape;164;p26"/>
                <p:cNvCxnSpPr/>
                <p:nvPr/>
              </p:nvCxnSpPr>
              <p:spPr>
                <a:xfrm>
                  <a:off x="6327885" y="0"/>
                  <a:ext cx="5864115" cy="5898673"/>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65" name="Google Shape;165;p26"/>
                <p:cNvCxnSpPr/>
                <p:nvPr/>
              </p:nvCxnSpPr>
              <p:spPr>
                <a:xfrm>
                  <a:off x="7549268" y="0"/>
                  <a:ext cx="4642732" cy="467242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66" name="Google Shape;166;p26"/>
                <p:cNvCxnSpPr/>
                <p:nvPr/>
              </p:nvCxnSpPr>
              <p:spPr>
                <a:xfrm>
                  <a:off x="8772997" y="0"/>
                  <a:ext cx="3419003" cy="34567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67" name="Google Shape;167;p26"/>
                <p:cNvCxnSpPr/>
                <p:nvPr/>
              </p:nvCxnSpPr>
              <p:spPr>
                <a:xfrm>
                  <a:off x="9982200" y="0"/>
                  <a:ext cx="2209800" cy="222646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68" name="Google Shape;168;p26"/>
                <p:cNvCxnSpPr/>
                <p:nvPr/>
              </p:nvCxnSpPr>
              <p:spPr>
                <a:xfrm>
                  <a:off x="11199019" y="0"/>
                  <a:ext cx="992981" cy="1002506"/>
                </a:xfrm>
                <a:prstGeom prst="straightConnector1">
                  <a:avLst/>
                </a:prstGeom>
                <a:noFill/>
                <a:ln cap="flat" cmpd="sng" w="9525">
                  <a:solidFill>
                    <a:srgbClr val="A43E27">
                      <a:alpha val="24313"/>
                    </a:srgbClr>
                  </a:solidFill>
                  <a:prstDash val="solid"/>
                  <a:miter lim="800000"/>
                  <a:headEnd len="sm" w="sm" type="none"/>
                  <a:tailEnd len="sm" w="sm" type="none"/>
                </a:ln>
              </p:spPr>
            </p:cxnSp>
          </p:grpSp>
          <p:cxnSp>
            <p:nvCxnSpPr>
              <p:cNvPr id="169" name="Google Shape;169;p26"/>
              <p:cNvCxnSpPr/>
              <p:nvPr/>
            </p:nvCxnSpPr>
            <p:spPr>
              <a:xfrm rot="10800000">
                <a:off x="-1" y="1012053"/>
                <a:ext cx="5828811" cy="584594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70" name="Google Shape;170;p26"/>
              <p:cNvCxnSpPr/>
              <p:nvPr/>
            </p:nvCxnSpPr>
            <p:spPr>
              <a:xfrm rot="10800000">
                <a:off x="-1" y="2227340"/>
                <a:ext cx="4614781" cy="4630658"/>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71" name="Google Shape;171;p26"/>
              <p:cNvCxnSpPr/>
              <p:nvPr/>
            </p:nvCxnSpPr>
            <p:spPr>
              <a:xfrm rot="10800000">
                <a:off x="-1" y="3432149"/>
                <a:ext cx="3398419" cy="34258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72" name="Google Shape;172;p26"/>
              <p:cNvCxnSpPr/>
              <p:nvPr/>
            </p:nvCxnSpPr>
            <p:spPr>
              <a:xfrm rot="10800000">
                <a:off x="-1" y="4651431"/>
                <a:ext cx="2196496" cy="2206567"/>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73" name="Google Shape;173;p26"/>
              <p:cNvCxnSpPr/>
              <p:nvPr/>
            </p:nvCxnSpPr>
            <p:spPr>
              <a:xfrm rot="10800000">
                <a:off x="-1" y="5864453"/>
                <a:ext cx="987003" cy="993545"/>
              </a:xfrm>
              <a:prstGeom prst="straightConnector1">
                <a:avLst/>
              </a:prstGeom>
              <a:noFill/>
              <a:ln cap="flat" cmpd="sng" w="9525">
                <a:solidFill>
                  <a:srgbClr val="A43E27">
                    <a:alpha val="24313"/>
                  </a:srgbClr>
                </a:solidFill>
                <a:prstDash val="solid"/>
                <a:miter lim="800000"/>
                <a:headEnd len="sm" w="sm" type="none"/>
                <a:tailEnd len="sm" w="sm" type="none"/>
              </a:ln>
            </p:spPr>
          </p:cxnSp>
        </p:grpSp>
      </p:grpSp>
      <p:sp>
        <p:nvSpPr>
          <p:cNvPr id="174" name="Google Shape;174;p26"/>
          <p:cNvSpPr/>
          <p:nvPr/>
        </p:nvSpPr>
        <p:spPr>
          <a:xfrm>
            <a:off x="0" y="0"/>
            <a:ext cx="7315200" cy="6858000"/>
          </a:xfrm>
          <a:prstGeom prst="rect">
            <a:avLst/>
          </a:prstGeom>
          <a:gradFill>
            <a:gsLst>
              <a:gs pos="0">
                <a:schemeClr val="lt1"/>
              </a:gs>
              <a:gs pos="69000">
                <a:schemeClr val="lt1"/>
              </a:gs>
              <a:gs pos="100000">
                <a:srgbClr val="F2F2F2"/>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175" name="Google Shape;175;p26"/>
          <p:cNvCxnSpPr/>
          <p:nvPr/>
        </p:nvCxnSpPr>
        <p:spPr>
          <a:xfrm>
            <a:off x="7923089" y="2895600"/>
            <a:ext cx="3659311" cy="0"/>
          </a:xfrm>
          <a:prstGeom prst="straightConnector1">
            <a:avLst/>
          </a:prstGeom>
          <a:noFill/>
          <a:ln cap="flat" cmpd="sng" w="19050">
            <a:solidFill>
              <a:schemeClr val="lt1"/>
            </a:solidFill>
            <a:prstDash val="solid"/>
            <a:miter lim="800000"/>
            <a:headEnd len="sm" w="sm" type="none"/>
            <a:tailEnd len="sm" w="sm" type="none"/>
          </a:ln>
        </p:spPr>
      </p:cxnSp>
      <p:sp>
        <p:nvSpPr>
          <p:cNvPr id="176" name="Google Shape;176;p26"/>
          <p:cNvSpPr txBox="1"/>
          <p:nvPr>
            <p:ph type="title"/>
          </p:nvPr>
        </p:nvSpPr>
        <p:spPr>
          <a:xfrm>
            <a:off x="7909560" y="576072"/>
            <a:ext cx="3657600" cy="21945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descr="Prazna označba mesta za dodajanje slike. Kliknite označbo mesta in izberite sliko, ki jo želite dodati." id="177" name="Google Shape;177;p26"/>
          <p:cNvSpPr/>
          <p:nvPr>
            <p:ph idx="2" type="pic"/>
          </p:nvPr>
        </p:nvSpPr>
        <p:spPr>
          <a:xfrm>
            <a:off x="4412" y="-159"/>
            <a:ext cx="7315200" cy="6858000"/>
          </a:xfrm>
          <a:prstGeom prst="rect">
            <a:avLst/>
          </a:prstGeom>
          <a:noFill/>
          <a:ln>
            <a:noFill/>
          </a:ln>
        </p:spPr>
      </p:sp>
      <p:sp>
        <p:nvSpPr>
          <p:cNvPr id="178" name="Google Shape;178;p26"/>
          <p:cNvSpPr txBox="1"/>
          <p:nvPr>
            <p:ph idx="1" type="body"/>
          </p:nvPr>
        </p:nvSpPr>
        <p:spPr>
          <a:xfrm>
            <a:off x="7909560" y="2999232"/>
            <a:ext cx="3657600" cy="2286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1600"/>
              <a:buNone/>
              <a:defRPr sz="1600">
                <a:solidFill>
                  <a:schemeClr val="lt1"/>
                </a:solidFill>
              </a:defRPr>
            </a:lvl1pPr>
            <a:lvl2pPr indent="-228600" lvl="1" marL="914400" algn="l">
              <a:lnSpc>
                <a:spcPct val="90000"/>
              </a:lnSpc>
              <a:spcBef>
                <a:spcPts val="1200"/>
              </a:spcBef>
              <a:spcAft>
                <a:spcPts val="0"/>
              </a:spcAft>
              <a:buSzPts val="1400"/>
              <a:buNone/>
              <a:defRPr sz="1400"/>
            </a:lvl2pPr>
            <a:lvl3pPr indent="-228600" lvl="2" marL="1371600" algn="l">
              <a:lnSpc>
                <a:spcPct val="90000"/>
              </a:lnSpc>
              <a:spcBef>
                <a:spcPts val="800"/>
              </a:spcBef>
              <a:spcAft>
                <a:spcPts val="0"/>
              </a:spcAft>
              <a:buSzPts val="1200"/>
              <a:buNone/>
              <a:defRPr sz="1200"/>
            </a:lvl3pPr>
            <a:lvl4pPr indent="-228600" lvl="3" marL="1828800" algn="l">
              <a:lnSpc>
                <a:spcPct val="90000"/>
              </a:lnSpc>
              <a:spcBef>
                <a:spcPts val="800"/>
              </a:spcBef>
              <a:spcAft>
                <a:spcPts val="0"/>
              </a:spcAft>
              <a:buSzPts val="1000"/>
              <a:buNone/>
              <a:defRPr sz="1000"/>
            </a:lvl4pPr>
            <a:lvl5pPr indent="-228600" lvl="4" marL="2286000" algn="l">
              <a:lnSpc>
                <a:spcPct val="90000"/>
              </a:lnSpc>
              <a:spcBef>
                <a:spcPts val="600"/>
              </a:spcBef>
              <a:spcAft>
                <a:spcPts val="0"/>
              </a:spcAft>
              <a:buSzPts val="1000"/>
              <a:buNone/>
              <a:defRPr sz="1000"/>
            </a:lvl5pPr>
            <a:lvl6pPr indent="-228600" lvl="5" marL="2743200" algn="l">
              <a:lnSpc>
                <a:spcPct val="90000"/>
              </a:lnSpc>
              <a:spcBef>
                <a:spcPts val="600"/>
              </a:spcBef>
              <a:spcAft>
                <a:spcPts val="0"/>
              </a:spcAft>
              <a:buSzPts val="1000"/>
              <a:buNone/>
              <a:defRPr sz="1000"/>
            </a:lvl6pPr>
            <a:lvl7pPr indent="-228600" lvl="6" marL="3200400" algn="l">
              <a:lnSpc>
                <a:spcPct val="90000"/>
              </a:lnSpc>
              <a:spcBef>
                <a:spcPts val="600"/>
              </a:spcBef>
              <a:spcAft>
                <a:spcPts val="0"/>
              </a:spcAft>
              <a:buSzPts val="1000"/>
              <a:buNone/>
              <a:defRPr sz="1000"/>
            </a:lvl7pPr>
            <a:lvl8pPr indent="-228600" lvl="7" marL="3657600" algn="l">
              <a:lnSpc>
                <a:spcPct val="90000"/>
              </a:lnSpc>
              <a:spcBef>
                <a:spcPts val="600"/>
              </a:spcBef>
              <a:spcAft>
                <a:spcPts val="0"/>
              </a:spcAft>
              <a:buSzPts val="1000"/>
              <a:buNone/>
              <a:defRPr sz="1000"/>
            </a:lvl8pPr>
            <a:lvl9pPr indent="-228600" lvl="8" marL="4114800" algn="l">
              <a:lnSpc>
                <a:spcPct val="90000"/>
              </a:lnSpc>
              <a:spcBef>
                <a:spcPts val="600"/>
              </a:spcBef>
              <a:spcAft>
                <a:spcPts val="0"/>
              </a:spcAft>
              <a:buSzPts val="1000"/>
              <a:buNone/>
              <a:defRPr sz="10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ve vsebini" type="twoObj">
  <p:cSld name="TWO_OBJECTS">
    <p:spTree>
      <p:nvGrpSpPr>
        <p:cNvPr id="179" name="Shape 179"/>
        <p:cNvGrpSpPr/>
        <p:nvPr/>
      </p:nvGrpSpPr>
      <p:grpSpPr>
        <a:xfrm>
          <a:off x="0" y="0"/>
          <a:ext cx="0" cy="0"/>
          <a:chOff x="0" y="0"/>
          <a:chExt cx="0" cy="0"/>
        </a:xfrm>
      </p:grpSpPr>
      <p:sp>
        <p:nvSpPr>
          <p:cNvPr id="180" name="Google Shape;180;p27"/>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 name="Google Shape;181;p27"/>
          <p:cNvSpPr txBox="1"/>
          <p:nvPr>
            <p:ph idx="1" type="body"/>
          </p:nvPr>
        </p:nvSpPr>
        <p:spPr>
          <a:xfrm>
            <a:off x="1295400" y="1981199"/>
            <a:ext cx="4572000" cy="3810001"/>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42900" lvl="5" marL="2743200" algn="l">
              <a:lnSpc>
                <a:spcPct val="90000"/>
              </a:lnSpc>
              <a:spcBef>
                <a:spcPts val="600"/>
              </a:spcBef>
              <a:spcAft>
                <a:spcPts val="0"/>
              </a:spcAft>
              <a:buSzPts val="1800"/>
              <a:buChar char="▪"/>
              <a:defRPr sz="1800"/>
            </a:lvl6pPr>
            <a:lvl7pPr indent="-342900" lvl="6" marL="3200400" algn="l">
              <a:lnSpc>
                <a:spcPct val="90000"/>
              </a:lnSpc>
              <a:spcBef>
                <a:spcPts val="600"/>
              </a:spcBef>
              <a:spcAft>
                <a:spcPts val="0"/>
              </a:spcAft>
              <a:buSzPts val="1800"/>
              <a:buChar char="▪"/>
              <a:defRPr sz="1800"/>
            </a:lvl7pPr>
            <a:lvl8pPr indent="-342900" lvl="7" marL="3657600" algn="l">
              <a:lnSpc>
                <a:spcPct val="90000"/>
              </a:lnSpc>
              <a:spcBef>
                <a:spcPts val="600"/>
              </a:spcBef>
              <a:spcAft>
                <a:spcPts val="0"/>
              </a:spcAft>
              <a:buSzPts val="1800"/>
              <a:buChar char="▪"/>
              <a:defRPr sz="1800"/>
            </a:lvl8pPr>
            <a:lvl9pPr indent="-228600" lvl="8" marL="4114800" algn="l">
              <a:lnSpc>
                <a:spcPct val="90000"/>
              </a:lnSpc>
              <a:spcBef>
                <a:spcPts val="600"/>
              </a:spcBef>
              <a:spcAft>
                <a:spcPts val="0"/>
              </a:spcAft>
              <a:buSzPts val="1800"/>
              <a:buNone/>
              <a:defRPr sz="1800"/>
            </a:lvl9pPr>
          </a:lstStyle>
          <a:p/>
        </p:txBody>
      </p:sp>
      <p:sp>
        <p:nvSpPr>
          <p:cNvPr id="182" name="Google Shape;182;p27"/>
          <p:cNvSpPr txBox="1"/>
          <p:nvPr>
            <p:ph idx="2" type="body"/>
          </p:nvPr>
        </p:nvSpPr>
        <p:spPr>
          <a:xfrm>
            <a:off x="6324600" y="1981199"/>
            <a:ext cx="4572000" cy="3810001"/>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42900" lvl="5" marL="2743200" algn="l">
              <a:lnSpc>
                <a:spcPct val="90000"/>
              </a:lnSpc>
              <a:spcBef>
                <a:spcPts val="600"/>
              </a:spcBef>
              <a:spcAft>
                <a:spcPts val="0"/>
              </a:spcAft>
              <a:buSzPts val="1800"/>
              <a:buChar char="▪"/>
              <a:defRPr sz="1800"/>
            </a:lvl6pPr>
            <a:lvl7pPr indent="-342900" lvl="6" marL="3200400" algn="l">
              <a:lnSpc>
                <a:spcPct val="90000"/>
              </a:lnSpc>
              <a:spcBef>
                <a:spcPts val="600"/>
              </a:spcBef>
              <a:spcAft>
                <a:spcPts val="0"/>
              </a:spcAft>
              <a:buSzPts val="1800"/>
              <a:buChar char="▪"/>
              <a:defRPr sz="1800"/>
            </a:lvl7pPr>
            <a:lvl8pPr indent="-342900" lvl="7" marL="3657600" algn="l">
              <a:lnSpc>
                <a:spcPct val="90000"/>
              </a:lnSpc>
              <a:spcBef>
                <a:spcPts val="600"/>
              </a:spcBef>
              <a:spcAft>
                <a:spcPts val="0"/>
              </a:spcAft>
              <a:buSzPts val="1800"/>
              <a:buChar char="▪"/>
              <a:defRPr sz="1800"/>
            </a:lvl8pPr>
            <a:lvl9pPr indent="-228600" lvl="8" marL="4114800" algn="l">
              <a:lnSpc>
                <a:spcPct val="90000"/>
              </a:lnSpc>
              <a:spcBef>
                <a:spcPts val="600"/>
              </a:spcBef>
              <a:spcAft>
                <a:spcPts val="0"/>
              </a:spcAft>
              <a:buSzPts val="1800"/>
              <a:buNone/>
              <a:defRPr sz="1800"/>
            </a:lvl9pPr>
          </a:lstStyle>
          <a:p/>
        </p:txBody>
      </p:sp>
      <p:sp>
        <p:nvSpPr>
          <p:cNvPr id="183" name="Google Shape;183;p27"/>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4" name="Google Shape;184;p27"/>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 name="Google Shape;185;p27"/>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 in vsebina" type="obj">
  <p:cSld name="OBJECT">
    <p:spTree>
      <p:nvGrpSpPr>
        <p:cNvPr id="186" name="Shape 186"/>
        <p:cNvGrpSpPr/>
        <p:nvPr/>
      </p:nvGrpSpPr>
      <p:grpSpPr>
        <a:xfrm>
          <a:off x="0" y="0"/>
          <a:ext cx="0" cy="0"/>
          <a:chOff x="0" y="0"/>
          <a:chExt cx="0" cy="0"/>
        </a:xfrm>
      </p:grpSpPr>
      <p:sp>
        <p:nvSpPr>
          <p:cNvPr id="187" name="Google Shape;187;p28"/>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8" name="Google Shape;188;p28"/>
          <p:cNvSpPr txBox="1"/>
          <p:nvPr>
            <p:ph idx="1" type="body"/>
          </p:nvPr>
        </p:nvSpPr>
        <p:spPr>
          <a:xfrm>
            <a:off x="1295400" y="1981201"/>
            <a:ext cx="9601200" cy="380999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800"/>
              </a:spcBef>
              <a:spcAft>
                <a:spcPts val="0"/>
              </a:spcAft>
              <a:buSzPts val="1800"/>
              <a:buChar char="▪"/>
              <a:defRPr/>
            </a:lvl1pPr>
            <a:lvl2pPr indent="-342900" lvl="1" marL="914400" algn="l">
              <a:lnSpc>
                <a:spcPct val="90000"/>
              </a:lnSpc>
              <a:spcBef>
                <a:spcPts val="1200"/>
              </a:spcBef>
              <a:spcAft>
                <a:spcPts val="0"/>
              </a:spcAft>
              <a:buSzPts val="1800"/>
              <a:buChar char="▪"/>
              <a:defRPr/>
            </a:lvl2pPr>
            <a:lvl3pPr indent="-342900" lvl="2" marL="1371600" algn="l">
              <a:lnSpc>
                <a:spcPct val="90000"/>
              </a:lnSpc>
              <a:spcBef>
                <a:spcPts val="800"/>
              </a:spcBef>
              <a:spcAft>
                <a:spcPts val="0"/>
              </a:spcAft>
              <a:buSzPts val="1800"/>
              <a:buChar char="▪"/>
              <a:defRPr/>
            </a:lvl3pPr>
            <a:lvl4pPr indent="-342900" lvl="3" marL="1828800" algn="l">
              <a:lnSpc>
                <a:spcPct val="90000"/>
              </a:lnSpc>
              <a:spcBef>
                <a:spcPts val="800"/>
              </a:spcBef>
              <a:spcAft>
                <a:spcPts val="0"/>
              </a:spcAft>
              <a:buSzPts val="1800"/>
              <a:buChar char="▪"/>
              <a:defRPr/>
            </a:lvl4pPr>
            <a:lvl5pPr indent="-342900" lvl="4" marL="2286000" algn="l">
              <a:lnSpc>
                <a:spcPct val="9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600"/>
              </a:spcBef>
              <a:spcAft>
                <a:spcPts val="0"/>
              </a:spcAft>
              <a:buSzPts val="1800"/>
              <a:buChar char="▪"/>
              <a:defRPr/>
            </a:lvl7pPr>
            <a:lvl8pPr indent="-342900" lvl="7" marL="3657600" algn="l">
              <a:lnSpc>
                <a:spcPct val="90000"/>
              </a:lnSpc>
              <a:spcBef>
                <a:spcPts val="600"/>
              </a:spcBef>
              <a:spcAft>
                <a:spcPts val="0"/>
              </a:spcAft>
              <a:buSzPts val="1800"/>
              <a:buChar char="▪"/>
              <a:defRPr/>
            </a:lvl8pPr>
            <a:lvl9pPr indent="-228600" lvl="8" marL="4114800" algn="l">
              <a:lnSpc>
                <a:spcPct val="90000"/>
              </a:lnSpc>
              <a:spcBef>
                <a:spcPts val="600"/>
              </a:spcBef>
              <a:spcAft>
                <a:spcPts val="0"/>
              </a:spcAft>
              <a:buSzPts val="1800"/>
              <a:buNone/>
              <a:defRPr/>
            </a:lvl9pPr>
          </a:lstStyle>
          <a:p/>
        </p:txBody>
      </p:sp>
      <p:sp>
        <p:nvSpPr>
          <p:cNvPr id="189" name="Google Shape;189;p28"/>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0" name="Google Shape;190;p28"/>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1" name="Google Shape;191;p28"/>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lava odseka" showMasterSp="0" type="secHead">
  <p:cSld name="SECTION_HEADER">
    <p:bg>
      <p:bgPr>
        <a:gradFill>
          <a:gsLst>
            <a:gs pos="0">
              <a:schemeClr val="accent1"/>
            </a:gs>
            <a:gs pos="97000">
              <a:srgbClr val="AF4329"/>
            </a:gs>
            <a:gs pos="100000">
              <a:srgbClr val="AF4329"/>
            </a:gs>
          </a:gsLst>
          <a:path path="circle">
            <a:fillToRect b="50%" l="50%" r="50%" t="50%"/>
          </a:path>
          <a:tileRect/>
        </a:gradFill>
      </p:bgPr>
    </p:bg>
    <p:spTree>
      <p:nvGrpSpPr>
        <p:cNvPr id="192" name="Shape 192"/>
        <p:cNvGrpSpPr/>
        <p:nvPr/>
      </p:nvGrpSpPr>
      <p:grpSpPr>
        <a:xfrm>
          <a:off x="0" y="0"/>
          <a:ext cx="0" cy="0"/>
          <a:chOff x="0" y="0"/>
          <a:chExt cx="0" cy="0"/>
        </a:xfrm>
      </p:grpSpPr>
      <p:grpSp>
        <p:nvGrpSpPr>
          <p:cNvPr id="193" name="Google Shape;193;p29"/>
          <p:cNvGrpSpPr/>
          <p:nvPr/>
        </p:nvGrpSpPr>
        <p:grpSpPr>
          <a:xfrm>
            <a:off x="-1" y="0"/>
            <a:ext cx="12192002" cy="6858000"/>
            <a:chOff x="-1" y="0"/>
            <a:chExt cx="12192002" cy="6858000"/>
          </a:xfrm>
        </p:grpSpPr>
        <p:cxnSp>
          <p:nvCxnSpPr>
            <p:cNvPr id="194" name="Google Shape;194;p29"/>
            <p:cNvCxnSpPr/>
            <p:nvPr/>
          </p:nvCxnSpPr>
          <p:spPr>
            <a:xfrm>
              <a:off x="610194"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95" name="Google Shape;195;p29"/>
            <p:cNvCxnSpPr/>
            <p:nvPr/>
          </p:nvCxnSpPr>
          <p:spPr>
            <a:xfrm>
              <a:off x="1829332"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96" name="Google Shape;196;p29"/>
            <p:cNvCxnSpPr/>
            <p:nvPr/>
          </p:nvCxnSpPr>
          <p:spPr>
            <a:xfrm>
              <a:off x="3048470"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97" name="Google Shape;197;p29"/>
            <p:cNvCxnSpPr/>
            <p:nvPr/>
          </p:nvCxnSpPr>
          <p:spPr>
            <a:xfrm>
              <a:off x="4267608"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98" name="Google Shape;198;p29"/>
            <p:cNvCxnSpPr/>
            <p:nvPr/>
          </p:nvCxnSpPr>
          <p:spPr>
            <a:xfrm>
              <a:off x="5486746"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99" name="Google Shape;199;p29"/>
            <p:cNvCxnSpPr/>
            <p:nvPr/>
          </p:nvCxnSpPr>
          <p:spPr>
            <a:xfrm>
              <a:off x="6705884"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0" name="Google Shape;200;p29"/>
            <p:cNvCxnSpPr/>
            <p:nvPr/>
          </p:nvCxnSpPr>
          <p:spPr>
            <a:xfrm>
              <a:off x="7925022"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1" name="Google Shape;201;p29"/>
            <p:cNvCxnSpPr/>
            <p:nvPr/>
          </p:nvCxnSpPr>
          <p:spPr>
            <a:xfrm>
              <a:off x="9144160"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2" name="Google Shape;202;p29"/>
            <p:cNvCxnSpPr/>
            <p:nvPr/>
          </p:nvCxnSpPr>
          <p:spPr>
            <a:xfrm>
              <a:off x="10363298"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3" name="Google Shape;203;p29"/>
            <p:cNvCxnSpPr/>
            <p:nvPr/>
          </p:nvCxnSpPr>
          <p:spPr>
            <a:xfrm>
              <a:off x="11582436"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4" name="Google Shape;204;p29"/>
            <p:cNvCxnSpPr/>
            <p:nvPr/>
          </p:nvCxnSpPr>
          <p:spPr>
            <a:xfrm>
              <a:off x="2819" y="386485"/>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5" name="Google Shape;205;p29"/>
            <p:cNvCxnSpPr/>
            <p:nvPr/>
          </p:nvCxnSpPr>
          <p:spPr>
            <a:xfrm>
              <a:off x="2819" y="1611181"/>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6" name="Google Shape;206;p29"/>
            <p:cNvCxnSpPr/>
            <p:nvPr/>
          </p:nvCxnSpPr>
          <p:spPr>
            <a:xfrm>
              <a:off x="2819" y="2835877"/>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7" name="Google Shape;207;p29"/>
            <p:cNvCxnSpPr/>
            <p:nvPr/>
          </p:nvCxnSpPr>
          <p:spPr>
            <a:xfrm>
              <a:off x="2819" y="4060573"/>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8" name="Google Shape;208;p29"/>
            <p:cNvCxnSpPr/>
            <p:nvPr/>
          </p:nvCxnSpPr>
          <p:spPr>
            <a:xfrm>
              <a:off x="2819" y="5285269"/>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9" name="Google Shape;209;p29"/>
            <p:cNvCxnSpPr/>
            <p:nvPr/>
          </p:nvCxnSpPr>
          <p:spPr>
            <a:xfrm>
              <a:off x="2819" y="6509965"/>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210" name="Google Shape;210;p29"/>
            <p:cNvGrpSpPr/>
            <p:nvPr/>
          </p:nvGrpSpPr>
          <p:grpSpPr>
            <a:xfrm>
              <a:off x="-1" y="0"/>
              <a:ext cx="12192001" cy="6858000"/>
              <a:chOff x="-1" y="0"/>
              <a:chExt cx="12192001" cy="6858000"/>
            </a:xfrm>
          </p:grpSpPr>
          <p:cxnSp>
            <p:nvCxnSpPr>
              <p:cNvPr id="211" name="Google Shape;211;p29"/>
              <p:cNvCxnSpPr/>
              <p:nvPr/>
            </p:nvCxnSpPr>
            <p:spPr>
              <a:xfrm>
                <a:off x="225425"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12" name="Google Shape;212;p29"/>
              <p:cNvCxnSpPr/>
              <p:nvPr/>
            </p:nvCxnSpPr>
            <p:spPr>
              <a:xfrm>
                <a:off x="144915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13" name="Google Shape;213;p29"/>
              <p:cNvCxnSpPr/>
              <p:nvPr/>
            </p:nvCxnSpPr>
            <p:spPr>
              <a:xfrm>
                <a:off x="266598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14" name="Google Shape;214;p29"/>
              <p:cNvCxnSpPr/>
              <p:nvPr/>
            </p:nvCxnSpPr>
            <p:spPr>
              <a:xfrm>
                <a:off x="3885119"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15" name="Google Shape;215;p29"/>
              <p:cNvCxnSpPr/>
              <p:nvPr/>
            </p:nvCxnSpPr>
            <p:spPr>
              <a:xfrm>
                <a:off x="510650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216" name="Google Shape;216;p29"/>
              <p:cNvGrpSpPr/>
              <p:nvPr/>
            </p:nvGrpSpPr>
            <p:grpSpPr>
              <a:xfrm>
                <a:off x="6327885" y="0"/>
                <a:ext cx="5864115" cy="5898673"/>
                <a:chOff x="6327885" y="0"/>
                <a:chExt cx="5864115" cy="5898673"/>
              </a:xfrm>
            </p:grpSpPr>
            <p:cxnSp>
              <p:nvCxnSpPr>
                <p:cNvPr id="217" name="Google Shape;217;p29"/>
                <p:cNvCxnSpPr/>
                <p:nvPr/>
              </p:nvCxnSpPr>
              <p:spPr>
                <a:xfrm>
                  <a:off x="6327885" y="0"/>
                  <a:ext cx="5864115" cy="5898673"/>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18" name="Google Shape;218;p29"/>
                <p:cNvCxnSpPr/>
                <p:nvPr/>
              </p:nvCxnSpPr>
              <p:spPr>
                <a:xfrm>
                  <a:off x="7549268" y="0"/>
                  <a:ext cx="4642732" cy="467242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19" name="Google Shape;219;p29"/>
                <p:cNvCxnSpPr/>
                <p:nvPr/>
              </p:nvCxnSpPr>
              <p:spPr>
                <a:xfrm>
                  <a:off x="8772997" y="0"/>
                  <a:ext cx="3419003" cy="34567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20" name="Google Shape;220;p29"/>
                <p:cNvCxnSpPr/>
                <p:nvPr/>
              </p:nvCxnSpPr>
              <p:spPr>
                <a:xfrm>
                  <a:off x="9982200" y="0"/>
                  <a:ext cx="2209800" cy="222646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21" name="Google Shape;221;p29"/>
                <p:cNvCxnSpPr/>
                <p:nvPr/>
              </p:nvCxnSpPr>
              <p:spPr>
                <a:xfrm>
                  <a:off x="11199019" y="0"/>
                  <a:ext cx="992981" cy="1002506"/>
                </a:xfrm>
                <a:prstGeom prst="straightConnector1">
                  <a:avLst/>
                </a:prstGeom>
                <a:noFill/>
                <a:ln cap="flat" cmpd="sng" w="9525">
                  <a:solidFill>
                    <a:srgbClr val="A43E27">
                      <a:alpha val="24313"/>
                    </a:srgbClr>
                  </a:solidFill>
                  <a:prstDash val="solid"/>
                  <a:miter lim="800000"/>
                  <a:headEnd len="sm" w="sm" type="none"/>
                  <a:tailEnd len="sm" w="sm" type="none"/>
                </a:ln>
              </p:spPr>
            </p:cxnSp>
          </p:grpSp>
          <p:cxnSp>
            <p:nvCxnSpPr>
              <p:cNvPr id="222" name="Google Shape;222;p29"/>
              <p:cNvCxnSpPr/>
              <p:nvPr/>
            </p:nvCxnSpPr>
            <p:spPr>
              <a:xfrm rot="10800000">
                <a:off x="-1" y="1012053"/>
                <a:ext cx="5828811" cy="584594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23" name="Google Shape;223;p29"/>
              <p:cNvCxnSpPr/>
              <p:nvPr/>
            </p:nvCxnSpPr>
            <p:spPr>
              <a:xfrm rot="10800000">
                <a:off x="-1" y="2227340"/>
                <a:ext cx="4614781" cy="4630658"/>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24" name="Google Shape;224;p29"/>
              <p:cNvCxnSpPr/>
              <p:nvPr/>
            </p:nvCxnSpPr>
            <p:spPr>
              <a:xfrm rot="10800000">
                <a:off x="-1" y="3432149"/>
                <a:ext cx="3398419" cy="34258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25" name="Google Shape;225;p29"/>
              <p:cNvCxnSpPr/>
              <p:nvPr/>
            </p:nvCxnSpPr>
            <p:spPr>
              <a:xfrm rot="10800000">
                <a:off x="-1" y="4651431"/>
                <a:ext cx="2196496" cy="2206567"/>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26" name="Google Shape;226;p29"/>
              <p:cNvCxnSpPr/>
              <p:nvPr/>
            </p:nvCxnSpPr>
            <p:spPr>
              <a:xfrm rot="10800000">
                <a:off x="-1" y="5864453"/>
                <a:ext cx="987003" cy="993545"/>
              </a:xfrm>
              <a:prstGeom prst="straightConnector1">
                <a:avLst/>
              </a:prstGeom>
              <a:noFill/>
              <a:ln cap="flat" cmpd="sng" w="9525">
                <a:solidFill>
                  <a:srgbClr val="A43E27">
                    <a:alpha val="24313"/>
                  </a:srgbClr>
                </a:solidFill>
                <a:prstDash val="solid"/>
                <a:miter lim="800000"/>
                <a:headEnd len="sm" w="sm" type="none"/>
                <a:tailEnd len="sm" w="sm" type="none"/>
              </a:ln>
            </p:spPr>
          </p:cxnSp>
        </p:grpSp>
        <p:grpSp>
          <p:nvGrpSpPr>
            <p:cNvPr id="227" name="Google Shape;227;p29"/>
            <p:cNvGrpSpPr/>
            <p:nvPr/>
          </p:nvGrpSpPr>
          <p:grpSpPr>
            <a:xfrm flipH="1">
              <a:off x="0" y="0"/>
              <a:ext cx="12192001" cy="6858000"/>
              <a:chOff x="-1" y="0"/>
              <a:chExt cx="12192001" cy="6858000"/>
            </a:xfrm>
          </p:grpSpPr>
          <p:cxnSp>
            <p:nvCxnSpPr>
              <p:cNvPr id="228" name="Google Shape;228;p29"/>
              <p:cNvCxnSpPr/>
              <p:nvPr/>
            </p:nvCxnSpPr>
            <p:spPr>
              <a:xfrm>
                <a:off x="225425"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29" name="Google Shape;229;p29"/>
              <p:cNvCxnSpPr/>
              <p:nvPr/>
            </p:nvCxnSpPr>
            <p:spPr>
              <a:xfrm>
                <a:off x="144915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30" name="Google Shape;230;p29"/>
              <p:cNvCxnSpPr/>
              <p:nvPr/>
            </p:nvCxnSpPr>
            <p:spPr>
              <a:xfrm>
                <a:off x="266598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31" name="Google Shape;231;p29"/>
              <p:cNvCxnSpPr/>
              <p:nvPr/>
            </p:nvCxnSpPr>
            <p:spPr>
              <a:xfrm>
                <a:off x="3885119"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32" name="Google Shape;232;p29"/>
              <p:cNvCxnSpPr/>
              <p:nvPr/>
            </p:nvCxnSpPr>
            <p:spPr>
              <a:xfrm>
                <a:off x="515064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233" name="Google Shape;233;p29"/>
              <p:cNvGrpSpPr/>
              <p:nvPr/>
            </p:nvGrpSpPr>
            <p:grpSpPr>
              <a:xfrm>
                <a:off x="6327885" y="0"/>
                <a:ext cx="5864115" cy="5898673"/>
                <a:chOff x="6327885" y="0"/>
                <a:chExt cx="5864115" cy="5898673"/>
              </a:xfrm>
            </p:grpSpPr>
            <p:cxnSp>
              <p:nvCxnSpPr>
                <p:cNvPr id="234" name="Google Shape;234;p29"/>
                <p:cNvCxnSpPr/>
                <p:nvPr/>
              </p:nvCxnSpPr>
              <p:spPr>
                <a:xfrm>
                  <a:off x="6327885" y="0"/>
                  <a:ext cx="5864115" cy="5898673"/>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35" name="Google Shape;235;p29"/>
                <p:cNvCxnSpPr/>
                <p:nvPr/>
              </p:nvCxnSpPr>
              <p:spPr>
                <a:xfrm>
                  <a:off x="7549268" y="0"/>
                  <a:ext cx="4642732" cy="467242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36" name="Google Shape;236;p29"/>
                <p:cNvCxnSpPr/>
                <p:nvPr/>
              </p:nvCxnSpPr>
              <p:spPr>
                <a:xfrm>
                  <a:off x="8772997" y="0"/>
                  <a:ext cx="3419003" cy="34567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37" name="Google Shape;237;p29"/>
                <p:cNvCxnSpPr/>
                <p:nvPr/>
              </p:nvCxnSpPr>
              <p:spPr>
                <a:xfrm>
                  <a:off x="9982200" y="0"/>
                  <a:ext cx="2209800" cy="222646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38" name="Google Shape;238;p29"/>
                <p:cNvCxnSpPr/>
                <p:nvPr/>
              </p:nvCxnSpPr>
              <p:spPr>
                <a:xfrm>
                  <a:off x="11199019" y="0"/>
                  <a:ext cx="992981" cy="1002506"/>
                </a:xfrm>
                <a:prstGeom prst="straightConnector1">
                  <a:avLst/>
                </a:prstGeom>
                <a:noFill/>
                <a:ln cap="flat" cmpd="sng" w="9525">
                  <a:solidFill>
                    <a:srgbClr val="A43E27">
                      <a:alpha val="24313"/>
                    </a:srgbClr>
                  </a:solidFill>
                  <a:prstDash val="solid"/>
                  <a:miter lim="800000"/>
                  <a:headEnd len="sm" w="sm" type="none"/>
                  <a:tailEnd len="sm" w="sm" type="none"/>
                </a:ln>
              </p:spPr>
            </p:cxnSp>
          </p:grpSp>
          <p:cxnSp>
            <p:nvCxnSpPr>
              <p:cNvPr id="239" name="Google Shape;239;p29"/>
              <p:cNvCxnSpPr/>
              <p:nvPr/>
            </p:nvCxnSpPr>
            <p:spPr>
              <a:xfrm rot="10800000">
                <a:off x="-1" y="1012053"/>
                <a:ext cx="5828811" cy="584594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40" name="Google Shape;240;p29"/>
              <p:cNvCxnSpPr/>
              <p:nvPr/>
            </p:nvCxnSpPr>
            <p:spPr>
              <a:xfrm rot="10800000">
                <a:off x="-1" y="2227340"/>
                <a:ext cx="4614781" cy="4630658"/>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41" name="Google Shape;241;p29"/>
              <p:cNvCxnSpPr/>
              <p:nvPr/>
            </p:nvCxnSpPr>
            <p:spPr>
              <a:xfrm rot="10800000">
                <a:off x="-1" y="3432149"/>
                <a:ext cx="3398419" cy="34258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42" name="Google Shape;242;p29"/>
              <p:cNvCxnSpPr/>
              <p:nvPr/>
            </p:nvCxnSpPr>
            <p:spPr>
              <a:xfrm rot="10800000">
                <a:off x="-1" y="4651431"/>
                <a:ext cx="2196496" cy="2206567"/>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43" name="Google Shape;243;p29"/>
              <p:cNvCxnSpPr/>
              <p:nvPr/>
            </p:nvCxnSpPr>
            <p:spPr>
              <a:xfrm rot="10800000">
                <a:off x="-1" y="5864453"/>
                <a:ext cx="987003" cy="993545"/>
              </a:xfrm>
              <a:prstGeom prst="straightConnector1">
                <a:avLst/>
              </a:prstGeom>
              <a:noFill/>
              <a:ln cap="flat" cmpd="sng" w="9525">
                <a:solidFill>
                  <a:srgbClr val="A43E27">
                    <a:alpha val="24313"/>
                  </a:srgbClr>
                </a:solidFill>
                <a:prstDash val="solid"/>
                <a:miter lim="800000"/>
                <a:headEnd len="sm" w="sm" type="none"/>
                <a:tailEnd len="sm" w="sm" type="none"/>
              </a:ln>
            </p:spPr>
          </p:cxnSp>
        </p:grpSp>
      </p:grpSp>
      <p:sp>
        <p:nvSpPr>
          <p:cNvPr id="244" name="Google Shape;244;p29"/>
          <p:cNvSpPr txBox="1"/>
          <p:nvPr>
            <p:ph type="title"/>
          </p:nvPr>
        </p:nvSpPr>
        <p:spPr>
          <a:xfrm>
            <a:off x="1295400" y="2541573"/>
            <a:ext cx="9601200" cy="274320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chemeClr val="lt1"/>
              </a:buClr>
              <a:buSzPts val="6000"/>
              <a:buFont typeface="Arial"/>
              <a:buNone/>
              <a:defRPr sz="6000"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5" name="Google Shape;245;p29"/>
          <p:cNvSpPr txBox="1"/>
          <p:nvPr>
            <p:ph idx="1" type="body"/>
          </p:nvPr>
        </p:nvSpPr>
        <p:spPr>
          <a:xfrm>
            <a:off x="1295400" y="5431536"/>
            <a:ext cx="9601200" cy="457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SzPts val="2000"/>
              <a:buNone/>
              <a:defRPr b="0" sz="2000">
                <a:solidFill>
                  <a:schemeClr val="lt1"/>
                </a:solidFill>
              </a:defRPr>
            </a:lvl1pPr>
            <a:lvl2pPr indent="-228600" lvl="1" marL="914400" algn="l">
              <a:lnSpc>
                <a:spcPct val="90000"/>
              </a:lnSpc>
              <a:spcBef>
                <a:spcPts val="1200"/>
              </a:spcBef>
              <a:spcAft>
                <a:spcPts val="0"/>
              </a:spcAft>
              <a:buSzPts val="2000"/>
              <a:buNone/>
              <a:defRPr sz="2000"/>
            </a:lvl2pPr>
            <a:lvl3pPr indent="-228600" lvl="2" marL="1371600" algn="l">
              <a:lnSpc>
                <a:spcPct val="90000"/>
              </a:lnSpc>
              <a:spcBef>
                <a:spcPts val="800"/>
              </a:spcBef>
              <a:spcAft>
                <a:spcPts val="0"/>
              </a:spcAft>
              <a:buSzPts val="1800"/>
              <a:buNone/>
              <a:defRPr sz="1800"/>
            </a:lvl3pPr>
            <a:lvl4pPr indent="-228600" lvl="3" marL="1828800" algn="l">
              <a:lnSpc>
                <a:spcPct val="90000"/>
              </a:lnSpc>
              <a:spcBef>
                <a:spcPts val="800"/>
              </a:spcBef>
              <a:spcAft>
                <a:spcPts val="0"/>
              </a:spcAft>
              <a:buSzPts val="1600"/>
              <a:buNone/>
              <a:defRPr sz="1600"/>
            </a:lvl4pPr>
            <a:lvl5pPr indent="-228600" lvl="4" marL="2286000" algn="l">
              <a:lnSpc>
                <a:spcPct val="90000"/>
              </a:lnSpc>
              <a:spcBef>
                <a:spcPts val="600"/>
              </a:spcBef>
              <a:spcAft>
                <a:spcPts val="0"/>
              </a:spcAft>
              <a:buSzPts val="1600"/>
              <a:buNone/>
              <a:defRPr sz="1600"/>
            </a:lvl5pPr>
            <a:lvl6pPr indent="-228600" lvl="5" marL="2743200" algn="l">
              <a:lnSpc>
                <a:spcPct val="90000"/>
              </a:lnSpc>
              <a:spcBef>
                <a:spcPts val="600"/>
              </a:spcBef>
              <a:spcAft>
                <a:spcPts val="0"/>
              </a:spcAft>
              <a:buSzPts val="1600"/>
              <a:buNone/>
              <a:defRPr sz="1600"/>
            </a:lvl6pPr>
            <a:lvl7pPr indent="-228600" lvl="6" marL="3200400" algn="l">
              <a:lnSpc>
                <a:spcPct val="90000"/>
              </a:lnSpc>
              <a:spcBef>
                <a:spcPts val="600"/>
              </a:spcBef>
              <a:spcAft>
                <a:spcPts val="0"/>
              </a:spcAft>
              <a:buSzPts val="1600"/>
              <a:buNone/>
              <a:defRPr sz="1600"/>
            </a:lvl7pPr>
            <a:lvl8pPr indent="-228600" lvl="7" marL="3657600" algn="l">
              <a:lnSpc>
                <a:spcPct val="90000"/>
              </a:lnSpc>
              <a:spcBef>
                <a:spcPts val="600"/>
              </a:spcBef>
              <a:spcAft>
                <a:spcPts val="0"/>
              </a:spcAft>
              <a:buSzPts val="1600"/>
              <a:buNone/>
              <a:defRPr sz="1600"/>
            </a:lvl8pPr>
            <a:lvl9pPr indent="-228600" lvl="8" marL="4114800" algn="l">
              <a:lnSpc>
                <a:spcPct val="90000"/>
              </a:lnSpc>
              <a:spcBef>
                <a:spcPts val="600"/>
              </a:spcBef>
              <a:spcAft>
                <a:spcPts val="0"/>
              </a:spcAft>
              <a:buSzPts val="1600"/>
              <a:buNone/>
              <a:defRPr sz="1600"/>
            </a:lvl9pPr>
          </a:lstStyle>
          <a:p/>
        </p:txBody>
      </p:sp>
      <p:cxnSp>
        <p:nvCxnSpPr>
          <p:cNvPr id="246" name="Google Shape;246;p29"/>
          <p:cNvCxnSpPr/>
          <p:nvPr/>
        </p:nvCxnSpPr>
        <p:spPr>
          <a:xfrm>
            <a:off x="1295400" y="5294175"/>
            <a:ext cx="9601200" cy="0"/>
          </a:xfrm>
          <a:prstGeom prst="straightConnector1">
            <a:avLst/>
          </a:prstGeom>
          <a:noFill/>
          <a:ln cap="flat" cmpd="sng" w="12700">
            <a:solidFill>
              <a:schemeClr val="lt1"/>
            </a:solidFill>
            <a:prstDash val="solid"/>
            <a:miter lim="800000"/>
            <a:headEnd len="sm" w="sm" type="none"/>
            <a:tailEnd len="sm" w="sm" type="none"/>
          </a:ln>
        </p:spPr>
      </p:cxn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imerjava" type="twoTxTwoObj">
  <p:cSld name="TWO_OBJECTS_WITH_TEXT">
    <p:spTree>
      <p:nvGrpSpPr>
        <p:cNvPr id="247" name="Shape 247"/>
        <p:cNvGrpSpPr/>
        <p:nvPr/>
      </p:nvGrpSpPr>
      <p:grpSpPr>
        <a:xfrm>
          <a:off x="0" y="0"/>
          <a:ext cx="0" cy="0"/>
          <a:chOff x="0" y="0"/>
          <a:chExt cx="0" cy="0"/>
        </a:xfrm>
      </p:grpSpPr>
      <p:sp>
        <p:nvSpPr>
          <p:cNvPr id="248" name="Google Shape;248;p30"/>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9" name="Google Shape;249;p30"/>
          <p:cNvSpPr txBox="1"/>
          <p:nvPr>
            <p:ph idx="1" type="body"/>
          </p:nvPr>
        </p:nvSpPr>
        <p:spPr>
          <a:xfrm>
            <a:off x="1295400" y="1818322"/>
            <a:ext cx="4572000" cy="64135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0"/>
              </a:spcBef>
              <a:spcAft>
                <a:spcPts val="0"/>
              </a:spcAft>
              <a:buSzPts val="2000"/>
              <a:buNone/>
              <a:defRPr b="0" sz="2000">
                <a:solidFill>
                  <a:schemeClr val="accent1"/>
                </a:solidFill>
              </a:defRPr>
            </a:lvl1pPr>
            <a:lvl2pPr indent="-228600" lvl="1" marL="914400" algn="l">
              <a:lnSpc>
                <a:spcPct val="90000"/>
              </a:lnSpc>
              <a:spcBef>
                <a:spcPts val="1200"/>
              </a:spcBef>
              <a:spcAft>
                <a:spcPts val="0"/>
              </a:spcAft>
              <a:buSzPts val="2000"/>
              <a:buNone/>
              <a:defRPr b="1" sz="2000"/>
            </a:lvl2pPr>
            <a:lvl3pPr indent="-228600" lvl="2" marL="1371600" algn="l">
              <a:lnSpc>
                <a:spcPct val="90000"/>
              </a:lnSpc>
              <a:spcBef>
                <a:spcPts val="800"/>
              </a:spcBef>
              <a:spcAft>
                <a:spcPts val="0"/>
              </a:spcAft>
              <a:buSzPts val="1800"/>
              <a:buNone/>
              <a:defRPr b="1" sz="1800"/>
            </a:lvl3pPr>
            <a:lvl4pPr indent="-228600" lvl="3" marL="1828800" algn="l">
              <a:lnSpc>
                <a:spcPct val="90000"/>
              </a:lnSpc>
              <a:spcBef>
                <a:spcPts val="800"/>
              </a:spcBef>
              <a:spcAft>
                <a:spcPts val="0"/>
              </a:spcAft>
              <a:buSzPts val="1600"/>
              <a:buNone/>
              <a:defRPr b="1" sz="1600"/>
            </a:lvl4pPr>
            <a:lvl5pPr indent="-228600" lvl="4" marL="2286000" algn="l">
              <a:lnSpc>
                <a:spcPct val="90000"/>
              </a:lnSpc>
              <a:spcBef>
                <a:spcPts val="600"/>
              </a:spcBef>
              <a:spcAft>
                <a:spcPts val="0"/>
              </a:spcAft>
              <a:buSzPts val="1600"/>
              <a:buNone/>
              <a:defRPr b="1" sz="1600"/>
            </a:lvl5pPr>
            <a:lvl6pPr indent="-228600" lvl="5" marL="2743200" algn="l">
              <a:lnSpc>
                <a:spcPct val="90000"/>
              </a:lnSpc>
              <a:spcBef>
                <a:spcPts val="600"/>
              </a:spcBef>
              <a:spcAft>
                <a:spcPts val="0"/>
              </a:spcAft>
              <a:buSzPts val="1600"/>
              <a:buNone/>
              <a:defRPr b="1" sz="1600"/>
            </a:lvl6pPr>
            <a:lvl7pPr indent="-228600" lvl="6" marL="3200400" algn="l">
              <a:lnSpc>
                <a:spcPct val="90000"/>
              </a:lnSpc>
              <a:spcBef>
                <a:spcPts val="600"/>
              </a:spcBef>
              <a:spcAft>
                <a:spcPts val="0"/>
              </a:spcAft>
              <a:buSzPts val="1600"/>
              <a:buNone/>
              <a:defRPr b="1" sz="1600"/>
            </a:lvl7pPr>
            <a:lvl8pPr indent="-228600" lvl="7" marL="3657600" algn="l">
              <a:lnSpc>
                <a:spcPct val="90000"/>
              </a:lnSpc>
              <a:spcBef>
                <a:spcPts val="600"/>
              </a:spcBef>
              <a:spcAft>
                <a:spcPts val="0"/>
              </a:spcAft>
              <a:buSzPts val="1600"/>
              <a:buNone/>
              <a:defRPr b="1" sz="1600"/>
            </a:lvl8pPr>
            <a:lvl9pPr indent="-228600" lvl="8" marL="4114800" algn="l">
              <a:lnSpc>
                <a:spcPct val="90000"/>
              </a:lnSpc>
              <a:spcBef>
                <a:spcPts val="600"/>
              </a:spcBef>
              <a:spcAft>
                <a:spcPts val="0"/>
              </a:spcAft>
              <a:buSzPts val="1600"/>
              <a:buNone/>
              <a:defRPr b="1" sz="1600"/>
            </a:lvl9pPr>
          </a:lstStyle>
          <a:p/>
        </p:txBody>
      </p:sp>
      <p:sp>
        <p:nvSpPr>
          <p:cNvPr id="250" name="Google Shape;250;p30"/>
          <p:cNvSpPr txBox="1"/>
          <p:nvPr>
            <p:ph idx="2" type="body"/>
          </p:nvPr>
        </p:nvSpPr>
        <p:spPr>
          <a:xfrm>
            <a:off x="1295400" y="2503713"/>
            <a:ext cx="4572000" cy="3287487"/>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30200" lvl="5" marL="2743200" algn="l">
              <a:lnSpc>
                <a:spcPct val="90000"/>
              </a:lnSpc>
              <a:spcBef>
                <a:spcPts val="600"/>
              </a:spcBef>
              <a:spcAft>
                <a:spcPts val="0"/>
              </a:spcAft>
              <a:buSzPts val="1600"/>
              <a:buChar char="▪"/>
              <a:defRPr sz="1600"/>
            </a:lvl6pPr>
            <a:lvl7pPr indent="-330200" lvl="6" marL="3200400" algn="l">
              <a:lnSpc>
                <a:spcPct val="90000"/>
              </a:lnSpc>
              <a:spcBef>
                <a:spcPts val="600"/>
              </a:spcBef>
              <a:spcAft>
                <a:spcPts val="0"/>
              </a:spcAft>
              <a:buSzPts val="1600"/>
              <a:buChar char="▪"/>
              <a:defRPr sz="1600"/>
            </a:lvl7pPr>
            <a:lvl8pPr indent="-330200" lvl="7" marL="3657600" algn="l">
              <a:lnSpc>
                <a:spcPct val="90000"/>
              </a:lnSpc>
              <a:spcBef>
                <a:spcPts val="600"/>
              </a:spcBef>
              <a:spcAft>
                <a:spcPts val="0"/>
              </a:spcAft>
              <a:buSzPts val="1600"/>
              <a:buChar char="▪"/>
              <a:defRPr sz="1600"/>
            </a:lvl8pPr>
            <a:lvl9pPr indent="-228600" lvl="8" marL="4114800" algn="l">
              <a:lnSpc>
                <a:spcPct val="90000"/>
              </a:lnSpc>
              <a:spcBef>
                <a:spcPts val="600"/>
              </a:spcBef>
              <a:spcAft>
                <a:spcPts val="0"/>
              </a:spcAft>
              <a:buSzPts val="1600"/>
              <a:buNone/>
              <a:defRPr sz="1600"/>
            </a:lvl9pPr>
          </a:lstStyle>
          <a:p/>
        </p:txBody>
      </p:sp>
      <p:sp>
        <p:nvSpPr>
          <p:cNvPr id="251" name="Google Shape;251;p30"/>
          <p:cNvSpPr txBox="1"/>
          <p:nvPr>
            <p:ph idx="3" type="body"/>
          </p:nvPr>
        </p:nvSpPr>
        <p:spPr>
          <a:xfrm>
            <a:off x="6324600" y="1818322"/>
            <a:ext cx="4572000" cy="64135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0"/>
              </a:spcBef>
              <a:spcAft>
                <a:spcPts val="0"/>
              </a:spcAft>
              <a:buSzPts val="2000"/>
              <a:buNone/>
              <a:defRPr b="0" sz="2000">
                <a:solidFill>
                  <a:schemeClr val="accent1"/>
                </a:solidFill>
              </a:defRPr>
            </a:lvl1pPr>
            <a:lvl2pPr indent="-228600" lvl="1" marL="914400" algn="l">
              <a:lnSpc>
                <a:spcPct val="90000"/>
              </a:lnSpc>
              <a:spcBef>
                <a:spcPts val="1200"/>
              </a:spcBef>
              <a:spcAft>
                <a:spcPts val="0"/>
              </a:spcAft>
              <a:buSzPts val="2000"/>
              <a:buNone/>
              <a:defRPr b="1" sz="2000"/>
            </a:lvl2pPr>
            <a:lvl3pPr indent="-228600" lvl="2" marL="1371600" algn="l">
              <a:lnSpc>
                <a:spcPct val="90000"/>
              </a:lnSpc>
              <a:spcBef>
                <a:spcPts val="800"/>
              </a:spcBef>
              <a:spcAft>
                <a:spcPts val="0"/>
              </a:spcAft>
              <a:buSzPts val="1800"/>
              <a:buNone/>
              <a:defRPr b="1" sz="1800"/>
            </a:lvl3pPr>
            <a:lvl4pPr indent="-228600" lvl="3" marL="1828800" algn="l">
              <a:lnSpc>
                <a:spcPct val="90000"/>
              </a:lnSpc>
              <a:spcBef>
                <a:spcPts val="800"/>
              </a:spcBef>
              <a:spcAft>
                <a:spcPts val="0"/>
              </a:spcAft>
              <a:buSzPts val="1600"/>
              <a:buNone/>
              <a:defRPr b="1" sz="1600"/>
            </a:lvl4pPr>
            <a:lvl5pPr indent="-228600" lvl="4" marL="2286000" algn="l">
              <a:lnSpc>
                <a:spcPct val="90000"/>
              </a:lnSpc>
              <a:spcBef>
                <a:spcPts val="600"/>
              </a:spcBef>
              <a:spcAft>
                <a:spcPts val="0"/>
              </a:spcAft>
              <a:buSzPts val="1600"/>
              <a:buNone/>
              <a:defRPr b="1" sz="1600"/>
            </a:lvl5pPr>
            <a:lvl6pPr indent="-228600" lvl="5" marL="2743200" algn="l">
              <a:lnSpc>
                <a:spcPct val="90000"/>
              </a:lnSpc>
              <a:spcBef>
                <a:spcPts val="600"/>
              </a:spcBef>
              <a:spcAft>
                <a:spcPts val="0"/>
              </a:spcAft>
              <a:buSzPts val="1600"/>
              <a:buNone/>
              <a:defRPr b="1" sz="1600"/>
            </a:lvl6pPr>
            <a:lvl7pPr indent="-228600" lvl="6" marL="3200400" algn="l">
              <a:lnSpc>
                <a:spcPct val="90000"/>
              </a:lnSpc>
              <a:spcBef>
                <a:spcPts val="600"/>
              </a:spcBef>
              <a:spcAft>
                <a:spcPts val="0"/>
              </a:spcAft>
              <a:buSzPts val="1600"/>
              <a:buNone/>
              <a:defRPr b="1" sz="1600"/>
            </a:lvl7pPr>
            <a:lvl8pPr indent="-228600" lvl="7" marL="3657600" algn="l">
              <a:lnSpc>
                <a:spcPct val="90000"/>
              </a:lnSpc>
              <a:spcBef>
                <a:spcPts val="600"/>
              </a:spcBef>
              <a:spcAft>
                <a:spcPts val="0"/>
              </a:spcAft>
              <a:buSzPts val="1600"/>
              <a:buNone/>
              <a:defRPr b="1" sz="1600"/>
            </a:lvl8pPr>
            <a:lvl9pPr indent="-228600" lvl="8" marL="4114800" algn="l">
              <a:lnSpc>
                <a:spcPct val="90000"/>
              </a:lnSpc>
              <a:spcBef>
                <a:spcPts val="600"/>
              </a:spcBef>
              <a:spcAft>
                <a:spcPts val="0"/>
              </a:spcAft>
              <a:buSzPts val="1600"/>
              <a:buNone/>
              <a:defRPr b="1" sz="1600"/>
            </a:lvl9pPr>
          </a:lstStyle>
          <a:p/>
        </p:txBody>
      </p:sp>
      <p:sp>
        <p:nvSpPr>
          <p:cNvPr id="252" name="Google Shape;252;p30"/>
          <p:cNvSpPr txBox="1"/>
          <p:nvPr>
            <p:ph idx="4" type="body"/>
          </p:nvPr>
        </p:nvSpPr>
        <p:spPr>
          <a:xfrm>
            <a:off x="6324600" y="2503713"/>
            <a:ext cx="4572000" cy="3287487"/>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30200" lvl="5" marL="2743200" algn="l">
              <a:lnSpc>
                <a:spcPct val="90000"/>
              </a:lnSpc>
              <a:spcBef>
                <a:spcPts val="600"/>
              </a:spcBef>
              <a:spcAft>
                <a:spcPts val="0"/>
              </a:spcAft>
              <a:buSzPts val="1600"/>
              <a:buChar char="▪"/>
              <a:defRPr sz="1600"/>
            </a:lvl6pPr>
            <a:lvl7pPr indent="-330200" lvl="6" marL="3200400" algn="l">
              <a:lnSpc>
                <a:spcPct val="90000"/>
              </a:lnSpc>
              <a:spcBef>
                <a:spcPts val="600"/>
              </a:spcBef>
              <a:spcAft>
                <a:spcPts val="0"/>
              </a:spcAft>
              <a:buSzPts val="1600"/>
              <a:buChar char="▪"/>
              <a:defRPr sz="1600"/>
            </a:lvl7pPr>
            <a:lvl8pPr indent="-330200" lvl="7" marL="3657600" algn="l">
              <a:lnSpc>
                <a:spcPct val="90000"/>
              </a:lnSpc>
              <a:spcBef>
                <a:spcPts val="600"/>
              </a:spcBef>
              <a:spcAft>
                <a:spcPts val="0"/>
              </a:spcAft>
              <a:buSzPts val="1600"/>
              <a:buChar char="▪"/>
              <a:defRPr sz="1600"/>
            </a:lvl8pPr>
            <a:lvl9pPr indent="-228600" lvl="8" marL="4114800" algn="l">
              <a:lnSpc>
                <a:spcPct val="90000"/>
              </a:lnSpc>
              <a:spcBef>
                <a:spcPts val="600"/>
              </a:spcBef>
              <a:spcAft>
                <a:spcPts val="0"/>
              </a:spcAft>
              <a:buSzPts val="1600"/>
              <a:buNone/>
              <a:defRPr sz="1600"/>
            </a:lvl9pPr>
          </a:lstStyle>
          <a:p/>
        </p:txBody>
      </p:sp>
      <p:sp>
        <p:nvSpPr>
          <p:cNvPr id="253" name="Google Shape;253;p30"/>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4" name="Google Shape;254;p30"/>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5" name="Google Shape;255;p30"/>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o naslov" type="titleOnly">
  <p:cSld name="TITLE_ONLY">
    <p:spTree>
      <p:nvGrpSpPr>
        <p:cNvPr id="256" name="Shape 256"/>
        <p:cNvGrpSpPr/>
        <p:nvPr/>
      </p:nvGrpSpPr>
      <p:grpSpPr>
        <a:xfrm>
          <a:off x="0" y="0"/>
          <a:ext cx="0" cy="0"/>
          <a:chOff x="0" y="0"/>
          <a:chExt cx="0" cy="0"/>
        </a:xfrm>
      </p:grpSpPr>
      <p:sp>
        <p:nvSpPr>
          <p:cNvPr id="257" name="Google Shape;257;p31"/>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8" name="Google Shape;258;p31"/>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9" name="Google Shape;259;p31"/>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0" name="Google Shape;260;p31"/>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zno" showMasterSp="0" type="blank">
  <p:cSld name="BLANK">
    <p:spTree>
      <p:nvGrpSpPr>
        <p:cNvPr id="261" name="Shape 261"/>
        <p:cNvGrpSpPr/>
        <p:nvPr/>
      </p:nvGrpSpPr>
      <p:grpSpPr>
        <a:xfrm>
          <a:off x="0" y="0"/>
          <a:ext cx="0" cy="0"/>
          <a:chOff x="0" y="0"/>
          <a:chExt cx="0" cy="0"/>
        </a:xfrm>
      </p:grpSpPr>
      <p:grpSp>
        <p:nvGrpSpPr>
          <p:cNvPr id="262" name="Google Shape;262;p32"/>
          <p:cNvGrpSpPr/>
          <p:nvPr/>
        </p:nvGrpSpPr>
        <p:grpSpPr>
          <a:xfrm>
            <a:off x="-1" y="0"/>
            <a:ext cx="12192002" cy="6858000"/>
            <a:chOff x="-1" y="0"/>
            <a:chExt cx="12192002" cy="6858000"/>
          </a:xfrm>
        </p:grpSpPr>
        <p:cxnSp>
          <p:nvCxnSpPr>
            <p:cNvPr id="263" name="Google Shape;263;p32"/>
            <p:cNvCxnSpPr/>
            <p:nvPr/>
          </p:nvCxnSpPr>
          <p:spPr>
            <a:xfrm>
              <a:off x="610194"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64" name="Google Shape;264;p32"/>
            <p:cNvCxnSpPr/>
            <p:nvPr/>
          </p:nvCxnSpPr>
          <p:spPr>
            <a:xfrm>
              <a:off x="1829332"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65" name="Google Shape;265;p32"/>
            <p:cNvCxnSpPr/>
            <p:nvPr/>
          </p:nvCxnSpPr>
          <p:spPr>
            <a:xfrm>
              <a:off x="3048470"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66" name="Google Shape;266;p32"/>
            <p:cNvCxnSpPr/>
            <p:nvPr/>
          </p:nvCxnSpPr>
          <p:spPr>
            <a:xfrm>
              <a:off x="4267608"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67" name="Google Shape;267;p32"/>
            <p:cNvCxnSpPr/>
            <p:nvPr/>
          </p:nvCxnSpPr>
          <p:spPr>
            <a:xfrm>
              <a:off x="5486746"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68" name="Google Shape;268;p32"/>
            <p:cNvCxnSpPr/>
            <p:nvPr/>
          </p:nvCxnSpPr>
          <p:spPr>
            <a:xfrm>
              <a:off x="6705884"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69" name="Google Shape;269;p32"/>
            <p:cNvCxnSpPr/>
            <p:nvPr/>
          </p:nvCxnSpPr>
          <p:spPr>
            <a:xfrm>
              <a:off x="7925022"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0" name="Google Shape;270;p32"/>
            <p:cNvCxnSpPr/>
            <p:nvPr/>
          </p:nvCxnSpPr>
          <p:spPr>
            <a:xfrm>
              <a:off x="9144160"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1" name="Google Shape;271;p32"/>
            <p:cNvCxnSpPr/>
            <p:nvPr/>
          </p:nvCxnSpPr>
          <p:spPr>
            <a:xfrm>
              <a:off x="10363298"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2" name="Google Shape;272;p32"/>
            <p:cNvCxnSpPr/>
            <p:nvPr/>
          </p:nvCxnSpPr>
          <p:spPr>
            <a:xfrm>
              <a:off x="11582436"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3" name="Google Shape;273;p32"/>
            <p:cNvCxnSpPr/>
            <p:nvPr/>
          </p:nvCxnSpPr>
          <p:spPr>
            <a:xfrm>
              <a:off x="2819" y="386485"/>
              <a:ext cx="12188952" cy="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4" name="Google Shape;274;p32"/>
            <p:cNvCxnSpPr/>
            <p:nvPr/>
          </p:nvCxnSpPr>
          <p:spPr>
            <a:xfrm>
              <a:off x="2819" y="1611181"/>
              <a:ext cx="12188952" cy="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5" name="Google Shape;275;p32"/>
            <p:cNvCxnSpPr/>
            <p:nvPr/>
          </p:nvCxnSpPr>
          <p:spPr>
            <a:xfrm>
              <a:off x="2819" y="2835877"/>
              <a:ext cx="12188952" cy="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6" name="Google Shape;276;p32"/>
            <p:cNvCxnSpPr/>
            <p:nvPr/>
          </p:nvCxnSpPr>
          <p:spPr>
            <a:xfrm>
              <a:off x="2819" y="4060573"/>
              <a:ext cx="12188952" cy="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7" name="Google Shape;277;p32"/>
            <p:cNvCxnSpPr/>
            <p:nvPr/>
          </p:nvCxnSpPr>
          <p:spPr>
            <a:xfrm>
              <a:off x="2819" y="5285269"/>
              <a:ext cx="12188952" cy="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8" name="Google Shape;278;p32"/>
            <p:cNvCxnSpPr/>
            <p:nvPr/>
          </p:nvCxnSpPr>
          <p:spPr>
            <a:xfrm>
              <a:off x="2819" y="6509965"/>
              <a:ext cx="12188952" cy="0"/>
            </a:xfrm>
            <a:prstGeom prst="straightConnector1">
              <a:avLst/>
            </a:prstGeom>
            <a:noFill/>
            <a:ln cap="flat" cmpd="sng" w="9525">
              <a:solidFill>
                <a:srgbClr val="D8D8D8">
                  <a:alpha val="29411"/>
                </a:srgbClr>
              </a:solidFill>
              <a:prstDash val="solid"/>
              <a:miter lim="800000"/>
              <a:headEnd len="sm" w="sm" type="none"/>
              <a:tailEnd len="sm" w="sm" type="none"/>
            </a:ln>
          </p:spPr>
        </p:cxnSp>
        <p:grpSp>
          <p:nvGrpSpPr>
            <p:cNvPr id="279" name="Google Shape;279;p32"/>
            <p:cNvGrpSpPr/>
            <p:nvPr/>
          </p:nvGrpSpPr>
          <p:grpSpPr>
            <a:xfrm>
              <a:off x="-1" y="0"/>
              <a:ext cx="12192001" cy="6858000"/>
              <a:chOff x="-1" y="0"/>
              <a:chExt cx="12192001" cy="6858000"/>
            </a:xfrm>
          </p:grpSpPr>
          <p:cxnSp>
            <p:nvCxnSpPr>
              <p:cNvPr id="280" name="Google Shape;280;p32"/>
              <p:cNvCxnSpPr/>
              <p:nvPr/>
            </p:nvCxnSpPr>
            <p:spPr>
              <a:xfrm>
                <a:off x="225425"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81" name="Google Shape;281;p32"/>
              <p:cNvCxnSpPr/>
              <p:nvPr/>
            </p:nvCxnSpPr>
            <p:spPr>
              <a:xfrm>
                <a:off x="1449154"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82" name="Google Shape;282;p32"/>
              <p:cNvCxnSpPr/>
              <p:nvPr/>
            </p:nvCxnSpPr>
            <p:spPr>
              <a:xfrm>
                <a:off x="2665982"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83" name="Google Shape;283;p32"/>
              <p:cNvCxnSpPr/>
              <p:nvPr/>
            </p:nvCxnSpPr>
            <p:spPr>
              <a:xfrm>
                <a:off x="3885119"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84" name="Google Shape;284;p32"/>
              <p:cNvCxnSpPr/>
              <p:nvPr/>
            </p:nvCxnSpPr>
            <p:spPr>
              <a:xfrm>
                <a:off x="5106502"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grpSp>
            <p:nvGrpSpPr>
              <p:cNvPr id="285" name="Google Shape;285;p32"/>
              <p:cNvGrpSpPr/>
              <p:nvPr/>
            </p:nvGrpSpPr>
            <p:grpSpPr>
              <a:xfrm>
                <a:off x="6327885" y="0"/>
                <a:ext cx="5864115" cy="5898673"/>
                <a:chOff x="6327885" y="0"/>
                <a:chExt cx="5864115" cy="5898673"/>
              </a:xfrm>
            </p:grpSpPr>
            <p:cxnSp>
              <p:nvCxnSpPr>
                <p:cNvPr id="286" name="Google Shape;286;p32"/>
                <p:cNvCxnSpPr/>
                <p:nvPr/>
              </p:nvCxnSpPr>
              <p:spPr>
                <a:xfrm>
                  <a:off x="6327885" y="0"/>
                  <a:ext cx="5864115" cy="5898673"/>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87" name="Google Shape;287;p32"/>
                <p:cNvCxnSpPr/>
                <p:nvPr/>
              </p:nvCxnSpPr>
              <p:spPr>
                <a:xfrm>
                  <a:off x="7549268" y="0"/>
                  <a:ext cx="4642732" cy="4672425"/>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88" name="Google Shape;288;p32"/>
                <p:cNvCxnSpPr/>
                <p:nvPr/>
              </p:nvCxnSpPr>
              <p:spPr>
                <a:xfrm>
                  <a:off x="8772997" y="0"/>
                  <a:ext cx="3419003" cy="3456749"/>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89" name="Google Shape;289;p32"/>
                <p:cNvCxnSpPr/>
                <p:nvPr/>
              </p:nvCxnSpPr>
              <p:spPr>
                <a:xfrm>
                  <a:off x="9982200" y="0"/>
                  <a:ext cx="2209800" cy="2226469"/>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90" name="Google Shape;290;p32"/>
                <p:cNvCxnSpPr/>
                <p:nvPr/>
              </p:nvCxnSpPr>
              <p:spPr>
                <a:xfrm>
                  <a:off x="11199019" y="0"/>
                  <a:ext cx="992981" cy="1002506"/>
                </a:xfrm>
                <a:prstGeom prst="straightConnector1">
                  <a:avLst/>
                </a:prstGeom>
                <a:noFill/>
                <a:ln cap="flat" cmpd="sng" w="9525">
                  <a:solidFill>
                    <a:srgbClr val="D8D8D8">
                      <a:alpha val="29411"/>
                    </a:srgbClr>
                  </a:solidFill>
                  <a:prstDash val="solid"/>
                  <a:miter lim="800000"/>
                  <a:headEnd len="sm" w="sm" type="none"/>
                  <a:tailEnd len="sm" w="sm" type="none"/>
                </a:ln>
              </p:spPr>
            </p:cxnSp>
          </p:grpSp>
          <p:cxnSp>
            <p:nvCxnSpPr>
              <p:cNvPr id="291" name="Google Shape;291;p32"/>
              <p:cNvCxnSpPr/>
              <p:nvPr/>
            </p:nvCxnSpPr>
            <p:spPr>
              <a:xfrm rot="10800000">
                <a:off x="-1" y="1012053"/>
                <a:ext cx="5828811" cy="5845945"/>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92" name="Google Shape;292;p32"/>
              <p:cNvCxnSpPr/>
              <p:nvPr/>
            </p:nvCxnSpPr>
            <p:spPr>
              <a:xfrm rot="10800000">
                <a:off x="-1" y="2227340"/>
                <a:ext cx="4614781" cy="4630658"/>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93" name="Google Shape;293;p32"/>
              <p:cNvCxnSpPr/>
              <p:nvPr/>
            </p:nvCxnSpPr>
            <p:spPr>
              <a:xfrm rot="10800000">
                <a:off x="-1" y="3432149"/>
                <a:ext cx="3398419" cy="3425849"/>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94" name="Google Shape;294;p32"/>
              <p:cNvCxnSpPr/>
              <p:nvPr/>
            </p:nvCxnSpPr>
            <p:spPr>
              <a:xfrm rot="10800000">
                <a:off x="-1" y="4651431"/>
                <a:ext cx="2196496" cy="2206567"/>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95" name="Google Shape;295;p32"/>
              <p:cNvCxnSpPr/>
              <p:nvPr/>
            </p:nvCxnSpPr>
            <p:spPr>
              <a:xfrm rot="10800000">
                <a:off x="-1" y="5864453"/>
                <a:ext cx="987003" cy="993545"/>
              </a:xfrm>
              <a:prstGeom prst="straightConnector1">
                <a:avLst/>
              </a:prstGeom>
              <a:noFill/>
              <a:ln cap="flat" cmpd="sng" w="9525">
                <a:solidFill>
                  <a:srgbClr val="D8D8D8">
                    <a:alpha val="29411"/>
                  </a:srgbClr>
                </a:solidFill>
                <a:prstDash val="solid"/>
                <a:miter lim="800000"/>
                <a:headEnd len="sm" w="sm" type="none"/>
                <a:tailEnd len="sm" w="sm" type="none"/>
              </a:ln>
            </p:spPr>
          </p:cxnSp>
        </p:grpSp>
        <p:grpSp>
          <p:nvGrpSpPr>
            <p:cNvPr id="296" name="Google Shape;296;p32"/>
            <p:cNvGrpSpPr/>
            <p:nvPr/>
          </p:nvGrpSpPr>
          <p:grpSpPr>
            <a:xfrm flipH="1">
              <a:off x="0" y="0"/>
              <a:ext cx="12192001" cy="6858000"/>
              <a:chOff x="-1" y="0"/>
              <a:chExt cx="12192001" cy="6858000"/>
            </a:xfrm>
          </p:grpSpPr>
          <p:cxnSp>
            <p:nvCxnSpPr>
              <p:cNvPr id="297" name="Google Shape;297;p32"/>
              <p:cNvCxnSpPr/>
              <p:nvPr/>
            </p:nvCxnSpPr>
            <p:spPr>
              <a:xfrm>
                <a:off x="225425"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98" name="Google Shape;298;p32"/>
              <p:cNvCxnSpPr/>
              <p:nvPr/>
            </p:nvCxnSpPr>
            <p:spPr>
              <a:xfrm>
                <a:off x="1449154"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99" name="Google Shape;299;p32"/>
              <p:cNvCxnSpPr/>
              <p:nvPr/>
            </p:nvCxnSpPr>
            <p:spPr>
              <a:xfrm>
                <a:off x="2665982"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00" name="Google Shape;300;p32"/>
              <p:cNvCxnSpPr/>
              <p:nvPr/>
            </p:nvCxnSpPr>
            <p:spPr>
              <a:xfrm>
                <a:off x="3885119"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01" name="Google Shape;301;p32"/>
              <p:cNvCxnSpPr/>
              <p:nvPr/>
            </p:nvCxnSpPr>
            <p:spPr>
              <a:xfrm>
                <a:off x="5106502"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grpSp>
            <p:nvGrpSpPr>
              <p:cNvPr id="302" name="Google Shape;302;p32"/>
              <p:cNvGrpSpPr/>
              <p:nvPr/>
            </p:nvGrpSpPr>
            <p:grpSpPr>
              <a:xfrm>
                <a:off x="6327885" y="0"/>
                <a:ext cx="5864115" cy="5898673"/>
                <a:chOff x="6327885" y="0"/>
                <a:chExt cx="5864115" cy="5898673"/>
              </a:xfrm>
            </p:grpSpPr>
            <p:cxnSp>
              <p:nvCxnSpPr>
                <p:cNvPr id="303" name="Google Shape;303;p32"/>
                <p:cNvCxnSpPr/>
                <p:nvPr/>
              </p:nvCxnSpPr>
              <p:spPr>
                <a:xfrm>
                  <a:off x="6327885" y="0"/>
                  <a:ext cx="5864115" cy="5898673"/>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04" name="Google Shape;304;p32"/>
                <p:cNvCxnSpPr/>
                <p:nvPr/>
              </p:nvCxnSpPr>
              <p:spPr>
                <a:xfrm>
                  <a:off x="7549268" y="0"/>
                  <a:ext cx="4642732" cy="4672425"/>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05" name="Google Shape;305;p32"/>
                <p:cNvCxnSpPr/>
                <p:nvPr/>
              </p:nvCxnSpPr>
              <p:spPr>
                <a:xfrm>
                  <a:off x="8772997" y="0"/>
                  <a:ext cx="3419003" cy="3456749"/>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06" name="Google Shape;306;p32"/>
                <p:cNvCxnSpPr/>
                <p:nvPr/>
              </p:nvCxnSpPr>
              <p:spPr>
                <a:xfrm>
                  <a:off x="9982200" y="0"/>
                  <a:ext cx="2209800" cy="2226469"/>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07" name="Google Shape;307;p32"/>
                <p:cNvCxnSpPr/>
                <p:nvPr/>
              </p:nvCxnSpPr>
              <p:spPr>
                <a:xfrm>
                  <a:off x="11199019" y="0"/>
                  <a:ext cx="992981" cy="1002506"/>
                </a:xfrm>
                <a:prstGeom prst="straightConnector1">
                  <a:avLst/>
                </a:prstGeom>
                <a:noFill/>
                <a:ln cap="flat" cmpd="sng" w="9525">
                  <a:solidFill>
                    <a:srgbClr val="D8D8D8">
                      <a:alpha val="29411"/>
                    </a:srgbClr>
                  </a:solidFill>
                  <a:prstDash val="solid"/>
                  <a:miter lim="800000"/>
                  <a:headEnd len="sm" w="sm" type="none"/>
                  <a:tailEnd len="sm" w="sm" type="none"/>
                </a:ln>
              </p:spPr>
            </p:cxnSp>
          </p:grpSp>
          <p:cxnSp>
            <p:nvCxnSpPr>
              <p:cNvPr id="308" name="Google Shape;308;p32"/>
              <p:cNvCxnSpPr/>
              <p:nvPr/>
            </p:nvCxnSpPr>
            <p:spPr>
              <a:xfrm rot="10800000">
                <a:off x="-1" y="1012053"/>
                <a:ext cx="5828811" cy="5845945"/>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09" name="Google Shape;309;p32"/>
              <p:cNvCxnSpPr/>
              <p:nvPr/>
            </p:nvCxnSpPr>
            <p:spPr>
              <a:xfrm rot="10800000">
                <a:off x="-1" y="2227340"/>
                <a:ext cx="4614781" cy="4630658"/>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10" name="Google Shape;310;p32"/>
              <p:cNvCxnSpPr/>
              <p:nvPr/>
            </p:nvCxnSpPr>
            <p:spPr>
              <a:xfrm rot="10800000">
                <a:off x="-1" y="3432149"/>
                <a:ext cx="3398419" cy="3425849"/>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11" name="Google Shape;311;p32"/>
              <p:cNvCxnSpPr/>
              <p:nvPr/>
            </p:nvCxnSpPr>
            <p:spPr>
              <a:xfrm rot="10800000">
                <a:off x="-1" y="4651431"/>
                <a:ext cx="2196496" cy="2206567"/>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12" name="Google Shape;312;p32"/>
              <p:cNvCxnSpPr/>
              <p:nvPr/>
            </p:nvCxnSpPr>
            <p:spPr>
              <a:xfrm rot="10800000">
                <a:off x="-1" y="5864453"/>
                <a:ext cx="987003" cy="993545"/>
              </a:xfrm>
              <a:prstGeom prst="straightConnector1">
                <a:avLst/>
              </a:prstGeom>
              <a:noFill/>
              <a:ln cap="flat" cmpd="sng" w="9525">
                <a:solidFill>
                  <a:srgbClr val="D8D8D8">
                    <a:alpha val="29411"/>
                  </a:srgbClr>
                </a:solidFill>
                <a:prstDash val="solid"/>
                <a:miter lim="800000"/>
                <a:headEnd len="sm" w="sm" type="none"/>
                <a:tailEnd len="sm" w="sm" type="none"/>
              </a:ln>
            </p:spPr>
          </p:cxnSp>
        </p:grpSp>
      </p:grpSp>
      <p:sp>
        <p:nvSpPr>
          <p:cNvPr id="313" name="Google Shape;313;p32"/>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4" name="Google Shape;314;p32"/>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5" name="Google Shape;315;p32"/>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sebina z naslovom" showMasterSp="0" type="objTx">
  <p:cSld name="OBJECT_WITH_CAPTION_TEXT">
    <p:bg>
      <p:bgPr>
        <a:gradFill>
          <a:gsLst>
            <a:gs pos="0">
              <a:schemeClr val="accent1"/>
            </a:gs>
            <a:gs pos="100000">
              <a:srgbClr val="AF4329"/>
            </a:gs>
          </a:gsLst>
          <a:path path="circle">
            <a:fillToRect b="50%" l="50%" r="50%" t="50%"/>
          </a:path>
          <a:tileRect/>
        </a:gradFill>
      </p:bgPr>
    </p:bg>
    <p:spTree>
      <p:nvGrpSpPr>
        <p:cNvPr id="316" name="Shape 316"/>
        <p:cNvGrpSpPr/>
        <p:nvPr/>
      </p:nvGrpSpPr>
      <p:grpSpPr>
        <a:xfrm>
          <a:off x="0" y="0"/>
          <a:ext cx="0" cy="0"/>
          <a:chOff x="0" y="0"/>
          <a:chExt cx="0" cy="0"/>
        </a:xfrm>
      </p:grpSpPr>
      <p:grpSp>
        <p:nvGrpSpPr>
          <p:cNvPr id="317" name="Google Shape;317;p33"/>
          <p:cNvGrpSpPr/>
          <p:nvPr/>
        </p:nvGrpSpPr>
        <p:grpSpPr>
          <a:xfrm>
            <a:off x="-1" y="0"/>
            <a:ext cx="12192002" cy="6858000"/>
            <a:chOff x="-1" y="0"/>
            <a:chExt cx="12192002" cy="6858000"/>
          </a:xfrm>
        </p:grpSpPr>
        <p:cxnSp>
          <p:nvCxnSpPr>
            <p:cNvPr id="318" name="Google Shape;318;p33"/>
            <p:cNvCxnSpPr/>
            <p:nvPr/>
          </p:nvCxnSpPr>
          <p:spPr>
            <a:xfrm>
              <a:off x="610194"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19" name="Google Shape;319;p33"/>
            <p:cNvCxnSpPr/>
            <p:nvPr/>
          </p:nvCxnSpPr>
          <p:spPr>
            <a:xfrm>
              <a:off x="1829332"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0" name="Google Shape;320;p33"/>
            <p:cNvCxnSpPr/>
            <p:nvPr/>
          </p:nvCxnSpPr>
          <p:spPr>
            <a:xfrm>
              <a:off x="3048470"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1" name="Google Shape;321;p33"/>
            <p:cNvCxnSpPr/>
            <p:nvPr/>
          </p:nvCxnSpPr>
          <p:spPr>
            <a:xfrm>
              <a:off x="4267608"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2" name="Google Shape;322;p33"/>
            <p:cNvCxnSpPr/>
            <p:nvPr/>
          </p:nvCxnSpPr>
          <p:spPr>
            <a:xfrm>
              <a:off x="5486746"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3" name="Google Shape;323;p33"/>
            <p:cNvCxnSpPr/>
            <p:nvPr/>
          </p:nvCxnSpPr>
          <p:spPr>
            <a:xfrm>
              <a:off x="6705884"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4" name="Google Shape;324;p33"/>
            <p:cNvCxnSpPr/>
            <p:nvPr/>
          </p:nvCxnSpPr>
          <p:spPr>
            <a:xfrm>
              <a:off x="7925022"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5" name="Google Shape;325;p33"/>
            <p:cNvCxnSpPr/>
            <p:nvPr/>
          </p:nvCxnSpPr>
          <p:spPr>
            <a:xfrm>
              <a:off x="9144160"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6" name="Google Shape;326;p33"/>
            <p:cNvCxnSpPr/>
            <p:nvPr/>
          </p:nvCxnSpPr>
          <p:spPr>
            <a:xfrm>
              <a:off x="10363298"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7" name="Google Shape;327;p33"/>
            <p:cNvCxnSpPr/>
            <p:nvPr/>
          </p:nvCxnSpPr>
          <p:spPr>
            <a:xfrm>
              <a:off x="11582436"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8" name="Google Shape;328;p33"/>
            <p:cNvCxnSpPr/>
            <p:nvPr/>
          </p:nvCxnSpPr>
          <p:spPr>
            <a:xfrm>
              <a:off x="2819" y="386485"/>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9" name="Google Shape;329;p33"/>
            <p:cNvCxnSpPr/>
            <p:nvPr/>
          </p:nvCxnSpPr>
          <p:spPr>
            <a:xfrm>
              <a:off x="2819" y="1611181"/>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0" name="Google Shape;330;p33"/>
            <p:cNvCxnSpPr/>
            <p:nvPr/>
          </p:nvCxnSpPr>
          <p:spPr>
            <a:xfrm>
              <a:off x="2819" y="2835877"/>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1" name="Google Shape;331;p33"/>
            <p:cNvCxnSpPr/>
            <p:nvPr/>
          </p:nvCxnSpPr>
          <p:spPr>
            <a:xfrm>
              <a:off x="2819" y="4060573"/>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2" name="Google Shape;332;p33"/>
            <p:cNvCxnSpPr/>
            <p:nvPr/>
          </p:nvCxnSpPr>
          <p:spPr>
            <a:xfrm>
              <a:off x="2819" y="5285269"/>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3" name="Google Shape;333;p33"/>
            <p:cNvCxnSpPr/>
            <p:nvPr/>
          </p:nvCxnSpPr>
          <p:spPr>
            <a:xfrm>
              <a:off x="2819" y="6509965"/>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334" name="Google Shape;334;p33"/>
            <p:cNvGrpSpPr/>
            <p:nvPr/>
          </p:nvGrpSpPr>
          <p:grpSpPr>
            <a:xfrm>
              <a:off x="-1" y="0"/>
              <a:ext cx="12192001" cy="6858000"/>
              <a:chOff x="-1" y="0"/>
              <a:chExt cx="12192001" cy="6858000"/>
            </a:xfrm>
          </p:grpSpPr>
          <p:cxnSp>
            <p:nvCxnSpPr>
              <p:cNvPr id="335" name="Google Shape;335;p33"/>
              <p:cNvCxnSpPr/>
              <p:nvPr/>
            </p:nvCxnSpPr>
            <p:spPr>
              <a:xfrm>
                <a:off x="225425"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6" name="Google Shape;336;p33"/>
              <p:cNvCxnSpPr/>
              <p:nvPr/>
            </p:nvCxnSpPr>
            <p:spPr>
              <a:xfrm>
                <a:off x="144915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7" name="Google Shape;337;p33"/>
              <p:cNvCxnSpPr/>
              <p:nvPr/>
            </p:nvCxnSpPr>
            <p:spPr>
              <a:xfrm>
                <a:off x="266598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8" name="Google Shape;338;p33"/>
              <p:cNvCxnSpPr/>
              <p:nvPr/>
            </p:nvCxnSpPr>
            <p:spPr>
              <a:xfrm>
                <a:off x="3885119"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9" name="Google Shape;339;p33"/>
              <p:cNvCxnSpPr/>
              <p:nvPr/>
            </p:nvCxnSpPr>
            <p:spPr>
              <a:xfrm>
                <a:off x="510650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340" name="Google Shape;340;p33"/>
              <p:cNvGrpSpPr/>
              <p:nvPr/>
            </p:nvGrpSpPr>
            <p:grpSpPr>
              <a:xfrm>
                <a:off x="6327885" y="0"/>
                <a:ext cx="5864115" cy="5898673"/>
                <a:chOff x="6327885" y="0"/>
                <a:chExt cx="5864115" cy="5898673"/>
              </a:xfrm>
            </p:grpSpPr>
            <p:cxnSp>
              <p:nvCxnSpPr>
                <p:cNvPr id="341" name="Google Shape;341;p33"/>
                <p:cNvCxnSpPr/>
                <p:nvPr/>
              </p:nvCxnSpPr>
              <p:spPr>
                <a:xfrm>
                  <a:off x="6327885" y="0"/>
                  <a:ext cx="5864115" cy="5898673"/>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42" name="Google Shape;342;p33"/>
                <p:cNvCxnSpPr/>
                <p:nvPr/>
              </p:nvCxnSpPr>
              <p:spPr>
                <a:xfrm>
                  <a:off x="7549268" y="0"/>
                  <a:ext cx="4642732" cy="467242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43" name="Google Shape;343;p33"/>
                <p:cNvCxnSpPr/>
                <p:nvPr/>
              </p:nvCxnSpPr>
              <p:spPr>
                <a:xfrm>
                  <a:off x="8772997" y="0"/>
                  <a:ext cx="3419003" cy="34567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44" name="Google Shape;344;p33"/>
                <p:cNvCxnSpPr/>
                <p:nvPr/>
              </p:nvCxnSpPr>
              <p:spPr>
                <a:xfrm>
                  <a:off x="9982200" y="0"/>
                  <a:ext cx="2209800" cy="222646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45" name="Google Shape;345;p33"/>
                <p:cNvCxnSpPr/>
                <p:nvPr/>
              </p:nvCxnSpPr>
              <p:spPr>
                <a:xfrm>
                  <a:off x="11199019" y="0"/>
                  <a:ext cx="992981" cy="1002506"/>
                </a:xfrm>
                <a:prstGeom prst="straightConnector1">
                  <a:avLst/>
                </a:prstGeom>
                <a:noFill/>
                <a:ln cap="flat" cmpd="sng" w="9525">
                  <a:solidFill>
                    <a:srgbClr val="A43E27">
                      <a:alpha val="24313"/>
                    </a:srgbClr>
                  </a:solidFill>
                  <a:prstDash val="solid"/>
                  <a:miter lim="800000"/>
                  <a:headEnd len="sm" w="sm" type="none"/>
                  <a:tailEnd len="sm" w="sm" type="none"/>
                </a:ln>
              </p:spPr>
            </p:cxnSp>
          </p:grpSp>
          <p:cxnSp>
            <p:nvCxnSpPr>
              <p:cNvPr id="346" name="Google Shape;346;p33"/>
              <p:cNvCxnSpPr/>
              <p:nvPr/>
            </p:nvCxnSpPr>
            <p:spPr>
              <a:xfrm rot="10800000">
                <a:off x="-1" y="1012053"/>
                <a:ext cx="5828811" cy="584594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47" name="Google Shape;347;p33"/>
              <p:cNvCxnSpPr/>
              <p:nvPr/>
            </p:nvCxnSpPr>
            <p:spPr>
              <a:xfrm rot="10800000">
                <a:off x="-1" y="2227340"/>
                <a:ext cx="4614781" cy="4630658"/>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48" name="Google Shape;348;p33"/>
              <p:cNvCxnSpPr/>
              <p:nvPr/>
            </p:nvCxnSpPr>
            <p:spPr>
              <a:xfrm rot="10800000">
                <a:off x="-1" y="3432149"/>
                <a:ext cx="3398419" cy="34258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49" name="Google Shape;349;p33"/>
              <p:cNvCxnSpPr/>
              <p:nvPr/>
            </p:nvCxnSpPr>
            <p:spPr>
              <a:xfrm rot="10800000">
                <a:off x="-1" y="4651431"/>
                <a:ext cx="2196496" cy="2206567"/>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50" name="Google Shape;350;p33"/>
              <p:cNvCxnSpPr/>
              <p:nvPr/>
            </p:nvCxnSpPr>
            <p:spPr>
              <a:xfrm rot="10800000">
                <a:off x="-1" y="5864453"/>
                <a:ext cx="987003" cy="993545"/>
              </a:xfrm>
              <a:prstGeom prst="straightConnector1">
                <a:avLst/>
              </a:prstGeom>
              <a:noFill/>
              <a:ln cap="flat" cmpd="sng" w="9525">
                <a:solidFill>
                  <a:srgbClr val="A43E27">
                    <a:alpha val="24313"/>
                  </a:srgbClr>
                </a:solidFill>
                <a:prstDash val="solid"/>
                <a:miter lim="800000"/>
                <a:headEnd len="sm" w="sm" type="none"/>
                <a:tailEnd len="sm" w="sm" type="none"/>
              </a:ln>
            </p:spPr>
          </p:cxnSp>
        </p:grpSp>
        <p:grpSp>
          <p:nvGrpSpPr>
            <p:cNvPr id="351" name="Google Shape;351;p33"/>
            <p:cNvGrpSpPr/>
            <p:nvPr/>
          </p:nvGrpSpPr>
          <p:grpSpPr>
            <a:xfrm flipH="1">
              <a:off x="0" y="0"/>
              <a:ext cx="12192001" cy="6858000"/>
              <a:chOff x="-1" y="0"/>
              <a:chExt cx="12192001" cy="6858000"/>
            </a:xfrm>
          </p:grpSpPr>
          <p:cxnSp>
            <p:nvCxnSpPr>
              <p:cNvPr id="352" name="Google Shape;352;p33"/>
              <p:cNvCxnSpPr/>
              <p:nvPr/>
            </p:nvCxnSpPr>
            <p:spPr>
              <a:xfrm>
                <a:off x="225425"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53" name="Google Shape;353;p33"/>
              <p:cNvCxnSpPr/>
              <p:nvPr/>
            </p:nvCxnSpPr>
            <p:spPr>
              <a:xfrm>
                <a:off x="144915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54" name="Google Shape;354;p33"/>
              <p:cNvCxnSpPr/>
              <p:nvPr/>
            </p:nvCxnSpPr>
            <p:spPr>
              <a:xfrm>
                <a:off x="266598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55" name="Google Shape;355;p33"/>
              <p:cNvCxnSpPr/>
              <p:nvPr/>
            </p:nvCxnSpPr>
            <p:spPr>
              <a:xfrm>
                <a:off x="3885119"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56" name="Google Shape;356;p33"/>
              <p:cNvCxnSpPr/>
              <p:nvPr/>
            </p:nvCxnSpPr>
            <p:spPr>
              <a:xfrm>
                <a:off x="515064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357" name="Google Shape;357;p33"/>
              <p:cNvGrpSpPr/>
              <p:nvPr/>
            </p:nvGrpSpPr>
            <p:grpSpPr>
              <a:xfrm>
                <a:off x="6327885" y="0"/>
                <a:ext cx="5864115" cy="5898673"/>
                <a:chOff x="6327885" y="0"/>
                <a:chExt cx="5864115" cy="5898673"/>
              </a:xfrm>
            </p:grpSpPr>
            <p:cxnSp>
              <p:nvCxnSpPr>
                <p:cNvPr id="358" name="Google Shape;358;p33"/>
                <p:cNvCxnSpPr/>
                <p:nvPr/>
              </p:nvCxnSpPr>
              <p:spPr>
                <a:xfrm>
                  <a:off x="6327885" y="0"/>
                  <a:ext cx="5864115" cy="5898673"/>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59" name="Google Shape;359;p33"/>
                <p:cNvCxnSpPr/>
                <p:nvPr/>
              </p:nvCxnSpPr>
              <p:spPr>
                <a:xfrm>
                  <a:off x="7549268" y="0"/>
                  <a:ext cx="4642732" cy="467242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60" name="Google Shape;360;p33"/>
                <p:cNvCxnSpPr/>
                <p:nvPr/>
              </p:nvCxnSpPr>
              <p:spPr>
                <a:xfrm>
                  <a:off x="8772997" y="0"/>
                  <a:ext cx="3419003" cy="34567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61" name="Google Shape;361;p33"/>
                <p:cNvCxnSpPr/>
                <p:nvPr/>
              </p:nvCxnSpPr>
              <p:spPr>
                <a:xfrm>
                  <a:off x="9982200" y="0"/>
                  <a:ext cx="2209800" cy="222646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62" name="Google Shape;362;p33"/>
                <p:cNvCxnSpPr/>
                <p:nvPr/>
              </p:nvCxnSpPr>
              <p:spPr>
                <a:xfrm>
                  <a:off x="11199019" y="0"/>
                  <a:ext cx="992981" cy="1002506"/>
                </a:xfrm>
                <a:prstGeom prst="straightConnector1">
                  <a:avLst/>
                </a:prstGeom>
                <a:noFill/>
                <a:ln cap="flat" cmpd="sng" w="9525">
                  <a:solidFill>
                    <a:srgbClr val="A43E27">
                      <a:alpha val="24313"/>
                    </a:srgbClr>
                  </a:solidFill>
                  <a:prstDash val="solid"/>
                  <a:miter lim="800000"/>
                  <a:headEnd len="sm" w="sm" type="none"/>
                  <a:tailEnd len="sm" w="sm" type="none"/>
                </a:ln>
              </p:spPr>
            </p:cxnSp>
          </p:grpSp>
          <p:cxnSp>
            <p:nvCxnSpPr>
              <p:cNvPr id="363" name="Google Shape;363;p33"/>
              <p:cNvCxnSpPr/>
              <p:nvPr/>
            </p:nvCxnSpPr>
            <p:spPr>
              <a:xfrm rot="10800000">
                <a:off x="-1" y="1012053"/>
                <a:ext cx="5828811" cy="584594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64" name="Google Shape;364;p33"/>
              <p:cNvCxnSpPr/>
              <p:nvPr/>
            </p:nvCxnSpPr>
            <p:spPr>
              <a:xfrm rot="10800000">
                <a:off x="-1" y="2227340"/>
                <a:ext cx="4614781" cy="4630658"/>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65" name="Google Shape;365;p33"/>
              <p:cNvCxnSpPr/>
              <p:nvPr/>
            </p:nvCxnSpPr>
            <p:spPr>
              <a:xfrm rot="10800000">
                <a:off x="-1" y="3432149"/>
                <a:ext cx="3398419" cy="34258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66" name="Google Shape;366;p33"/>
              <p:cNvCxnSpPr/>
              <p:nvPr/>
            </p:nvCxnSpPr>
            <p:spPr>
              <a:xfrm rot="10800000">
                <a:off x="-1" y="4651431"/>
                <a:ext cx="2196496" cy="2206567"/>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67" name="Google Shape;367;p33"/>
              <p:cNvCxnSpPr/>
              <p:nvPr/>
            </p:nvCxnSpPr>
            <p:spPr>
              <a:xfrm rot="10800000">
                <a:off x="-1" y="5864453"/>
                <a:ext cx="987003" cy="993545"/>
              </a:xfrm>
              <a:prstGeom prst="straightConnector1">
                <a:avLst/>
              </a:prstGeom>
              <a:noFill/>
              <a:ln cap="flat" cmpd="sng" w="9525">
                <a:solidFill>
                  <a:srgbClr val="A43E27">
                    <a:alpha val="24313"/>
                  </a:srgbClr>
                </a:solidFill>
                <a:prstDash val="solid"/>
                <a:miter lim="800000"/>
                <a:headEnd len="sm" w="sm" type="none"/>
                <a:tailEnd len="sm" w="sm" type="none"/>
              </a:ln>
            </p:spPr>
          </p:cxnSp>
        </p:grpSp>
      </p:grpSp>
      <p:sp>
        <p:nvSpPr>
          <p:cNvPr id="368" name="Google Shape;368;p33"/>
          <p:cNvSpPr/>
          <p:nvPr/>
        </p:nvSpPr>
        <p:spPr>
          <a:xfrm>
            <a:off x="0" y="0"/>
            <a:ext cx="7315200" cy="6858000"/>
          </a:xfrm>
          <a:prstGeom prst="rect">
            <a:avLst/>
          </a:prstGeom>
          <a:gradFill>
            <a:gsLst>
              <a:gs pos="0">
                <a:schemeClr val="lt1"/>
              </a:gs>
              <a:gs pos="69000">
                <a:schemeClr val="lt1"/>
              </a:gs>
              <a:gs pos="100000">
                <a:srgbClr val="F2F2F2"/>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69" name="Google Shape;369;p33"/>
          <p:cNvSpPr txBox="1"/>
          <p:nvPr>
            <p:ph type="title"/>
          </p:nvPr>
        </p:nvSpPr>
        <p:spPr>
          <a:xfrm>
            <a:off x="7913152" y="571500"/>
            <a:ext cx="3657600" cy="21971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0" name="Google Shape;370;p33"/>
          <p:cNvSpPr txBox="1"/>
          <p:nvPr>
            <p:ph idx="1" type="body"/>
          </p:nvPr>
        </p:nvSpPr>
        <p:spPr>
          <a:xfrm>
            <a:off x="543197" y="571500"/>
            <a:ext cx="6217920" cy="5715000"/>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55600" lvl="5" marL="2743200" algn="l">
              <a:lnSpc>
                <a:spcPct val="90000"/>
              </a:lnSpc>
              <a:spcBef>
                <a:spcPts val="600"/>
              </a:spcBef>
              <a:spcAft>
                <a:spcPts val="0"/>
              </a:spcAft>
              <a:buSzPts val="2000"/>
              <a:buChar char="▪"/>
              <a:defRPr sz="2000"/>
            </a:lvl6pPr>
            <a:lvl7pPr indent="-355600" lvl="6" marL="3200400" algn="l">
              <a:lnSpc>
                <a:spcPct val="90000"/>
              </a:lnSpc>
              <a:spcBef>
                <a:spcPts val="600"/>
              </a:spcBef>
              <a:spcAft>
                <a:spcPts val="0"/>
              </a:spcAft>
              <a:buSzPts val="2000"/>
              <a:buChar char="▪"/>
              <a:defRPr sz="2000"/>
            </a:lvl7pPr>
            <a:lvl8pPr indent="-355600" lvl="7" marL="3657600" algn="l">
              <a:lnSpc>
                <a:spcPct val="90000"/>
              </a:lnSpc>
              <a:spcBef>
                <a:spcPts val="600"/>
              </a:spcBef>
              <a:spcAft>
                <a:spcPts val="0"/>
              </a:spcAft>
              <a:buSzPts val="2000"/>
              <a:buChar char="▪"/>
              <a:defRPr sz="2000"/>
            </a:lvl8pPr>
            <a:lvl9pPr indent="-228600" lvl="8" marL="4114800" algn="l">
              <a:lnSpc>
                <a:spcPct val="90000"/>
              </a:lnSpc>
              <a:spcBef>
                <a:spcPts val="600"/>
              </a:spcBef>
              <a:spcAft>
                <a:spcPts val="0"/>
              </a:spcAft>
              <a:buSzPts val="2000"/>
              <a:buNone/>
              <a:defRPr sz="2000"/>
            </a:lvl9pPr>
          </a:lstStyle>
          <a:p/>
        </p:txBody>
      </p:sp>
      <p:sp>
        <p:nvSpPr>
          <p:cNvPr id="371" name="Google Shape;371;p33"/>
          <p:cNvSpPr txBox="1"/>
          <p:nvPr>
            <p:ph idx="2" type="body"/>
          </p:nvPr>
        </p:nvSpPr>
        <p:spPr>
          <a:xfrm>
            <a:off x="7913152" y="2995012"/>
            <a:ext cx="3657600" cy="22859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1600"/>
              <a:buNone/>
              <a:defRPr sz="1600">
                <a:solidFill>
                  <a:schemeClr val="lt1"/>
                </a:solidFill>
              </a:defRPr>
            </a:lvl1pPr>
            <a:lvl2pPr indent="-228600" lvl="1" marL="914400" algn="l">
              <a:lnSpc>
                <a:spcPct val="90000"/>
              </a:lnSpc>
              <a:spcBef>
                <a:spcPts val="1200"/>
              </a:spcBef>
              <a:spcAft>
                <a:spcPts val="0"/>
              </a:spcAft>
              <a:buSzPts val="1400"/>
              <a:buNone/>
              <a:defRPr sz="1400"/>
            </a:lvl2pPr>
            <a:lvl3pPr indent="-228600" lvl="2" marL="1371600" algn="l">
              <a:lnSpc>
                <a:spcPct val="90000"/>
              </a:lnSpc>
              <a:spcBef>
                <a:spcPts val="800"/>
              </a:spcBef>
              <a:spcAft>
                <a:spcPts val="0"/>
              </a:spcAft>
              <a:buSzPts val="1200"/>
              <a:buNone/>
              <a:defRPr sz="1200"/>
            </a:lvl3pPr>
            <a:lvl4pPr indent="-228600" lvl="3" marL="1828800" algn="l">
              <a:lnSpc>
                <a:spcPct val="90000"/>
              </a:lnSpc>
              <a:spcBef>
                <a:spcPts val="800"/>
              </a:spcBef>
              <a:spcAft>
                <a:spcPts val="0"/>
              </a:spcAft>
              <a:buSzPts val="1000"/>
              <a:buNone/>
              <a:defRPr sz="1000"/>
            </a:lvl4pPr>
            <a:lvl5pPr indent="-228600" lvl="4" marL="2286000" algn="l">
              <a:lnSpc>
                <a:spcPct val="90000"/>
              </a:lnSpc>
              <a:spcBef>
                <a:spcPts val="600"/>
              </a:spcBef>
              <a:spcAft>
                <a:spcPts val="0"/>
              </a:spcAft>
              <a:buSzPts val="1000"/>
              <a:buNone/>
              <a:defRPr sz="1000"/>
            </a:lvl5pPr>
            <a:lvl6pPr indent="-228600" lvl="5" marL="2743200" algn="l">
              <a:lnSpc>
                <a:spcPct val="90000"/>
              </a:lnSpc>
              <a:spcBef>
                <a:spcPts val="600"/>
              </a:spcBef>
              <a:spcAft>
                <a:spcPts val="0"/>
              </a:spcAft>
              <a:buSzPts val="1000"/>
              <a:buNone/>
              <a:defRPr sz="1000"/>
            </a:lvl6pPr>
            <a:lvl7pPr indent="-228600" lvl="6" marL="3200400" algn="l">
              <a:lnSpc>
                <a:spcPct val="90000"/>
              </a:lnSpc>
              <a:spcBef>
                <a:spcPts val="600"/>
              </a:spcBef>
              <a:spcAft>
                <a:spcPts val="0"/>
              </a:spcAft>
              <a:buSzPts val="1000"/>
              <a:buNone/>
              <a:defRPr sz="1000"/>
            </a:lvl7pPr>
            <a:lvl8pPr indent="-228600" lvl="7" marL="3657600" algn="l">
              <a:lnSpc>
                <a:spcPct val="90000"/>
              </a:lnSpc>
              <a:spcBef>
                <a:spcPts val="600"/>
              </a:spcBef>
              <a:spcAft>
                <a:spcPts val="0"/>
              </a:spcAft>
              <a:buSzPts val="1000"/>
              <a:buNone/>
              <a:defRPr sz="1000"/>
            </a:lvl8pPr>
            <a:lvl9pPr indent="-228600" lvl="8" marL="4114800" algn="l">
              <a:lnSpc>
                <a:spcPct val="90000"/>
              </a:lnSpc>
              <a:spcBef>
                <a:spcPts val="600"/>
              </a:spcBef>
              <a:spcAft>
                <a:spcPts val="0"/>
              </a:spcAft>
              <a:buSzPts val="1000"/>
              <a:buNone/>
              <a:defRPr sz="1000"/>
            </a:lvl9pPr>
          </a:lstStyle>
          <a:p/>
        </p:txBody>
      </p:sp>
      <p:cxnSp>
        <p:nvCxnSpPr>
          <p:cNvPr id="372" name="Google Shape;372;p33"/>
          <p:cNvCxnSpPr/>
          <p:nvPr/>
        </p:nvCxnSpPr>
        <p:spPr>
          <a:xfrm>
            <a:off x="7923089" y="2895600"/>
            <a:ext cx="3659311" cy="0"/>
          </a:xfrm>
          <a:prstGeom prst="straightConnector1">
            <a:avLst/>
          </a:prstGeom>
          <a:noFill/>
          <a:ln cap="flat" cmpd="sng" w="19050">
            <a:solidFill>
              <a:schemeClr val="lt1"/>
            </a:solidFill>
            <a:prstDash val="solid"/>
            <a:miter lim="800000"/>
            <a:headEnd len="sm" w="sm" type="none"/>
            <a:tailEnd len="sm" w="sm" type="none"/>
          </a:ln>
        </p:spPr>
      </p:cxnSp>
      <p:sp>
        <p:nvSpPr>
          <p:cNvPr id="373" name="Google Shape;373;p33"/>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4" name="Google Shape;374;p33"/>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5" name="Google Shape;375;p33"/>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2999">
              <a:schemeClr val="lt1"/>
            </a:gs>
            <a:gs pos="100000">
              <a:srgbClr val="F2F2F2">
                <a:alpha val="64313"/>
              </a:srgbClr>
            </a:gs>
          </a:gsLst>
          <a:lin ang="5400000" scaled="0"/>
        </a:gradFill>
      </p:bgPr>
    </p:bg>
    <p:spTree>
      <p:nvGrpSpPr>
        <p:cNvPr id="9" name="Shape 9"/>
        <p:cNvGrpSpPr/>
        <p:nvPr/>
      </p:nvGrpSpPr>
      <p:grpSpPr>
        <a:xfrm>
          <a:off x="0" y="0"/>
          <a:ext cx="0" cy="0"/>
          <a:chOff x="0" y="0"/>
          <a:chExt cx="0" cy="0"/>
        </a:xfrm>
      </p:grpSpPr>
      <p:grpSp>
        <p:nvGrpSpPr>
          <p:cNvPr id="10" name="Google Shape;10;p24"/>
          <p:cNvGrpSpPr/>
          <p:nvPr/>
        </p:nvGrpSpPr>
        <p:grpSpPr>
          <a:xfrm>
            <a:off x="-1" y="-195943"/>
            <a:ext cx="12192002" cy="6858000"/>
            <a:chOff x="-1" y="0"/>
            <a:chExt cx="12192002" cy="6858000"/>
          </a:xfrm>
        </p:grpSpPr>
        <p:cxnSp>
          <p:nvCxnSpPr>
            <p:cNvPr id="11" name="Google Shape;11;p24"/>
            <p:cNvCxnSpPr/>
            <p:nvPr/>
          </p:nvCxnSpPr>
          <p:spPr>
            <a:xfrm>
              <a:off x="610194"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2" name="Google Shape;12;p24"/>
            <p:cNvCxnSpPr/>
            <p:nvPr/>
          </p:nvCxnSpPr>
          <p:spPr>
            <a:xfrm>
              <a:off x="1829332"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3" name="Google Shape;13;p24"/>
            <p:cNvCxnSpPr/>
            <p:nvPr/>
          </p:nvCxnSpPr>
          <p:spPr>
            <a:xfrm>
              <a:off x="3048470"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4" name="Google Shape;14;p24"/>
            <p:cNvCxnSpPr/>
            <p:nvPr/>
          </p:nvCxnSpPr>
          <p:spPr>
            <a:xfrm>
              <a:off x="4267608"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5" name="Google Shape;15;p24"/>
            <p:cNvCxnSpPr/>
            <p:nvPr/>
          </p:nvCxnSpPr>
          <p:spPr>
            <a:xfrm>
              <a:off x="5486746"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6" name="Google Shape;16;p24"/>
            <p:cNvCxnSpPr/>
            <p:nvPr/>
          </p:nvCxnSpPr>
          <p:spPr>
            <a:xfrm>
              <a:off x="6705884"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7" name="Google Shape;17;p24"/>
            <p:cNvCxnSpPr/>
            <p:nvPr/>
          </p:nvCxnSpPr>
          <p:spPr>
            <a:xfrm>
              <a:off x="7925022"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8" name="Google Shape;18;p24"/>
            <p:cNvCxnSpPr/>
            <p:nvPr/>
          </p:nvCxnSpPr>
          <p:spPr>
            <a:xfrm>
              <a:off x="9144160"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9" name="Google Shape;19;p24"/>
            <p:cNvCxnSpPr/>
            <p:nvPr/>
          </p:nvCxnSpPr>
          <p:spPr>
            <a:xfrm>
              <a:off x="10363298"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0" name="Google Shape;20;p24"/>
            <p:cNvCxnSpPr/>
            <p:nvPr/>
          </p:nvCxnSpPr>
          <p:spPr>
            <a:xfrm>
              <a:off x="11582436"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1" name="Google Shape;21;p24"/>
            <p:cNvCxnSpPr/>
            <p:nvPr/>
          </p:nvCxnSpPr>
          <p:spPr>
            <a:xfrm>
              <a:off x="2819" y="386485"/>
              <a:ext cx="12188952" cy="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2" name="Google Shape;22;p24"/>
            <p:cNvCxnSpPr/>
            <p:nvPr/>
          </p:nvCxnSpPr>
          <p:spPr>
            <a:xfrm>
              <a:off x="2819" y="1611181"/>
              <a:ext cx="12188952" cy="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3" name="Google Shape;23;p24"/>
            <p:cNvCxnSpPr/>
            <p:nvPr/>
          </p:nvCxnSpPr>
          <p:spPr>
            <a:xfrm>
              <a:off x="2819" y="2835877"/>
              <a:ext cx="12188952" cy="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4" name="Google Shape;24;p24"/>
            <p:cNvCxnSpPr/>
            <p:nvPr/>
          </p:nvCxnSpPr>
          <p:spPr>
            <a:xfrm>
              <a:off x="2819" y="4060573"/>
              <a:ext cx="12188952" cy="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5" name="Google Shape;25;p24"/>
            <p:cNvCxnSpPr/>
            <p:nvPr/>
          </p:nvCxnSpPr>
          <p:spPr>
            <a:xfrm>
              <a:off x="2819" y="5285269"/>
              <a:ext cx="12188952" cy="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6" name="Google Shape;26;p24"/>
            <p:cNvCxnSpPr/>
            <p:nvPr/>
          </p:nvCxnSpPr>
          <p:spPr>
            <a:xfrm>
              <a:off x="2819" y="6509965"/>
              <a:ext cx="12188952" cy="0"/>
            </a:xfrm>
            <a:prstGeom prst="straightConnector1">
              <a:avLst/>
            </a:prstGeom>
            <a:noFill/>
            <a:ln cap="flat" cmpd="sng" w="9525">
              <a:solidFill>
                <a:srgbClr val="D8D8D8">
                  <a:alpha val="24313"/>
                </a:srgbClr>
              </a:solidFill>
              <a:prstDash val="solid"/>
              <a:miter lim="800000"/>
              <a:headEnd len="sm" w="sm" type="none"/>
              <a:tailEnd len="sm" w="sm" type="none"/>
            </a:ln>
          </p:spPr>
        </p:cxnSp>
        <p:grpSp>
          <p:nvGrpSpPr>
            <p:cNvPr id="27" name="Google Shape;27;p24"/>
            <p:cNvGrpSpPr/>
            <p:nvPr/>
          </p:nvGrpSpPr>
          <p:grpSpPr>
            <a:xfrm>
              <a:off x="-1" y="0"/>
              <a:ext cx="12192001" cy="6858000"/>
              <a:chOff x="-1" y="0"/>
              <a:chExt cx="12192001" cy="6858000"/>
            </a:xfrm>
          </p:grpSpPr>
          <p:cxnSp>
            <p:nvCxnSpPr>
              <p:cNvPr id="28" name="Google Shape;28;p24"/>
              <p:cNvCxnSpPr/>
              <p:nvPr/>
            </p:nvCxnSpPr>
            <p:spPr>
              <a:xfrm>
                <a:off x="225425"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9" name="Google Shape;29;p24"/>
              <p:cNvCxnSpPr/>
              <p:nvPr/>
            </p:nvCxnSpPr>
            <p:spPr>
              <a:xfrm>
                <a:off x="1449154"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30" name="Google Shape;30;p24"/>
              <p:cNvCxnSpPr/>
              <p:nvPr/>
            </p:nvCxnSpPr>
            <p:spPr>
              <a:xfrm>
                <a:off x="2665982"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31" name="Google Shape;31;p24"/>
              <p:cNvCxnSpPr/>
              <p:nvPr/>
            </p:nvCxnSpPr>
            <p:spPr>
              <a:xfrm>
                <a:off x="3885119"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32" name="Google Shape;32;p24"/>
              <p:cNvCxnSpPr/>
              <p:nvPr/>
            </p:nvCxnSpPr>
            <p:spPr>
              <a:xfrm>
                <a:off x="5106502"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grpSp>
            <p:nvGrpSpPr>
              <p:cNvPr id="33" name="Google Shape;33;p24"/>
              <p:cNvGrpSpPr/>
              <p:nvPr/>
            </p:nvGrpSpPr>
            <p:grpSpPr>
              <a:xfrm>
                <a:off x="6327885" y="0"/>
                <a:ext cx="5864115" cy="5898673"/>
                <a:chOff x="6327885" y="0"/>
                <a:chExt cx="5864115" cy="5898673"/>
              </a:xfrm>
            </p:grpSpPr>
            <p:cxnSp>
              <p:nvCxnSpPr>
                <p:cNvPr id="34" name="Google Shape;34;p24"/>
                <p:cNvCxnSpPr/>
                <p:nvPr/>
              </p:nvCxnSpPr>
              <p:spPr>
                <a:xfrm>
                  <a:off x="6327885" y="0"/>
                  <a:ext cx="5864115" cy="5898673"/>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35" name="Google Shape;35;p24"/>
                <p:cNvCxnSpPr/>
                <p:nvPr/>
              </p:nvCxnSpPr>
              <p:spPr>
                <a:xfrm>
                  <a:off x="7549268" y="0"/>
                  <a:ext cx="4642732" cy="4672425"/>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36" name="Google Shape;36;p24"/>
                <p:cNvCxnSpPr/>
                <p:nvPr/>
              </p:nvCxnSpPr>
              <p:spPr>
                <a:xfrm>
                  <a:off x="8772997" y="0"/>
                  <a:ext cx="3419003" cy="3456749"/>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37" name="Google Shape;37;p24"/>
                <p:cNvCxnSpPr/>
                <p:nvPr/>
              </p:nvCxnSpPr>
              <p:spPr>
                <a:xfrm>
                  <a:off x="9982200" y="0"/>
                  <a:ext cx="2209800" cy="2226469"/>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38" name="Google Shape;38;p24"/>
                <p:cNvCxnSpPr/>
                <p:nvPr/>
              </p:nvCxnSpPr>
              <p:spPr>
                <a:xfrm>
                  <a:off x="11199019" y="0"/>
                  <a:ext cx="992981" cy="1002506"/>
                </a:xfrm>
                <a:prstGeom prst="straightConnector1">
                  <a:avLst/>
                </a:prstGeom>
                <a:noFill/>
                <a:ln cap="flat" cmpd="sng" w="9525">
                  <a:solidFill>
                    <a:srgbClr val="D8D8D8">
                      <a:alpha val="24313"/>
                    </a:srgbClr>
                  </a:solidFill>
                  <a:prstDash val="solid"/>
                  <a:miter lim="800000"/>
                  <a:headEnd len="sm" w="sm" type="none"/>
                  <a:tailEnd len="sm" w="sm" type="none"/>
                </a:ln>
              </p:spPr>
            </p:cxnSp>
          </p:grpSp>
          <p:cxnSp>
            <p:nvCxnSpPr>
              <p:cNvPr id="39" name="Google Shape;39;p24"/>
              <p:cNvCxnSpPr/>
              <p:nvPr/>
            </p:nvCxnSpPr>
            <p:spPr>
              <a:xfrm rot="10800000">
                <a:off x="-1" y="1012053"/>
                <a:ext cx="5828811" cy="5845945"/>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0" name="Google Shape;40;p24"/>
              <p:cNvCxnSpPr/>
              <p:nvPr/>
            </p:nvCxnSpPr>
            <p:spPr>
              <a:xfrm rot="10800000">
                <a:off x="-1" y="2227340"/>
                <a:ext cx="4614781" cy="4630658"/>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1" name="Google Shape;41;p24"/>
              <p:cNvCxnSpPr/>
              <p:nvPr/>
            </p:nvCxnSpPr>
            <p:spPr>
              <a:xfrm rot="10800000">
                <a:off x="-1" y="3432149"/>
                <a:ext cx="3398419" cy="3425849"/>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2" name="Google Shape;42;p24"/>
              <p:cNvCxnSpPr/>
              <p:nvPr/>
            </p:nvCxnSpPr>
            <p:spPr>
              <a:xfrm rot="10800000">
                <a:off x="-1" y="4651431"/>
                <a:ext cx="2196496" cy="2206567"/>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3" name="Google Shape;43;p24"/>
              <p:cNvCxnSpPr/>
              <p:nvPr/>
            </p:nvCxnSpPr>
            <p:spPr>
              <a:xfrm rot="10800000">
                <a:off x="-1" y="5864453"/>
                <a:ext cx="987003" cy="993545"/>
              </a:xfrm>
              <a:prstGeom prst="straightConnector1">
                <a:avLst/>
              </a:prstGeom>
              <a:noFill/>
              <a:ln cap="flat" cmpd="sng" w="9525">
                <a:solidFill>
                  <a:srgbClr val="D8D8D8">
                    <a:alpha val="24313"/>
                  </a:srgbClr>
                </a:solidFill>
                <a:prstDash val="solid"/>
                <a:miter lim="800000"/>
                <a:headEnd len="sm" w="sm" type="none"/>
                <a:tailEnd len="sm" w="sm" type="none"/>
              </a:ln>
            </p:spPr>
          </p:cxnSp>
        </p:grpSp>
        <p:grpSp>
          <p:nvGrpSpPr>
            <p:cNvPr id="44" name="Google Shape;44;p24"/>
            <p:cNvGrpSpPr/>
            <p:nvPr/>
          </p:nvGrpSpPr>
          <p:grpSpPr>
            <a:xfrm flipH="1">
              <a:off x="0" y="0"/>
              <a:ext cx="12192001" cy="6858000"/>
              <a:chOff x="-1" y="0"/>
              <a:chExt cx="12192001" cy="6858000"/>
            </a:xfrm>
          </p:grpSpPr>
          <p:cxnSp>
            <p:nvCxnSpPr>
              <p:cNvPr id="45" name="Google Shape;45;p24"/>
              <p:cNvCxnSpPr/>
              <p:nvPr/>
            </p:nvCxnSpPr>
            <p:spPr>
              <a:xfrm>
                <a:off x="225425"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6" name="Google Shape;46;p24"/>
              <p:cNvCxnSpPr/>
              <p:nvPr/>
            </p:nvCxnSpPr>
            <p:spPr>
              <a:xfrm>
                <a:off x="1449154"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7" name="Google Shape;47;p24"/>
              <p:cNvCxnSpPr/>
              <p:nvPr/>
            </p:nvCxnSpPr>
            <p:spPr>
              <a:xfrm>
                <a:off x="2665982"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8" name="Google Shape;48;p24"/>
              <p:cNvCxnSpPr/>
              <p:nvPr/>
            </p:nvCxnSpPr>
            <p:spPr>
              <a:xfrm>
                <a:off x="3885119"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9" name="Google Shape;49;p24"/>
              <p:cNvCxnSpPr/>
              <p:nvPr/>
            </p:nvCxnSpPr>
            <p:spPr>
              <a:xfrm>
                <a:off x="5106502"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grpSp>
            <p:nvGrpSpPr>
              <p:cNvPr id="50" name="Google Shape;50;p24"/>
              <p:cNvGrpSpPr/>
              <p:nvPr/>
            </p:nvGrpSpPr>
            <p:grpSpPr>
              <a:xfrm>
                <a:off x="6327885" y="0"/>
                <a:ext cx="5864115" cy="5898673"/>
                <a:chOff x="6327885" y="0"/>
                <a:chExt cx="5864115" cy="5898673"/>
              </a:xfrm>
            </p:grpSpPr>
            <p:cxnSp>
              <p:nvCxnSpPr>
                <p:cNvPr id="51" name="Google Shape;51;p24"/>
                <p:cNvCxnSpPr/>
                <p:nvPr/>
              </p:nvCxnSpPr>
              <p:spPr>
                <a:xfrm>
                  <a:off x="6327885" y="0"/>
                  <a:ext cx="5864115" cy="5898673"/>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52" name="Google Shape;52;p24"/>
                <p:cNvCxnSpPr/>
                <p:nvPr/>
              </p:nvCxnSpPr>
              <p:spPr>
                <a:xfrm>
                  <a:off x="7549268" y="0"/>
                  <a:ext cx="4642732" cy="4672425"/>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53" name="Google Shape;53;p24"/>
                <p:cNvCxnSpPr/>
                <p:nvPr/>
              </p:nvCxnSpPr>
              <p:spPr>
                <a:xfrm>
                  <a:off x="8772997" y="0"/>
                  <a:ext cx="3419003" cy="3456749"/>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54" name="Google Shape;54;p24"/>
                <p:cNvCxnSpPr/>
                <p:nvPr/>
              </p:nvCxnSpPr>
              <p:spPr>
                <a:xfrm>
                  <a:off x="9982200" y="0"/>
                  <a:ext cx="2209800" cy="2226469"/>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55" name="Google Shape;55;p24"/>
                <p:cNvCxnSpPr/>
                <p:nvPr/>
              </p:nvCxnSpPr>
              <p:spPr>
                <a:xfrm>
                  <a:off x="11199019" y="0"/>
                  <a:ext cx="992981" cy="1002506"/>
                </a:xfrm>
                <a:prstGeom prst="straightConnector1">
                  <a:avLst/>
                </a:prstGeom>
                <a:noFill/>
                <a:ln cap="flat" cmpd="sng" w="9525">
                  <a:solidFill>
                    <a:srgbClr val="D8D8D8">
                      <a:alpha val="24313"/>
                    </a:srgbClr>
                  </a:solidFill>
                  <a:prstDash val="solid"/>
                  <a:miter lim="800000"/>
                  <a:headEnd len="sm" w="sm" type="none"/>
                  <a:tailEnd len="sm" w="sm" type="none"/>
                </a:ln>
              </p:spPr>
            </p:cxnSp>
          </p:grpSp>
          <p:cxnSp>
            <p:nvCxnSpPr>
              <p:cNvPr id="56" name="Google Shape;56;p24"/>
              <p:cNvCxnSpPr/>
              <p:nvPr/>
            </p:nvCxnSpPr>
            <p:spPr>
              <a:xfrm rot="10800000">
                <a:off x="-1" y="1012053"/>
                <a:ext cx="5828811" cy="5845945"/>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57" name="Google Shape;57;p24"/>
              <p:cNvCxnSpPr/>
              <p:nvPr/>
            </p:nvCxnSpPr>
            <p:spPr>
              <a:xfrm rot="10800000">
                <a:off x="-1" y="2227340"/>
                <a:ext cx="4614781" cy="4630658"/>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58" name="Google Shape;58;p24"/>
              <p:cNvCxnSpPr/>
              <p:nvPr/>
            </p:nvCxnSpPr>
            <p:spPr>
              <a:xfrm rot="10800000">
                <a:off x="-1" y="3432149"/>
                <a:ext cx="3398419" cy="3425849"/>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59" name="Google Shape;59;p24"/>
              <p:cNvCxnSpPr/>
              <p:nvPr/>
            </p:nvCxnSpPr>
            <p:spPr>
              <a:xfrm rot="10800000">
                <a:off x="-1" y="4651431"/>
                <a:ext cx="2196496" cy="2206567"/>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60" name="Google Shape;60;p24"/>
              <p:cNvCxnSpPr/>
              <p:nvPr/>
            </p:nvCxnSpPr>
            <p:spPr>
              <a:xfrm rot="10800000">
                <a:off x="-1" y="5864453"/>
                <a:ext cx="987003" cy="993545"/>
              </a:xfrm>
              <a:prstGeom prst="straightConnector1">
                <a:avLst/>
              </a:prstGeom>
              <a:noFill/>
              <a:ln cap="flat" cmpd="sng" w="9525">
                <a:solidFill>
                  <a:srgbClr val="D8D8D8">
                    <a:alpha val="24313"/>
                  </a:srgbClr>
                </a:solidFill>
                <a:prstDash val="solid"/>
                <a:miter lim="800000"/>
                <a:headEnd len="sm" w="sm" type="none"/>
                <a:tailEnd len="sm" w="sm" type="none"/>
              </a:ln>
            </p:spPr>
          </p:cxnSp>
        </p:grpSp>
      </p:grpSp>
      <p:sp>
        <p:nvSpPr>
          <p:cNvPr id="61" name="Google Shape;61;p24"/>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rgbClr val="A43E27"/>
              </a:buClr>
              <a:buSzPts val="3200"/>
              <a:buFont typeface="Arial"/>
              <a:buNone/>
              <a:defRPr b="1" i="0" sz="3200" u="none" cap="none" strike="noStrike">
                <a:solidFill>
                  <a:srgbClr val="A43E27"/>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2" name="Google Shape;62;p24"/>
          <p:cNvSpPr txBox="1"/>
          <p:nvPr>
            <p:ph idx="1" type="body"/>
          </p:nvPr>
        </p:nvSpPr>
        <p:spPr>
          <a:xfrm>
            <a:off x="1295400" y="1981201"/>
            <a:ext cx="9601200" cy="3809999"/>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90000"/>
              </a:lnSpc>
              <a:spcBef>
                <a:spcPts val="1800"/>
              </a:spcBef>
              <a:spcAft>
                <a:spcPts val="0"/>
              </a:spcAft>
              <a:buClr>
                <a:srgbClr val="A43E27"/>
              </a:buClr>
              <a:buSzPts val="2000"/>
              <a:buFont typeface="Arial"/>
              <a:buChar char="▪"/>
              <a:defRPr b="0" i="0" sz="2000" u="none" cap="none" strike="noStrike">
                <a:solidFill>
                  <a:schemeClr val="dk1"/>
                </a:solidFill>
                <a:latin typeface="Arial"/>
                <a:ea typeface="Arial"/>
                <a:cs typeface="Arial"/>
                <a:sym typeface="Arial"/>
              </a:defRPr>
            </a:lvl1pPr>
            <a:lvl2pPr indent="-342900" lvl="1" marL="914400" marR="0" rtl="0" algn="l">
              <a:lnSpc>
                <a:spcPct val="90000"/>
              </a:lnSpc>
              <a:spcBef>
                <a:spcPts val="1200"/>
              </a:spcBef>
              <a:spcAft>
                <a:spcPts val="0"/>
              </a:spcAft>
              <a:buClr>
                <a:srgbClr val="A43E27"/>
              </a:buClr>
              <a:buSzPts val="1800"/>
              <a:buFont typeface="Arial"/>
              <a:buChar char="▪"/>
              <a:defRPr b="0" i="0" sz="1800" u="none" cap="none" strike="noStrike">
                <a:solidFill>
                  <a:schemeClr val="dk1"/>
                </a:solidFill>
                <a:latin typeface="Arial"/>
                <a:ea typeface="Arial"/>
                <a:cs typeface="Arial"/>
                <a:sym typeface="Arial"/>
              </a:defRPr>
            </a:lvl2pPr>
            <a:lvl3pPr indent="-330200" lvl="2" marL="1371600" marR="0" rtl="0" algn="l">
              <a:lnSpc>
                <a:spcPct val="90000"/>
              </a:lnSpc>
              <a:spcBef>
                <a:spcPts val="800"/>
              </a:spcBef>
              <a:spcAft>
                <a:spcPts val="0"/>
              </a:spcAft>
              <a:buClr>
                <a:srgbClr val="A43E27"/>
              </a:buClr>
              <a:buSzPts val="1600"/>
              <a:buFont typeface="Arial"/>
              <a:buChar char="▪"/>
              <a:defRPr b="0" i="0" sz="1600" u="none" cap="none" strike="noStrike">
                <a:solidFill>
                  <a:schemeClr val="dk1"/>
                </a:solidFill>
                <a:latin typeface="Arial"/>
                <a:ea typeface="Arial"/>
                <a:cs typeface="Arial"/>
                <a:sym typeface="Arial"/>
              </a:defRPr>
            </a:lvl3pPr>
            <a:lvl4pPr indent="-317500" lvl="3" marL="1828800" marR="0" rtl="0" algn="l">
              <a:lnSpc>
                <a:spcPct val="90000"/>
              </a:lnSpc>
              <a:spcBef>
                <a:spcPts val="8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8pPr>
            <a:lvl9pPr indent="-228600" lvl="8" marL="4114800" marR="0" rtl="0" algn="l">
              <a:lnSpc>
                <a:spcPct val="90000"/>
              </a:lnSpc>
              <a:spcBef>
                <a:spcPts val="600"/>
              </a:spcBef>
              <a:spcAft>
                <a:spcPts val="0"/>
              </a:spcAft>
              <a:buClr>
                <a:srgbClr val="A43E27"/>
              </a:buClr>
              <a:buSzPts val="1400"/>
              <a:buFont typeface="Arial"/>
              <a:buNone/>
              <a:defRPr b="0" i="0" sz="1400" u="none" cap="none" strike="noStrike">
                <a:solidFill>
                  <a:schemeClr val="dk1"/>
                </a:solidFill>
                <a:latin typeface="Arial"/>
                <a:ea typeface="Arial"/>
                <a:cs typeface="Arial"/>
                <a:sym typeface="Arial"/>
              </a:defRPr>
            </a:lvl9pPr>
          </a:lstStyle>
          <a:p/>
        </p:txBody>
      </p:sp>
      <p:cxnSp>
        <p:nvCxnSpPr>
          <p:cNvPr id="63" name="Google Shape;63;p24"/>
          <p:cNvCxnSpPr/>
          <p:nvPr/>
        </p:nvCxnSpPr>
        <p:spPr>
          <a:xfrm>
            <a:off x="609600" y="6172200"/>
            <a:ext cx="10972800" cy="0"/>
          </a:xfrm>
          <a:prstGeom prst="straightConnector1">
            <a:avLst/>
          </a:prstGeom>
          <a:noFill/>
          <a:ln cap="flat" cmpd="sng" w="12700">
            <a:solidFill>
              <a:srgbClr val="A43E27"/>
            </a:solidFill>
            <a:prstDash val="solid"/>
            <a:miter lim="800000"/>
            <a:headEnd len="sm" w="sm" type="none"/>
            <a:tailEnd len="sm" w="sm" type="none"/>
          </a:ln>
        </p:spPr>
      </p:cxnSp>
      <p:sp>
        <p:nvSpPr>
          <p:cNvPr id="64" name="Google Shape;64;p24"/>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rgbClr val="41424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5" name="Google Shape;65;p24"/>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100" u="none" cap="none" strike="noStrike">
                <a:solidFill>
                  <a:srgbClr val="41424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6" name="Google Shape;66;p24"/>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mc:Choice Requires="p14">
      <p:transition spd="slow" p14:dur="7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0.png"/><Relationship Id="rId9"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7.png"/><Relationship Id="rId8"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jpg"/><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jpg"/><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jpg"/><Relationship Id="rId4" Type="http://schemas.openxmlformats.org/officeDocument/2006/relationships/image" Target="../media/image2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jpg"/><Relationship Id="rId4" Type="http://schemas.openxmlformats.org/officeDocument/2006/relationships/image" Target="../media/image2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jpg"/><Relationship Id="rId4" Type="http://schemas.openxmlformats.org/officeDocument/2006/relationships/image" Target="../media/image2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jpg"/><Relationship Id="rId4" Type="http://schemas.openxmlformats.org/officeDocument/2006/relationships/image" Target="../media/image2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jpg"/><Relationship Id="rId4" Type="http://schemas.openxmlformats.org/officeDocument/2006/relationships/image" Target="../media/image2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jpg"/><Relationship Id="rId4" Type="http://schemas.openxmlformats.org/officeDocument/2006/relationships/image" Target="../media/image2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image" Target="../media/image9.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jpg"/><Relationship Id="rId4" Type="http://schemas.openxmlformats.org/officeDocument/2006/relationships/image" Target="../media/image2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jpg"/><Relationship Id="rId4" Type="http://schemas.openxmlformats.org/officeDocument/2006/relationships/image" Target="../media/image2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2.png"/><Relationship Id="rId10" Type="http://schemas.openxmlformats.org/officeDocument/2006/relationships/image" Target="../media/image30.png"/><Relationship Id="rId9" Type="http://schemas.openxmlformats.org/officeDocument/2006/relationships/image" Target="../media/image22.png"/><Relationship Id="rId5" Type="http://schemas.openxmlformats.org/officeDocument/2006/relationships/image" Target="../media/image18.jpg"/><Relationship Id="rId6" Type="http://schemas.openxmlformats.org/officeDocument/2006/relationships/image" Target="../media/image31.png"/><Relationship Id="rId7" Type="http://schemas.openxmlformats.org/officeDocument/2006/relationships/image" Target="../media/image16.jpg"/><Relationship Id="rId8"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jpg"/><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jp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jpg"/><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jpg"/><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jpg"/><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24000">
              <a:schemeClr val="lt1"/>
            </a:gs>
            <a:gs pos="100000">
              <a:srgbClr val="F2F2F2">
                <a:alpha val="64313"/>
              </a:srgbClr>
            </a:gs>
          </a:gsLst>
          <a:lin ang="5400000" scaled="0"/>
        </a:gradFill>
      </p:bgPr>
    </p:bg>
    <p:spTree>
      <p:nvGrpSpPr>
        <p:cNvPr id="392" name="Shape 392"/>
        <p:cNvGrpSpPr/>
        <p:nvPr/>
      </p:nvGrpSpPr>
      <p:grpSpPr>
        <a:xfrm>
          <a:off x="0" y="0"/>
          <a:ext cx="0" cy="0"/>
          <a:chOff x="0" y="0"/>
          <a:chExt cx="0" cy="0"/>
        </a:xfrm>
      </p:grpSpPr>
      <p:sp>
        <p:nvSpPr>
          <p:cNvPr id="393" name="Google Shape;393;p1"/>
          <p:cNvSpPr txBox="1"/>
          <p:nvPr>
            <p:ph idx="1" type="subTitle"/>
          </p:nvPr>
        </p:nvSpPr>
        <p:spPr>
          <a:xfrm>
            <a:off x="1232885" y="5432563"/>
            <a:ext cx="9604310" cy="457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1100"/>
              <a:buNone/>
            </a:pPr>
            <a:r>
              <a:rPr lang="sl-SI" sz="1100">
                <a:solidFill>
                  <a:srgbClr val="0070C0"/>
                </a:solidFill>
                <a:latin typeface="Calibri"/>
                <a:ea typeface="Calibri"/>
                <a:cs typeface="Calibri"/>
                <a:sym typeface="Calibri"/>
              </a:rPr>
              <a:t>Project n° </a:t>
            </a:r>
            <a:r>
              <a:rPr b="1" lang="sl-SI" sz="1100">
                <a:solidFill>
                  <a:srgbClr val="0070C0"/>
                </a:solidFill>
                <a:latin typeface="Calibri"/>
                <a:ea typeface="Calibri"/>
                <a:cs typeface="Calibri"/>
                <a:sym typeface="Calibri"/>
              </a:rPr>
              <a:t>2024-1-AT01-KA220-ADU-000254167</a:t>
            </a:r>
            <a:endParaRPr sz="1100">
              <a:solidFill>
                <a:srgbClr val="0070C0"/>
              </a:solidFill>
              <a:latin typeface="Calibri"/>
              <a:ea typeface="Calibri"/>
              <a:cs typeface="Calibri"/>
              <a:sym typeface="Calibri"/>
            </a:endParaRPr>
          </a:p>
        </p:txBody>
      </p:sp>
      <p:pic>
        <p:nvPicPr>
          <p:cNvPr id="394" name="Google Shape;394;p1"/>
          <p:cNvPicPr preferRelativeResize="0"/>
          <p:nvPr/>
        </p:nvPicPr>
        <p:blipFill rotWithShape="1">
          <a:blip r:embed="rId3">
            <a:alphaModFix/>
          </a:blip>
          <a:srcRect b="39429" l="0" r="0" t="21235"/>
          <a:stretch/>
        </p:blipFill>
        <p:spPr>
          <a:xfrm>
            <a:off x="982197" y="850354"/>
            <a:ext cx="3576552" cy="1406846"/>
          </a:xfrm>
          <a:prstGeom prst="rect">
            <a:avLst/>
          </a:prstGeom>
          <a:noFill/>
          <a:ln>
            <a:noFill/>
          </a:ln>
        </p:spPr>
      </p:pic>
      <p:pic>
        <p:nvPicPr>
          <p:cNvPr descr="Slika:Flag of Austria.svg - Wikipedija, prosta enciklopedija" id="395" name="Google Shape;395;p1"/>
          <p:cNvPicPr preferRelativeResize="0"/>
          <p:nvPr/>
        </p:nvPicPr>
        <p:blipFill rotWithShape="1">
          <a:blip r:embed="rId4">
            <a:alphaModFix/>
          </a:blip>
          <a:srcRect b="0" l="0" r="0" t="0"/>
          <a:stretch/>
        </p:blipFill>
        <p:spPr>
          <a:xfrm>
            <a:off x="10149087" y="2193125"/>
            <a:ext cx="674955" cy="450533"/>
          </a:xfrm>
          <a:prstGeom prst="rect">
            <a:avLst/>
          </a:prstGeom>
          <a:noFill/>
          <a:ln>
            <a:noFill/>
          </a:ln>
        </p:spPr>
      </p:pic>
      <p:pic>
        <p:nvPicPr>
          <p:cNvPr descr="Slika:Flag of Greece.svg - Wikipedija, prosta enciklopedija" id="396" name="Google Shape;396;p1"/>
          <p:cNvPicPr preferRelativeResize="0"/>
          <p:nvPr/>
        </p:nvPicPr>
        <p:blipFill rotWithShape="1">
          <a:blip r:embed="rId5">
            <a:alphaModFix/>
          </a:blip>
          <a:srcRect b="0" l="0" r="0" t="0"/>
          <a:stretch/>
        </p:blipFill>
        <p:spPr>
          <a:xfrm>
            <a:off x="10154546" y="3447756"/>
            <a:ext cx="675060" cy="450040"/>
          </a:xfrm>
          <a:prstGeom prst="rect">
            <a:avLst/>
          </a:prstGeom>
          <a:noFill/>
          <a:ln>
            <a:noFill/>
          </a:ln>
        </p:spPr>
      </p:pic>
      <p:pic>
        <p:nvPicPr>
          <p:cNvPr descr="Slika:Flag of Ireland.svg - Wikipedija, prosta enciklopedija" id="397" name="Google Shape;397;p1"/>
          <p:cNvPicPr preferRelativeResize="0"/>
          <p:nvPr/>
        </p:nvPicPr>
        <p:blipFill rotWithShape="1">
          <a:blip r:embed="rId6">
            <a:alphaModFix/>
          </a:blip>
          <a:srcRect b="0" l="0" r="0" t="0"/>
          <a:stretch/>
        </p:blipFill>
        <p:spPr>
          <a:xfrm>
            <a:off x="10154546" y="4074825"/>
            <a:ext cx="669496" cy="334748"/>
          </a:xfrm>
          <a:prstGeom prst="rect">
            <a:avLst/>
          </a:prstGeom>
          <a:noFill/>
          <a:ln>
            <a:noFill/>
          </a:ln>
        </p:spPr>
      </p:pic>
      <p:pic>
        <p:nvPicPr>
          <p:cNvPr descr="Slika:Flag of Cyprus.svg - Wikipedija, prosta enciklopedija" id="398" name="Google Shape;398;p1"/>
          <p:cNvPicPr preferRelativeResize="0"/>
          <p:nvPr/>
        </p:nvPicPr>
        <p:blipFill rotWithShape="1">
          <a:blip r:embed="rId7">
            <a:alphaModFix/>
          </a:blip>
          <a:srcRect b="0" l="0" r="0" t="0"/>
          <a:stretch/>
        </p:blipFill>
        <p:spPr>
          <a:xfrm>
            <a:off x="10149087" y="2820687"/>
            <a:ext cx="674955" cy="450040"/>
          </a:xfrm>
          <a:prstGeom prst="rect">
            <a:avLst/>
          </a:prstGeom>
          <a:noFill/>
          <a:ln>
            <a:noFill/>
          </a:ln>
        </p:spPr>
      </p:pic>
      <p:pic>
        <p:nvPicPr>
          <p:cNvPr descr="Flag of Slovenia - Wikipedia" id="399" name="Google Shape;399;p1"/>
          <p:cNvPicPr preferRelativeResize="0"/>
          <p:nvPr/>
        </p:nvPicPr>
        <p:blipFill rotWithShape="1">
          <a:blip r:embed="rId8">
            <a:alphaModFix/>
          </a:blip>
          <a:srcRect b="0" l="0" r="0" t="0"/>
          <a:stretch/>
        </p:blipFill>
        <p:spPr>
          <a:xfrm>
            <a:off x="10154547" y="4586602"/>
            <a:ext cx="669495" cy="334748"/>
          </a:xfrm>
          <a:prstGeom prst="rect">
            <a:avLst/>
          </a:prstGeom>
          <a:noFill/>
          <a:ln>
            <a:noFill/>
          </a:ln>
        </p:spPr>
      </p:pic>
      <p:pic>
        <p:nvPicPr>
          <p:cNvPr id="400" name="Google Shape;400;p1"/>
          <p:cNvPicPr preferRelativeResize="0"/>
          <p:nvPr/>
        </p:nvPicPr>
        <p:blipFill rotWithShape="1">
          <a:blip r:embed="rId9">
            <a:alphaModFix/>
          </a:blip>
          <a:srcRect b="0" l="0" r="0" t="0"/>
          <a:stretch/>
        </p:blipFill>
        <p:spPr>
          <a:xfrm>
            <a:off x="8746584" y="5436828"/>
            <a:ext cx="2220297" cy="495376"/>
          </a:xfrm>
          <a:prstGeom prst="rect">
            <a:avLst/>
          </a:prstGeom>
          <a:noFill/>
          <a:ln>
            <a:noFill/>
          </a:ln>
        </p:spPr>
      </p:pic>
      <p:sp>
        <p:nvSpPr>
          <p:cNvPr id="401" name="Google Shape;401;p1"/>
          <p:cNvSpPr txBox="1"/>
          <p:nvPr/>
        </p:nvSpPr>
        <p:spPr>
          <a:xfrm>
            <a:off x="2603001" y="2193125"/>
            <a:ext cx="6774000" cy="1802100"/>
          </a:xfrm>
          <a:prstGeom prst="rect">
            <a:avLst/>
          </a:prstGeom>
          <a:noFill/>
          <a:ln>
            <a:noFill/>
          </a:ln>
        </p:spPr>
        <p:txBody>
          <a:bodyPr anchorCtr="0" anchor="b" bIns="45700" lIns="91425" spcFirstLastPara="1" rIns="91425" wrap="square" tIns="45700">
            <a:normAutofit/>
          </a:bodyPr>
          <a:lstStyle/>
          <a:p>
            <a:pPr indent="0" lvl="0" marL="0" marR="0" rtl="0" algn="ctr">
              <a:lnSpc>
                <a:spcPct val="76000"/>
              </a:lnSpc>
              <a:spcBef>
                <a:spcPts val="0"/>
              </a:spcBef>
              <a:spcAft>
                <a:spcPts val="0"/>
              </a:spcAft>
              <a:buClr>
                <a:srgbClr val="C52B87"/>
              </a:buClr>
              <a:buSzPts val="4000"/>
              <a:buFont typeface="Calibri"/>
              <a:buNone/>
            </a:pPr>
            <a:r>
              <a:rPr b="1" lang="sl-SI" sz="4200">
                <a:solidFill>
                  <a:srgbClr val="C52B87"/>
                </a:solidFill>
                <a:latin typeface="Calibri"/>
                <a:ea typeface="Calibri"/>
                <a:cs typeface="Calibri"/>
                <a:sym typeface="Calibri"/>
              </a:rPr>
              <a:t>Ενότητα </a:t>
            </a:r>
            <a:r>
              <a:rPr b="1" i="0" lang="sl-SI" sz="4200" u="none" cap="none" strike="noStrike">
                <a:solidFill>
                  <a:srgbClr val="C52B87"/>
                </a:solidFill>
                <a:latin typeface="Calibri"/>
                <a:ea typeface="Calibri"/>
                <a:cs typeface="Calibri"/>
                <a:sym typeface="Calibri"/>
              </a:rPr>
              <a:t>5: </a:t>
            </a:r>
            <a:r>
              <a:rPr b="1" lang="sl-SI" sz="4200">
                <a:solidFill>
                  <a:srgbClr val="C52B87"/>
                </a:solidFill>
                <a:latin typeface="Calibri"/>
                <a:ea typeface="Calibri"/>
                <a:cs typeface="Calibri"/>
                <a:sym typeface="Calibri"/>
              </a:rPr>
              <a:t>Συμπεριληπτική και προσανατολισμένη στις δεξιότητες μάθηση</a:t>
            </a:r>
            <a:endParaRPr b="1" i="0" sz="4200" u="none" cap="none" strike="noStrike">
              <a:solidFill>
                <a:srgbClr val="C52B87"/>
              </a:solidFill>
              <a:latin typeface="Calibri"/>
              <a:ea typeface="Calibri"/>
              <a:cs typeface="Calibri"/>
              <a:sym typeface="Calibri"/>
            </a:endParaRPr>
          </a:p>
        </p:txBody>
      </p:sp>
      <p:sp>
        <p:nvSpPr>
          <p:cNvPr id="402" name="Google Shape;402;p1"/>
          <p:cNvSpPr txBox="1"/>
          <p:nvPr/>
        </p:nvSpPr>
        <p:spPr>
          <a:xfrm>
            <a:off x="2340700" y="4292998"/>
            <a:ext cx="6774000" cy="1275900"/>
          </a:xfrm>
          <a:prstGeom prst="rect">
            <a:avLst/>
          </a:prstGeom>
          <a:noFill/>
          <a:ln>
            <a:noFill/>
          </a:ln>
        </p:spPr>
        <p:txBody>
          <a:bodyPr anchorCtr="0" anchor="b" bIns="45700" lIns="91425" spcFirstLastPara="1" rIns="91425" wrap="square" tIns="45700">
            <a:noAutofit/>
          </a:bodyPr>
          <a:lstStyle/>
          <a:p>
            <a:pPr indent="0" lvl="0" marL="0" marR="0" rtl="0" algn="ctr">
              <a:lnSpc>
                <a:spcPct val="56000"/>
              </a:lnSpc>
              <a:spcBef>
                <a:spcPts val="0"/>
              </a:spcBef>
              <a:spcAft>
                <a:spcPts val="0"/>
              </a:spcAft>
              <a:buClr>
                <a:srgbClr val="C52B87"/>
              </a:buClr>
              <a:buSzPts val="3100"/>
              <a:buFont typeface="Calibri"/>
              <a:buNone/>
            </a:pPr>
            <a:r>
              <a:rPr b="1" lang="sl-SI" sz="3200">
                <a:solidFill>
                  <a:srgbClr val="C52B87"/>
                </a:solidFill>
                <a:latin typeface="Calibri"/>
                <a:ea typeface="Calibri"/>
                <a:cs typeface="Calibri"/>
                <a:sym typeface="Calibri"/>
              </a:rPr>
              <a:t>Προώθηση της ενεργού συμμετοχής των μαθητών και των ψηφιακών δεξιοτήτων στην εκπαίδευση ενηλίκων</a:t>
            </a:r>
            <a:endParaRPr b="1" sz="3200">
              <a:solidFill>
                <a:srgbClr val="C52B87"/>
              </a:solidFill>
              <a:latin typeface="Calibri"/>
              <a:ea typeface="Calibri"/>
              <a:cs typeface="Calibri"/>
              <a:sym typeface="Calibri"/>
            </a:endParaRPr>
          </a:p>
          <a:p>
            <a:pPr indent="0" lvl="0" marL="0" marR="0" rtl="0" algn="ctr">
              <a:lnSpc>
                <a:spcPct val="56000"/>
              </a:lnSpc>
              <a:spcBef>
                <a:spcPts val="0"/>
              </a:spcBef>
              <a:spcAft>
                <a:spcPts val="0"/>
              </a:spcAft>
              <a:buClr>
                <a:srgbClr val="C52B87"/>
              </a:buClr>
              <a:buSzPts val="3100"/>
              <a:buFont typeface="Calibri"/>
              <a:buNone/>
            </a:pPr>
            <a:r>
              <a:t/>
            </a:r>
            <a:endParaRPr b="1" sz="3200">
              <a:solidFill>
                <a:srgbClr val="C52B87"/>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71" name="Shape 471"/>
        <p:cNvGrpSpPr/>
        <p:nvPr/>
      </p:nvGrpSpPr>
      <p:grpSpPr>
        <a:xfrm>
          <a:off x="0" y="0"/>
          <a:ext cx="0" cy="0"/>
          <a:chOff x="0" y="0"/>
          <a:chExt cx="0" cy="0"/>
        </a:xfrm>
      </p:grpSpPr>
      <p:sp>
        <p:nvSpPr>
          <p:cNvPr id="472" name="Google Shape;472;p12"/>
          <p:cNvSpPr txBox="1"/>
          <p:nvPr>
            <p:ph type="title"/>
          </p:nvPr>
        </p:nvSpPr>
        <p:spPr>
          <a:xfrm>
            <a:off x="4229100" y="60385"/>
            <a:ext cx="3733800" cy="1142385"/>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rgbClr val="0070C0"/>
              </a:buClr>
              <a:buSzPct val="86486"/>
              <a:buFont typeface="Calibri"/>
              <a:buNone/>
            </a:pPr>
            <a:r>
              <a:rPr lang="sl-SI" sz="3700">
                <a:solidFill>
                  <a:srgbClr val="0070C0"/>
                </a:solidFill>
                <a:latin typeface="Calibri"/>
                <a:ea typeface="Calibri"/>
                <a:cs typeface="Calibri"/>
                <a:sym typeface="Calibri"/>
              </a:rPr>
              <a:t>Συμβουλές για τους </a:t>
            </a:r>
            <a:r>
              <a:rPr lang="sl-SI" sz="3700">
                <a:solidFill>
                  <a:srgbClr val="C52B87"/>
                </a:solidFill>
                <a:latin typeface="Calibri"/>
                <a:ea typeface="Calibri"/>
                <a:cs typeface="Calibri"/>
                <a:sym typeface="Calibri"/>
              </a:rPr>
              <a:t>Εκπαιδευτικούς</a:t>
            </a:r>
            <a:endParaRPr sz="3700">
              <a:solidFill>
                <a:srgbClr val="C52B87"/>
              </a:solidFill>
              <a:latin typeface="Calibri"/>
              <a:ea typeface="Calibri"/>
              <a:cs typeface="Calibri"/>
              <a:sym typeface="Calibri"/>
            </a:endParaRPr>
          </a:p>
        </p:txBody>
      </p:sp>
      <p:sp>
        <p:nvSpPr>
          <p:cNvPr id="473" name="Google Shape;473;p12"/>
          <p:cNvSpPr txBox="1"/>
          <p:nvPr/>
        </p:nvSpPr>
        <p:spPr>
          <a:xfrm>
            <a:off x="1097900" y="1202775"/>
            <a:ext cx="10396800" cy="5197500"/>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1000"/>
              </a:spcBef>
              <a:spcAft>
                <a:spcPts val="0"/>
              </a:spcAft>
              <a:buClr>
                <a:srgbClr val="000000"/>
              </a:buClr>
              <a:buSzPts val="1800"/>
              <a:buFont typeface="Arial"/>
              <a:buNone/>
            </a:pPr>
            <a:r>
              <a:rPr b="1" lang="sl-SI" sz="2900">
                <a:solidFill>
                  <a:schemeClr val="accent6"/>
                </a:solidFill>
                <a:latin typeface="Calibri"/>
                <a:ea typeface="Calibri"/>
                <a:cs typeface="Calibri"/>
                <a:sym typeface="Calibri"/>
              </a:rPr>
              <a:t>Ενδυναμώστε, μην έρχεστε για να “σώσετε”</a:t>
            </a:r>
            <a:endParaRPr b="1" sz="2900">
              <a:solidFill>
                <a:schemeClr val="accent6"/>
              </a:solidFill>
              <a:latin typeface="Calibri"/>
              <a:ea typeface="Calibri"/>
              <a:cs typeface="Calibri"/>
              <a:sym typeface="Calibri"/>
            </a:endParaRPr>
          </a:p>
          <a:p>
            <a:pPr indent="0" lvl="0" marL="0" marR="0" rtl="0" algn="ctr">
              <a:lnSpc>
                <a:spcPct val="150000"/>
              </a:lnSpc>
              <a:spcBef>
                <a:spcPts val="1000"/>
              </a:spcBef>
              <a:spcAft>
                <a:spcPts val="0"/>
              </a:spcAft>
              <a:buClr>
                <a:srgbClr val="000000"/>
              </a:buClr>
              <a:buSzPts val="1800"/>
              <a:buFont typeface="Arial"/>
              <a:buNone/>
            </a:pPr>
            <a:r>
              <a:rPr b="1" lang="sl-SI" sz="2900">
                <a:solidFill>
                  <a:schemeClr val="accent6"/>
                </a:solidFill>
                <a:latin typeface="Calibri"/>
                <a:ea typeface="Calibri"/>
                <a:cs typeface="Calibri"/>
                <a:sym typeface="Calibri"/>
              </a:rPr>
              <a:t>Εστιάστε την ανατροφοδότηση στην πρόοδο, όχι στην τελειότητα</a:t>
            </a:r>
            <a:endParaRPr b="1" sz="2900">
              <a:solidFill>
                <a:schemeClr val="accent6"/>
              </a:solidFill>
              <a:latin typeface="Calibri"/>
              <a:ea typeface="Calibri"/>
              <a:cs typeface="Calibri"/>
              <a:sym typeface="Calibri"/>
            </a:endParaRPr>
          </a:p>
          <a:p>
            <a:pPr indent="0" lvl="0" marL="0" marR="0" rtl="0" algn="ctr">
              <a:lnSpc>
                <a:spcPct val="150000"/>
              </a:lnSpc>
              <a:spcBef>
                <a:spcPts val="1000"/>
              </a:spcBef>
              <a:spcAft>
                <a:spcPts val="0"/>
              </a:spcAft>
              <a:buClr>
                <a:srgbClr val="000000"/>
              </a:buClr>
              <a:buSzPts val="1800"/>
              <a:buFont typeface="Arial"/>
              <a:buNone/>
            </a:pPr>
            <a:r>
              <a:rPr b="1" lang="sl-SI" sz="2900">
                <a:solidFill>
                  <a:schemeClr val="accent6"/>
                </a:solidFill>
                <a:latin typeface="Calibri"/>
                <a:ea typeface="Calibri"/>
                <a:cs typeface="Calibri"/>
                <a:sym typeface="Calibri"/>
              </a:rPr>
              <a:t>Χωρίστε τις εργασίες σε ορατές μικρές επιτυχίες</a:t>
            </a:r>
            <a:endParaRPr b="1" sz="2900">
              <a:solidFill>
                <a:schemeClr val="accent6"/>
              </a:solidFill>
              <a:latin typeface="Calibri"/>
              <a:ea typeface="Calibri"/>
              <a:cs typeface="Calibri"/>
              <a:sym typeface="Calibri"/>
            </a:endParaRPr>
          </a:p>
          <a:p>
            <a:pPr indent="0" lvl="0" marL="0" marR="0" rtl="0" algn="ctr">
              <a:lnSpc>
                <a:spcPct val="150000"/>
              </a:lnSpc>
              <a:spcBef>
                <a:spcPts val="1000"/>
              </a:spcBef>
              <a:spcAft>
                <a:spcPts val="0"/>
              </a:spcAft>
              <a:buClr>
                <a:srgbClr val="000000"/>
              </a:buClr>
              <a:buSzPts val="1800"/>
              <a:buFont typeface="Arial"/>
              <a:buNone/>
            </a:pPr>
            <a:r>
              <a:rPr b="1" lang="sl-SI" sz="2900">
                <a:solidFill>
                  <a:schemeClr val="accent6"/>
                </a:solidFill>
                <a:latin typeface="Calibri"/>
                <a:ea typeface="Calibri"/>
                <a:cs typeface="Calibri"/>
                <a:sym typeface="Calibri"/>
              </a:rPr>
              <a:t>Ξεκινήστε με την ομιλία και την αυτοπεποίθηση πριν από τα εργαλεία</a:t>
            </a:r>
            <a:endParaRPr b="1" sz="2900">
              <a:solidFill>
                <a:schemeClr val="accent6"/>
              </a:solidFill>
              <a:latin typeface="Calibri"/>
              <a:ea typeface="Calibri"/>
              <a:cs typeface="Calibri"/>
              <a:sym typeface="Calibri"/>
            </a:endParaRPr>
          </a:p>
          <a:p>
            <a:pPr indent="0" lvl="0" marL="0" marR="0" rtl="0" algn="ctr">
              <a:lnSpc>
                <a:spcPct val="150000"/>
              </a:lnSpc>
              <a:spcBef>
                <a:spcPts val="1000"/>
              </a:spcBef>
              <a:spcAft>
                <a:spcPts val="0"/>
              </a:spcAft>
              <a:buClr>
                <a:srgbClr val="000000"/>
              </a:buClr>
              <a:buSzPts val="1800"/>
              <a:buFont typeface="Arial"/>
              <a:buNone/>
            </a:pPr>
            <a:r>
              <a:rPr b="1" lang="sl-SI" sz="2900">
                <a:solidFill>
                  <a:schemeClr val="accent6"/>
                </a:solidFill>
                <a:latin typeface="Calibri"/>
                <a:ea typeface="Calibri"/>
                <a:cs typeface="Calibri"/>
                <a:sym typeface="Calibri"/>
              </a:rPr>
              <a:t>Αντικαταστήστε τις υποθέσεις με ερωτήσεις</a:t>
            </a:r>
            <a:endParaRPr b="1" sz="2900">
              <a:solidFill>
                <a:schemeClr val="accent6"/>
              </a:solidFill>
              <a:latin typeface="Calibri"/>
              <a:ea typeface="Calibri"/>
              <a:cs typeface="Calibri"/>
              <a:sym typeface="Calibri"/>
            </a:endParaRPr>
          </a:p>
          <a:p>
            <a:pPr indent="0" lvl="0" marL="0" marR="0" rtl="0" algn="ctr">
              <a:lnSpc>
                <a:spcPct val="150000"/>
              </a:lnSpc>
              <a:spcBef>
                <a:spcPts val="1000"/>
              </a:spcBef>
              <a:spcAft>
                <a:spcPts val="1000"/>
              </a:spcAft>
              <a:buClr>
                <a:srgbClr val="000000"/>
              </a:buClr>
              <a:buSzPts val="1800"/>
              <a:buFont typeface="Arial"/>
              <a:buNone/>
            </a:pPr>
            <a:r>
              <a:t/>
            </a:r>
            <a:endParaRPr b="1" sz="2900">
              <a:solidFill>
                <a:schemeClr val="accent6"/>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77" name="Shape 477"/>
        <p:cNvGrpSpPr/>
        <p:nvPr/>
      </p:nvGrpSpPr>
      <p:grpSpPr>
        <a:xfrm>
          <a:off x="0" y="0"/>
          <a:ext cx="0" cy="0"/>
          <a:chOff x="0" y="0"/>
          <a:chExt cx="0" cy="0"/>
        </a:xfrm>
      </p:grpSpPr>
      <p:sp>
        <p:nvSpPr>
          <p:cNvPr id="478" name="Google Shape;478;p13"/>
          <p:cNvSpPr txBox="1"/>
          <p:nvPr/>
        </p:nvSpPr>
        <p:spPr>
          <a:xfrm>
            <a:off x="698663" y="537359"/>
            <a:ext cx="36447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sl-SI" sz="2400">
                <a:solidFill>
                  <a:srgbClr val="C52B87"/>
                </a:solidFill>
                <a:latin typeface="Calibri"/>
                <a:ea typeface="Calibri"/>
                <a:cs typeface="Calibri"/>
                <a:sym typeface="Calibri"/>
              </a:rPr>
              <a:t>Επιπρόσθετες πηγές</a:t>
            </a:r>
            <a:endParaRPr b="0" i="0" sz="1400" u="none" cap="none" strike="noStrike">
              <a:solidFill>
                <a:srgbClr val="000000"/>
              </a:solidFill>
              <a:latin typeface="Arial"/>
              <a:ea typeface="Arial"/>
              <a:cs typeface="Arial"/>
              <a:sym typeface="Arial"/>
            </a:endParaRPr>
          </a:p>
        </p:txBody>
      </p:sp>
      <p:grpSp>
        <p:nvGrpSpPr>
          <p:cNvPr id="479" name="Google Shape;479;p13"/>
          <p:cNvGrpSpPr/>
          <p:nvPr/>
        </p:nvGrpSpPr>
        <p:grpSpPr>
          <a:xfrm>
            <a:off x="591150" y="1161391"/>
            <a:ext cx="11207261" cy="4369732"/>
            <a:chOff x="1626" y="1006340"/>
            <a:chExt cx="8879148" cy="2102956"/>
          </a:xfrm>
        </p:grpSpPr>
        <p:sp>
          <p:nvSpPr>
            <p:cNvPr id="480" name="Google Shape;480;p13"/>
            <p:cNvSpPr/>
            <p:nvPr/>
          </p:nvSpPr>
          <p:spPr>
            <a:xfrm>
              <a:off x="1626" y="1006340"/>
              <a:ext cx="1869294" cy="934647"/>
            </a:xfrm>
            <a:prstGeom prst="roundRect">
              <a:avLst>
                <a:gd fmla="val 10000" name="adj"/>
              </a:avLst>
            </a:prstGeom>
            <a:solidFill>
              <a:srgbClr val="FDC844"/>
            </a:solidFill>
            <a:ln cap="flat" cmpd="sng" w="12850">
              <a:solidFill>
                <a:schemeClr val="lt1"/>
              </a:solidFill>
              <a:prstDash val="solid"/>
              <a:miter lim="800000"/>
              <a:headEnd len="sm" w="sm" type="none"/>
              <a:tailEnd len="sm" w="sm" type="none"/>
            </a:ln>
          </p:spPr>
          <p:txBody>
            <a:bodyPr anchorCtr="0" anchor="ctr" bIns="92425" lIns="92425" spcFirstLastPara="1" rIns="92425" wrap="square" tIns="92425">
              <a:noAutofit/>
            </a:bodyPr>
            <a:lstStyle/>
            <a:p>
              <a:pPr indent="0" lvl="0" marL="0" marR="0" rtl="0" algn="ctr">
                <a:lnSpc>
                  <a:spcPct val="100000"/>
                </a:lnSpc>
                <a:spcBef>
                  <a:spcPts val="0"/>
                </a:spcBef>
                <a:spcAft>
                  <a:spcPts val="0"/>
                </a:spcAft>
                <a:buClr>
                  <a:schemeClr val="dk1"/>
                </a:buClr>
                <a:buSzPts val="1820"/>
                <a:buFont typeface="Arial"/>
                <a:buNone/>
              </a:pPr>
              <a:r>
                <a:rPr b="0" i="0" lang="sl-SI" sz="1920" u="none" cap="none" strike="noStrike">
                  <a:solidFill>
                    <a:schemeClr val="dk1"/>
                  </a:solidFill>
                  <a:latin typeface="Arial"/>
                  <a:ea typeface="Arial"/>
                  <a:cs typeface="Arial"/>
                  <a:sym typeface="Arial"/>
                </a:rPr>
                <a:t>European Commission</a:t>
              </a:r>
              <a:endParaRPr b="0" i="0" sz="192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820"/>
                <a:buFont typeface="Arial"/>
                <a:buNone/>
              </a:pPr>
              <a:r>
                <a:rPr b="0" i="0" lang="sl-SI" sz="1920" u="none" cap="none" strike="noStrike">
                  <a:solidFill>
                    <a:schemeClr val="dk1"/>
                  </a:solidFill>
                  <a:latin typeface="Arial"/>
                  <a:ea typeface="Arial"/>
                  <a:cs typeface="Arial"/>
                  <a:sym typeface="Arial"/>
                </a:rPr>
                <a:t>2022</a:t>
              </a:r>
              <a:endParaRPr b="0" i="0" sz="1920" u="none" cap="none" strike="noStrike">
                <a:solidFill>
                  <a:schemeClr val="dk1"/>
                </a:solidFill>
                <a:latin typeface="Arial"/>
                <a:ea typeface="Arial"/>
                <a:cs typeface="Arial"/>
                <a:sym typeface="Arial"/>
              </a:endParaRPr>
            </a:p>
          </p:txBody>
        </p:sp>
        <p:sp>
          <p:nvSpPr>
            <p:cNvPr id="481" name="Google Shape;481;p13"/>
            <p:cNvSpPr/>
            <p:nvPr/>
          </p:nvSpPr>
          <p:spPr>
            <a:xfrm>
              <a:off x="188555" y="1940987"/>
              <a:ext cx="186929" cy="700984"/>
            </a:xfrm>
            <a:custGeom>
              <a:rect b="b" l="l" r="r" t="t"/>
              <a:pathLst>
                <a:path extrusionOk="0" h="120000" w="120000">
                  <a:moveTo>
                    <a:pt x="0" y="0"/>
                  </a:moveTo>
                  <a:lnTo>
                    <a:pt x="0" y="120000"/>
                  </a:lnTo>
                  <a:lnTo>
                    <a:pt x="120000" y="120000"/>
                  </a:lnTo>
                </a:path>
              </a:pathLst>
            </a:custGeom>
            <a:noFill/>
            <a:ln cap="flat" cmpd="sng" w="12850">
              <a:solidFill>
                <a:srgbClr val="599BD5"/>
              </a:solidFill>
              <a:prstDash val="solid"/>
              <a:miter lim="800000"/>
              <a:headEnd len="sm" w="sm" type="none"/>
              <a:tailEnd len="sm" w="sm" type="none"/>
            </a:ln>
          </p:spPr>
          <p:txBody>
            <a:bodyPr anchorCtr="0" anchor="t" bIns="46200" lIns="92425" spcFirstLastPara="1" rIns="92425" wrap="square" tIns="46200">
              <a:noAutofit/>
            </a:bodyPr>
            <a:lstStyle/>
            <a:p>
              <a:pPr indent="0" lvl="0" marL="0" marR="0" rtl="0" algn="l">
                <a:lnSpc>
                  <a:spcPct val="100000"/>
                </a:lnSpc>
                <a:spcBef>
                  <a:spcPts val="0"/>
                </a:spcBef>
                <a:spcAft>
                  <a:spcPts val="0"/>
                </a:spcAft>
                <a:buClr>
                  <a:srgbClr val="000000"/>
                </a:buClr>
                <a:buSzPts val="1820"/>
                <a:buFont typeface="Arial"/>
                <a:buNone/>
              </a:pPr>
              <a:r>
                <a:t/>
              </a:r>
              <a:endParaRPr b="0" i="0" sz="1819" u="none" cap="none" strike="noStrike">
                <a:solidFill>
                  <a:schemeClr val="dk1"/>
                </a:solidFill>
                <a:latin typeface="Arial"/>
                <a:ea typeface="Arial"/>
                <a:cs typeface="Arial"/>
                <a:sym typeface="Arial"/>
              </a:endParaRPr>
            </a:p>
          </p:txBody>
        </p:sp>
        <p:sp>
          <p:nvSpPr>
            <p:cNvPr id="482" name="Google Shape;482;p13"/>
            <p:cNvSpPr/>
            <p:nvPr/>
          </p:nvSpPr>
          <p:spPr>
            <a:xfrm>
              <a:off x="375485" y="2174649"/>
              <a:ext cx="1495435" cy="934647"/>
            </a:xfrm>
            <a:prstGeom prst="roundRect">
              <a:avLst>
                <a:gd fmla="val 10000" name="adj"/>
              </a:avLst>
            </a:prstGeom>
            <a:solidFill>
              <a:schemeClr val="lt1">
                <a:alpha val="89019"/>
              </a:schemeClr>
            </a:solidFill>
            <a:ln cap="flat" cmpd="sng" w="12850">
              <a:solidFill>
                <a:srgbClr val="FAA544"/>
              </a:solidFill>
              <a:prstDash val="solid"/>
              <a:miter lim="800000"/>
              <a:headEnd len="sm" w="sm" type="none"/>
              <a:tailEnd len="sm" w="sm" type="none"/>
            </a:ln>
          </p:spPr>
          <p:txBody>
            <a:bodyPr anchorCtr="0" anchor="ctr" bIns="92425" lIns="92425" spcFirstLastPara="1" rIns="92425" wrap="square" tIns="92425">
              <a:noAutofit/>
            </a:bodyPr>
            <a:lstStyle/>
            <a:p>
              <a:pPr indent="0" lvl="0" marL="0" marR="0" rtl="0" algn="l">
                <a:lnSpc>
                  <a:spcPct val="100000"/>
                </a:lnSpc>
                <a:spcBef>
                  <a:spcPts val="0"/>
                </a:spcBef>
                <a:spcAft>
                  <a:spcPts val="0"/>
                </a:spcAft>
                <a:buClr>
                  <a:schemeClr val="dk1"/>
                </a:buClr>
                <a:buSzPts val="1820"/>
                <a:buFont typeface="Arial"/>
                <a:buNone/>
              </a:pPr>
              <a:r>
                <a:t/>
              </a:r>
              <a:endParaRPr b="0" i="0" sz="1819" u="none" cap="none" strike="noStrike">
                <a:solidFill>
                  <a:schemeClr val="dk1"/>
                </a:solidFill>
                <a:latin typeface="Arial"/>
                <a:ea typeface="Arial"/>
                <a:cs typeface="Arial"/>
                <a:sym typeface="Arial"/>
              </a:endParaRPr>
            </a:p>
          </p:txBody>
        </p:sp>
        <p:sp>
          <p:nvSpPr>
            <p:cNvPr id="483" name="Google Shape;483;p13"/>
            <p:cNvSpPr txBox="1"/>
            <p:nvPr/>
          </p:nvSpPr>
          <p:spPr>
            <a:xfrm>
              <a:off x="402860" y="2202024"/>
              <a:ext cx="1440685" cy="879897"/>
            </a:xfrm>
            <a:prstGeom prst="rect">
              <a:avLst/>
            </a:prstGeom>
            <a:noFill/>
            <a:ln>
              <a:noFill/>
            </a:ln>
          </p:spPr>
          <p:txBody>
            <a:bodyPr anchorCtr="0" anchor="ctr" bIns="56500" lIns="84725" spcFirstLastPara="1" rIns="84725" wrap="square" tIns="56500">
              <a:noAutofit/>
            </a:bodyPr>
            <a:lstStyle/>
            <a:p>
              <a:pPr indent="0" lvl="0" marL="0" marR="0" rtl="0" algn="ctr">
                <a:lnSpc>
                  <a:spcPct val="90000"/>
                </a:lnSpc>
                <a:spcBef>
                  <a:spcPts val="0"/>
                </a:spcBef>
                <a:spcAft>
                  <a:spcPts val="0"/>
                </a:spcAft>
                <a:buClr>
                  <a:schemeClr val="dk1"/>
                </a:buClr>
                <a:buSzPts val="4448"/>
                <a:buFont typeface="Calibri"/>
                <a:buNone/>
              </a:pPr>
              <a:r>
                <a:rPr b="0" i="0" lang="sl-SI" sz="1819" u="none" cap="none" strike="noStrike">
                  <a:solidFill>
                    <a:schemeClr val="dk1"/>
                  </a:solidFill>
                  <a:latin typeface="Calibri"/>
                  <a:ea typeface="Calibri"/>
                  <a:cs typeface="Calibri"/>
                  <a:sym typeface="Calibri"/>
                </a:rPr>
                <a:t>European Digital Competence Framework for Citizens (DigComp 2.2)</a:t>
              </a:r>
              <a:endParaRPr b="0" i="0" sz="1819" u="none" cap="none" strike="noStrike">
                <a:solidFill>
                  <a:schemeClr val="dk1"/>
                </a:solidFill>
                <a:latin typeface="Calibri"/>
                <a:ea typeface="Calibri"/>
                <a:cs typeface="Calibri"/>
                <a:sym typeface="Calibri"/>
              </a:endParaRPr>
            </a:p>
          </p:txBody>
        </p:sp>
        <p:sp>
          <p:nvSpPr>
            <p:cNvPr id="484" name="Google Shape;484;p13"/>
            <p:cNvSpPr/>
            <p:nvPr/>
          </p:nvSpPr>
          <p:spPr>
            <a:xfrm>
              <a:off x="2338243" y="1006340"/>
              <a:ext cx="1869294" cy="934647"/>
            </a:xfrm>
            <a:prstGeom prst="roundRect">
              <a:avLst>
                <a:gd fmla="val 10000" name="adj"/>
              </a:avLst>
            </a:prstGeom>
            <a:solidFill>
              <a:srgbClr val="FAA544"/>
            </a:solidFill>
            <a:ln cap="flat" cmpd="sng" w="12850">
              <a:solidFill>
                <a:schemeClr val="lt1"/>
              </a:solidFill>
              <a:prstDash val="solid"/>
              <a:miter lim="800000"/>
              <a:headEnd len="sm" w="sm" type="none"/>
              <a:tailEnd len="sm" w="sm" type="none"/>
            </a:ln>
          </p:spPr>
          <p:txBody>
            <a:bodyPr anchorCtr="0" anchor="ctr" bIns="92425" lIns="92425" spcFirstLastPara="1" rIns="92425" wrap="square" tIns="92425">
              <a:noAutofit/>
            </a:bodyPr>
            <a:lstStyle/>
            <a:p>
              <a:pPr indent="0" lvl="0" marL="0" marR="0" rtl="0" algn="ctr">
                <a:lnSpc>
                  <a:spcPct val="100000"/>
                </a:lnSpc>
                <a:spcBef>
                  <a:spcPts val="0"/>
                </a:spcBef>
                <a:spcAft>
                  <a:spcPts val="0"/>
                </a:spcAft>
                <a:buClr>
                  <a:schemeClr val="dk1"/>
                </a:buClr>
                <a:buSzPts val="1820"/>
                <a:buFont typeface="Arial"/>
                <a:buNone/>
              </a:pPr>
              <a:r>
                <a:rPr b="0" i="0" lang="sl-SI" sz="1819" u="none" cap="none" strike="noStrike">
                  <a:solidFill>
                    <a:schemeClr val="dk1"/>
                  </a:solidFill>
                  <a:latin typeface="Arial"/>
                  <a:ea typeface="Arial"/>
                  <a:cs typeface="Arial"/>
                  <a:sym typeface="Arial"/>
                </a:rPr>
                <a:t>UNESCO</a:t>
              </a:r>
              <a:endParaRPr b="0" i="0" sz="1819"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820"/>
                <a:buFont typeface="Arial"/>
                <a:buNone/>
              </a:pPr>
              <a:r>
                <a:rPr b="0" i="0" lang="sl-SI" sz="1819" u="none" cap="none" strike="noStrike">
                  <a:solidFill>
                    <a:schemeClr val="dk1"/>
                  </a:solidFill>
                  <a:latin typeface="Arial"/>
                  <a:ea typeface="Arial"/>
                  <a:cs typeface="Arial"/>
                  <a:sym typeface="Arial"/>
                </a:rPr>
                <a:t>2021</a:t>
              </a:r>
              <a:endParaRPr b="0" i="0" sz="1819" u="none" cap="none" strike="noStrike">
                <a:solidFill>
                  <a:schemeClr val="dk1"/>
                </a:solidFill>
                <a:latin typeface="Arial"/>
                <a:ea typeface="Arial"/>
                <a:cs typeface="Arial"/>
                <a:sym typeface="Arial"/>
              </a:endParaRPr>
            </a:p>
          </p:txBody>
        </p:sp>
        <p:sp>
          <p:nvSpPr>
            <p:cNvPr id="485" name="Google Shape;485;p13"/>
            <p:cNvSpPr/>
            <p:nvPr/>
          </p:nvSpPr>
          <p:spPr>
            <a:xfrm>
              <a:off x="2525173" y="1940987"/>
              <a:ext cx="186929" cy="700984"/>
            </a:xfrm>
            <a:custGeom>
              <a:rect b="b" l="l" r="r" t="t"/>
              <a:pathLst>
                <a:path extrusionOk="0" h="120000" w="120000">
                  <a:moveTo>
                    <a:pt x="0" y="0"/>
                  </a:moveTo>
                  <a:lnTo>
                    <a:pt x="0" y="120000"/>
                  </a:lnTo>
                  <a:lnTo>
                    <a:pt x="120000" y="120000"/>
                  </a:lnTo>
                </a:path>
              </a:pathLst>
            </a:custGeom>
            <a:noFill/>
            <a:ln cap="flat" cmpd="sng" w="12850">
              <a:solidFill>
                <a:srgbClr val="599BD5"/>
              </a:solidFill>
              <a:prstDash val="solid"/>
              <a:miter lim="800000"/>
              <a:headEnd len="sm" w="sm" type="none"/>
              <a:tailEnd len="sm" w="sm" type="none"/>
            </a:ln>
          </p:spPr>
          <p:txBody>
            <a:bodyPr anchorCtr="0" anchor="t" bIns="46200" lIns="92425" spcFirstLastPara="1" rIns="92425" wrap="square" tIns="46200">
              <a:noAutofit/>
            </a:bodyPr>
            <a:lstStyle/>
            <a:p>
              <a:pPr indent="0" lvl="0" marL="0" marR="0" rtl="0" algn="l">
                <a:lnSpc>
                  <a:spcPct val="100000"/>
                </a:lnSpc>
                <a:spcBef>
                  <a:spcPts val="0"/>
                </a:spcBef>
                <a:spcAft>
                  <a:spcPts val="0"/>
                </a:spcAft>
                <a:buClr>
                  <a:srgbClr val="000000"/>
                </a:buClr>
                <a:buSzPts val="1820"/>
                <a:buFont typeface="Arial"/>
                <a:buNone/>
              </a:pPr>
              <a:r>
                <a:t/>
              </a:r>
              <a:endParaRPr b="0" i="0" sz="1819" u="none" cap="none" strike="noStrike">
                <a:solidFill>
                  <a:schemeClr val="dk1"/>
                </a:solidFill>
                <a:latin typeface="Arial"/>
                <a:ea typeface="Arial"/>
                <a:cs typeface="Arial"/>
                <a:sym typeface="Arial"/>
              </a:endParaRPr>
            </a:p>
          </p:txBody>
        </p:sp>
        <p:sp>
          <p:nvSpPr>
            <p:cNvPr id="486" name="Google Shape;486;p13"/>
            <p:cNvSpPr/>
            <p:nvPr/>
          </p:nvSpPr>
          <p:spPr>
            <a:xfrm>
              <a:off x="2712102" y="2174649"/>
              <a:ext cx="1495435" cy="934647"/>
            </a:xfrm>
            <a:prstGeom prst="roundRect">
              <a:avLst>
                <a:gd fmla="val 10000" name="adj"/>
              </a:avLst>
            </a:prstGeom>
            <a:solidFill>
              <a:schemeClr val="lt1">
                <a:alpha val="89019"/>
              </a:schemeClr>
            </a:solidFill>
            <a:ln cap="flat" cmpd="sng" w="12850">
              <a:solidFill>
                <a:srgbClr val="FDC844"/>
              </a:solidFill>
              <a:prstDash val="solid"/>
              <a:miter lim="800000"/>
              <a:headEnd len="sm" w="sm" type="none"/>
              <a:tailEnd len="sm" w="sm" type="none"/>
            </a:ln>
          </p:spPr>
          <p:txBody>
            <a:bodyPr anchorCtr="0" anchor="ctr" bIns="92425" lIns="92425" spcFirstLastPara="1" rIns="92425" wrap="square" tIns="92425">
              <a:noAutofit/>
            </a:bodyPr>
            <a:lstStyle/>
            <a:p>
              <a:pPr indent="0" lvl="0" marL="0" marR="0" rtl="0" algn="ctr">
                <a:lnSpc>
                  <a:spcPct val="100000"/>
                </a:lnSpc>
                <a:spcBef>
                  <a:spcPts val="0"/>
                </a:spcBef>
                <a:spcAft>
                  <a:spcPts val="0"/>
                </a:spcAft>
                <a:buClr>
                  <a:schemeClr val="dk1"/>
                </a:buClr>
                <a:buSzPts val="1820"/>
                <a:buFont typeface="Arial"/>
                <a:buNone/>
              </a:pPr>
              <a:r>
                <a:rPr b="0" i="0" lang="sl-SI" sz="1718" u="none" cap="none" strike="noStrike">
                  <a:solidFill>
                    <a:schemeClr val="dk1"/>
                  </a:solidFill>
                  <a:latin typeface="Arial"/>
                  <a:ea typeface="Arial"/>
                  <a:cs typeface="Arial"/>
                  <a:sym typeface="Arial"/>
                </a:rPr>
                <a:t>Reimagining Our Futures Together: A New Social Contract for Education</a:t>
              </a:r>
              <a:endParaRPr b="0" i="0" sz="1718" u="none" cap="none" strike="noStrike">
                <a:solidFill>
                  <a:schemeClr val="dk1"/>
                </a:solidFill>
                <a:latin typeface="Arial"/>
                <a:ea typeface="Arial"/>
                <a:cs typeface="Arial"/>
                <a:sym typeface="Arial"/>
              </a:endParaRPr>
            </a:p>
          </p:txBody>
        </p:sp>
        <p:sp>
          <p:nvSpPr>
            <p:cNvPr id="487" name="Google Shape;487;p13"/>
            <p:cNvSpPr/>
            <p:nvPr/>
          </p:nvSpPr>
          <p:spPr>
            <a:xfrm>
              <a:off x="4674862" y="1006340"/>
              <a:ext cx="1869294" cy="934647"/>
            </a:xfrm>
            <a:prstGeom prst="roundRect">
              <a:avLst>
                <a:gd fmla="val 10000" name="adj"/>
              </a:avLst>
            </a:prstGeom>
            <a:solidFill>
              <a:srgbClr val="5DC7F4"/>
            </a:solidFill>
            <a:ln cap="flat" cmpd="sng" w="12850">
              <a:solidFill>
                <a:schemeClr val="lt1"/>
              </a:solidFill>
              <a:prstDash val="solid"/>
              <a:miter lim="800000"/>
              <a:headEnd len="sm" w="sm" type="none"/>
              <a:tailEnd len="sm" w="sm" type="none"/>
            </a:ln>
          </p:spPr>
          <p:txBody>
            <a:bodyPr anchorCtr="0" anchor="ctr" bIns="92425" lIns="92425" spcFirstLastPara="1" rIns="92425" wrap="square" tIns="92425">
              <a:noAutofit/>
            </a:bodyPr>
            <a:lstStyle/>
            <a:p>
              <a:pPr indent="0" lvl="0" marL="0" marR="0" rtl="0" algn="ctr">
                <a:lnSpc>
                  <a:spcPct val="100000"/>
                </a:lnSpc>
                <a:spcBef>
                  <a:spcPts val="0"/>
                </a:spcBef>
                <a:spcAft>
                  <a:spcPts val="0"/>
                </a:spcAft>
                <a:buClr>
                  <a:schemeClr val="dk1"/>
                </a:buClr>
                <a:buSzPts val="1820"/>
                <a:buFont typeface="Arial"/>
                <a:buNone/>
              </a:pPr>
              <a:r>
                <a:rPr b="0" i="0" lang="sl-SI" sz="1819" u="none" cap="none" strike="noStrike">
                  <a:solidFill>
                    <a:schemeClr val="dk1"/>
                  </a:solidFill>
                  <a:latin typeface="Arial"/>
                  <a:ea typeface="Arial"/>
                  <a:cs typeface="Arial"/>
                  <a:sym typeface="Arial"/>
                </a:rPr>
                <a:t>OECD</a:t>
              </a:r>
              <a:endParaRPr b="0" i="0" sz="1819"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820"/>
                <a:buFont typeface="Arial"/>
                <a:buNone/>
              </a:pPr>
              <a:r>
                <a:rPr b="0" i="0" lang="sl-SI" sz="1819" u="none" cap="none" strike="noStrike">
                  <a:solidFill>
                    <a:schemeClr val="dk1"/>
                  </a:solidFill>
                  <a:latin typeface="Arial"/>
                  <a:ea typeface="Arial"/>
                  <a:cs typeface="Arial"/>
                  <a:sym typeface="Arial"/>
                </a:rPr>
                <a:t>2021</a:t>
              </a:r>
              <a:endParaRPr b="0" i="0" sz="1819" u="none" cap="none" strike="noStrike">
                <a:solidFill>
                  <a:schemeClr val="dk1"/>
                </a:solidFill>
                <a:latin typeface="Arial"/>
                <a:ea typeface="Arial"/>
                <a:cs typeface="Arial"/>
                <a:sym typeface="Arial"/>
              </a:endParaRPr>
            </a:p>
          </p:txBody>
        </p:sp>
        <p:sp>
          <p:nvSpPr>
            <p:cNvPr id="488" name="Google Shape;488;p13"/>
            <p:cNvSpPr/>
            <p:nvPr/>
          </p:nvSpPr>
          <p:spPr>
            <a:xfrm>
              <a:off x="4861791" y="1940987"/>
              <a:ext cx="186929" cy="700984"/>
            </a:xfrm>
            <a:custGeom>
              <a:rect b="b" l="l" r="r" t="t"/>
              <a:pathLst>
                <a:path extrusionOk="0" h="120000" w="120000">
                  <a:moveTo>
                    <a:pt x="0" y="0"/>
                  </a:moveTo>
                  <a:lnTo>
                    <a:pt x="0" y="120000"/>
                  </a:lnTo>
                  <a:lnTo>
                    <a:pt x="120000" y="120000"/>
                  </a:lnTo>
                </a:path>
              </a:pathLst>
            </a:custGeom>
            <a:noFill/>
            <a:ln cap="flat" cmpd="sng" w="12850">
              <a:solidFill>
                <a:srgbClr val="599BD5"/>
              </a:solidFill>
              <a:prstDash val="solid"/>
              <a:miter lim="800000"/>
              <a:headEnd len="sm" w="sm" type="none"/>
              <a:tailEnd len="sm" w="sm" type="none"/>
            </a:ln>
          </p:spPr>
          <p:txBody>
            <a:bodyPr anchorCtr="0" anchor="t" bIns="46200" lIns="92425" spcFirstLastPara="1" rIns="92425" wrap="square" tIns="46200">
              <a:noAutofit/>
            </a:bodyPr>
            <a:lstStyle/>
            <a:p>
              <a:pPr indent="0" lvl="0" marL="0" marR="0" rtl="0" algn="l">
                <a:lnSpc>
                  <a:spcPct val="100000"/>
                </a:lnSpc>
                <a:spcBef>
                  <a:spcPts val="0"/>
                </a:spcBef>
                <a:spcAft>
                  <a:spcPts val="0"/>
                </a:spcAft>
                <a:buClr>
                  <a:srgbClr val="000000"/>
                </a:buClr>
                <a:buSzPts val="1820"/>
                <a:buFont typeface="Arial"/>
                <a:buNone/>
              </a:pPr>
              <a:r>
                <a:t/>
              </a:r>
              <a:endParaRPr b="0" i="0" sz="1819" u="none" cap="none" strike="noStrike">
                <a:solidFill>
                  <a:schemeClr val="dk1"/>
                </a:solidFill>
                <a:latin typeface="Arial"/>
                <a:ea typeface="Arial"/>
                <a:cs typeface="Arial"/>
                <a:sym typeface="Arial"/>
              </a:endParaRPr>
            </a:p>
          </p:txBody>
        </p:sp>
        <p:sp>
          <p:nvSpPr>
            <p:cNvPr id="489" name="Google Shape;489;p13"/>
            <p:cNvSpPr/>
            <p:nvPr/>
          </p:nvSpPr>
          <p:spPr>
            <a:xfrm>
              <a:off x="5048721" y="2174649"/>
              <a:ext cx="1495435" cy="934647"/>
            </a:xfrm>
            <a:prstGeom prst="roundRect">
              <a:avLst>
                <a:gd fmla="val 10000" name="adj"/>
              </a:avLst>
            </a:prstGeom>
            <a:solidFill>
              <a:schemeClr val="lt1">
                <a:alpha val="89019"/>
              </a:schemeClr>
            </a:solidFill>
            <a:ln cap="flat" cmpd="sng" w="12850">
              <a:solidFill>
                <a:srgbClr val="6576E9"/>
              </a:solidFill>
              <a:prstDash val="solid"/>
              <a:miter lim="800000"/>
              <a:headEnd len="sm" w="sm" type="none"/>
              <a:tailEnd len="sm" w="sm" type="none"/>
            </a:ln>
          </p:spPr>
          <p:txBody>
            <a:bodyPr anchorCtr="0" anchor="ctr" bIns="92425" lIns="92425" spcFirstLastPara="1" rIns="92425" wrap="square" tIns="92425">
              <a:noAutofit/>
            </a:bodyPr>
            <a:lstStyle/>
            <a:p>
              <a:pPr indent="0" lvl="0" marL="0" marR="0" rtl="0" algn="l">
                <a:lnSpc>
                  <a:spcPct val="100000"/>
                </a:lnSpc>
                <a:spcBef>
                  <a:spcPts val="0"/>
                </a:spcBef>
                <a:spcAft>
                  <a:spcPts val="0"/>
                </a:spcAft>
                <a:buClr>
                  <a:schemeClr val="dk1"/>
                </a:buClr>
                <a:buSzPts val="1820"/>
                <a:buFont typeface="Arial"/>
                <a:buNone/>
              </a:pPr>
              <a:r>
                <a:t/>
              </a:r>
              <a:endParaRPr b="0" i="0" sz="1819" u="none" cap="none" strike="noStrike">
                <a:solidFill>
                  <a:schemeClr val="dk1"/>
                </a:solidFill>
                <a:latin typeface="Arial"/>
                <a:ea typeface="Arial"/>
                <a:cs typeface="Arial"/>
                <a:sym typeface="Arial"/>
              </a:endParaRPr>
            </a:p>
          </p:txBody>
        </p:sp>
        <p:sp>
          <p:nvSpPr>
            <p:cNvPr id="490" name="Google Shape;490;p13"/>
            <p:cNvSpPr txBox="1"/>
            <p:nvPr/>
          </p:nvSpPr>
          <p:spPr>
            <a:xfrm>
              <a:off x="5076095" y="2174649"/>
              <a:ext cx="1440685" cy="879897"/>
            </a:xfrm>
            <a:prstGeom prst="rect">
              <a:avLst/>
            </a:prstGeom>
            <a:noFill/>
            <a:ln>
              <a:noFill/>
            </a:ln>
          </p:spPr>
          <p:txBody>
            <a:bodyPr anchorCtr="0" anchor="ctr" bIns="56500" lIns="84725" spcFirstLastPara="1" rIns="84725" wrap="square" tIns="56500">
              <a:noAutofit/>
            </a:bodyPr>
            <a:lstStyle/>
            <a:p>
              <a:pPr indent="0" lvl="0" marL="0" marR="0" rtl="0" algn="ctr">
                <a:lnSpc>
                  <a:spcPct val="90000"/>
                </a:lnSpc>
                <a:spcBef>
                  <a:spcPts val="0"/>
                </a:spcBef>
                <a:spcAft>
                  <a:spcPts val="0"/>
                </a:spcAft>
                <a:buClr>
                  <a:schemeClr val="dk1"/>
                </a:buClr>
                <a:buSzPts val="4448"/>
                <a:buFont typeface="Calibri"/>
                <a:buNone/>
              </a:pPr>
              <a:r>
                <a:rPr b="0" i="0" lang="sl-SI" sz="1920" u="none" cap="none" strike="noStrike">
                  <a:solidFill>
                    <a:schemeClr val="dk1"/>
                  </a:solidFill>
                  <a:latin typeface="Calibri"/>
                  <a:ea typeface="Calibri"/>
                  <a:cs typeface="Calibri"/>
                  <a:sym typeface="Calibri"/>
                </a:rPr>
                <a:t>21st-Century Readers: Developing Literacy Skills in a Digital World</a:t>
              </a:r>
              <a:endParaRPr b="0" i="0" sz="1920" u="none" cap="none" strike="noStrike">
                <a:solidFill>
                  <a:schemeClr val="dk1"/>
                </a:solidFill>
                <a:latin typeface="Calibri"/>
                <a:ea typeface="Calibri"/>
                <a:cs typeface="Calibri"/>
                <a:sym typeface="Calibri"/>
              </a:endParaRPr>
            </a:p>
          </p:txBody>
        </p:sp>
        <p:sp>
          <p:nvSpPr>
            <p:cNvPr id="491" name="Google Shape;491;p13"/>
            <p:cNvSpPr/>
            <p:nvPr/>
          </p:nvSpPr>
          <p:spPr>
            <a:xfrm>
              <a:off x="7011480" y="1006340"/>
              <a:ext cx="1869294" cy="934647"/>
            </a:xfrm>
            <a:prstGeom prst="roundRect">
              <a:avLst>
                <a:gd fmla="val 10000" name="adj"/>
              </a:avLst>
            </a:prstGeom>
            <a:solidFill>
              <a:srgbClr val="6576E9"/>
            </a:solidFill>
            <a:ln cap="flat" cmpd="sng" w="12850">
              <a:solidFill>
                <a:schemeClr val="lt1"/>
              </a:solidFill>
              <a:prstDash val="solid"/>
              <a:miter lim="800000"/>
              <a:headEnd len="sm" w="sm" type="none"/>
              <a:tailEnd len="sm" w="sm" type="none"/>
            </a:ln>
          </p:spPr>
          <p:txBody>
            <a:bodyPr anchorCtr="0" anchor="ctr" bIns="92425" lIns="92425" spcFirstLastPara="1" rIns="92425" wrap="square" tIns="92425">
              <a:noAutofit/>
            </a:bodyPr>
            <a:lstStyle/>
            <a:p>
              <a:pPr indent="0" lvl="0" marL="0" marR="0" rtl="0" algn="ctr">
                <a:lnSpc>
                  <a:spcPct val="100000"/>
                </a:lnSpc>
                <a:spcBef>
                  <a:spcPts val="0"/>
                </a:spcBef>
                <a:spcAft>
                  <a:spcPts val="0"/>
                </a:spcAft>
                <a:buClr>
                  <a:schemeClr val="dk1"/>
                </a:buClr>
                <a:buSzPts val="1820"/>
                <a:buFont typeface="Arial"/>
                <a:buNone/>
              </a:pPr>
              <a:r>
                <a:rPr b="0" i="0" lang="sl-SI" sz="1920" u="none" cap="none" strike="noStrike">
                  <a:solidFill>
                    <a:schemeClr val="dk1"/>
                  </a:solidFill>
                  <a:latin typeface="Arial"/>
                  <a:ea typeface="Arial"/>
                  <a:cs typeface="Arial"/>
                  <a:sym typeface="Arial"/>
                </a:rPr>
                <a:t>Redecker &amp; Punie</a:t>
              </a:r>
              <a:endParaRPr b="0" i="0" sz="192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820"/>
                <a:buFont typeface="Arial"/>
                <a:buNone/>
              </a:pPr>
              <a:r>
                <a:rPr b="0" i="0" lang="sl-SI" sz="1920" u="none" cap="none" strike="noStrike">
                  <a:solidFill>
                    <a:schemeClr val="dk1"/>
                  </a:solidFill>
                  <a:latin typeface="Arial"/>
                  <a:ea typeface="Arial"/>
                  <a:cs typeface="Arial"/>
                  <a:sym typeface="Arial"/>
                </a:rPr>
                <a:t>2017</a:t>
              </a:r>
              <a:endParaRPr b="0" i="0" sz="1920" u="none" cap="none" strike="noStrike">
                <a:solidFill>
                  <a:schemeClr val="dk1"/>
                </a:solidFill>
                <a:latin typeface="Arial"/>
                <a:ea typeface="Arial"/>
                <a:cs typeface="Arial"/>
                <a:sym typeface="Arial"/>
              </a:endParaRPr>
            </a:p>
          </p:txBody>
        </p:sp>
        <p:sp>
          <p:nvSpPr>
            <p:cNvPr id="492" name="Google Shape;492;p13"/>
            <p:cNvSpPr/>
            <p:nvPr/>
          </p:nvSpPr>
          <p:spPr>
            <a:xfrm>
              <a:off x="7198409" y="1940988"/>
              <a:ext cx="186929" cy="700985"/>
            </a:xfrm>
            <a:custGeom>
              <a:rect b="b" l="l" r="r" t="t"/>
              <a:pathLst>
                <a:path extrusionOk="0" h="120000" w="120000">
                  <a:moveTo>
                    <a:pt x="0" y="0"/>
                  </a:moveTo>
                  <a:lnTo>
                    <a:pt x="0" y="120000"/>
                  </a:lnTo>
                  <a:lnTo>
                    <a:pt x="120000" y="120000"/>
                  </a:lnTo>
                </a:path>
              </a:pathLst>
            </a:custGeom>
            <a:noFill/>
            <a:ln cap="flat" cmpd="sng" w="12850">
              <a:solidFill>
                <a:srgbClr val="599BD5"/>
              </a:solidFill>
              <a:prstDash val="solid"/>
              <a:miter lim="800000"/>
              <a:headEnd len="sm" w="sm" type="none"/>
              <a:tailEnd len="sm" w="sm" type="none"/>
            </a:ln>
          </p:spPr>
          <p:txBody>
            <a:bodyPr anchorCtr="0" anchor="t" bIns="46200" lIns="92425" spcFirstLastPara="1" rIns="92425" wrap="square" tIns="46200">
              <a:noAutofit/>
            </a:bodyPr>
            <a:lstStyle/>
            <a:p>
              <a:pPr indent="0" lvl="0" marL="0" marR="0" rtl="0" algn="l">
                <a:lnSpc>
                  <a:spcPct val="100000"/>
                </a:lnSpc>
                <a:spcBef>
                  <a:spcPts val="0"/>
                </a:spcBef>
                <a:spcAft>
                  <a:spcPts val="0"/>
                </a:spcAft>
                <a:buClr>
                  <a:srgbClr val="000000"/>
                </a:buClr>
                <a:buSzPts val="1820"/>
                <a:buFont typeface="Arial"/>
                <a:buNone/>
              </a:pPr>
              <a:r>
                <a:t/>
              </a:r>
              <a:endParaRPr b="0" i="0" sz="1819" u="none" cap="none" strike="noStrike">
                <a:solidFill>
                  <a:schemeClr val="dk1"/>
                </a:solidFill>
                <a:latin typeface="Arial"/>
                <a:ea typeface="Arial"/>
                <a:cs typeface="Arial"/>
                <a:sym typeface="Arial"/>
              </a:endParaRPr>
            </a:p>
          </p:txBody>
        </p:sp>
        <p:sp>
          <p:nvSpPr>
            <p:cNvPr id="493" name="Google Shape;493;p13"/>
            <p:cNvSpPr/>
            <p:nvPr/>
          </p:nvSpPr>
          <p:spPr>
            <a:xfrm>
              <a:off x="7385339" y="2174649"/>
              <a:ext cx="1495435" cy="934647"/>
            </a:xfrm>
            <a:prstGeom prst="roundRect">
              <a:avLst>
                <a:gd fmla="val 10000" name="adj"/>
              </a:avLst>
            </a:prstGeom>
            <a:solidFill>
              <a:schemeClr val="lt1">
                <a:alpha val="89019"/>
              </a:schemeClr>
            </a:solidFill>
            <a:ln cap="flat" cmpd="sng" w="12850">
              <a:solidFill>
                <a:srgbClr val="5DC7F4"/>
              </a:solidFill>
              <a:prstDash val="solid"/>
              <a:miter lim="800000"/>
              <a:headEnd len="sm" w="sm" type="none"/>
              <a:tailEnd len="sm" w="sm" type="none"/>
            </a:ln>
          </p:spPr>
          <p:txBody>
            <a:bodyPr anchorCtr="0" anchor="ctr" bIns="92425" lIns="92425" spcFirstLastPara="1" rIns="92425" wrap="square" tIns="92425">
              <a:noAutofit/>
            </a:bodyPr>
            <a:lstStyle/>
            <a:p>
              <a:pPr indent="0" lvl="0" marL="0" marR="0" rtl="0" algn="l">
                <a:lnSpc>
                  <a:spcPct val="100000"/>
                </a:lnSpc>
                <a:spcBef>
                  <a:spcPts val="0"/>
                </a:spcBef>
                <a:spcAft>
                  <a:spcPts val="0"/>
                </a:spcAft>
                <a:buClr>
                  <a:schemeClr val="dk1"/>
                </a:buClr>
                <a:buSzPts val="1820"/>
                <a:buFont typeface="Arial"/>
                <a:buNone/>
              </a:pPr>
              <a:r>
                <a:t/>
              </a:r>
              <a:endParaRPr b="0" i="0" sz="1819" u="none" cap="none" strike="noStrike">
                <a:solidFill>
                  <a:schemeClr val="dk1"/>
                </a:solidFill>
                <a:latin typeface="Arial"/>
                <a:ea typeface="Arial"/>
                <a:cs typeface="Arial"/>
                <a:sym typeface="Arial"/>
              </a:endParaRPr>
            </a:p>
          </p:txBody>
        </p:sp>
        <p:sp>
          <p:nvSpPr>
            <p:cNvPr id="494" name="Google Shape;494;p13"/>
            <p:cNvSpPr txBox="1"/>
            <p:nvPr/>
          </p:nvSpPr>
          <p:spPr>
            <a:xfrm>
              <a:off x="7412715" y="2202024"/>
              <a:ext cx="1440685" cy="879897"/>
            </a:xfrm>
            <a:prstGeom prst="rect">
              <a:avLst/>
            </a:prstGeom>
            <a:noFill/>
            <a:ln>
              <a:noFill/>
            </a:ln>
          </p:spPr>
          <p:txBody>
            <a:bodyPr anchorCtr="0" anchor="ctr" bIns="68050" lIns="102050" spcFirstLastPara="1" rIns="102050" wrap="square" tIns="68050">
              <a:noAutofit/>
            </a:bodyPr>
            <a:lstStyle/>
            <a:p>
              <a:pPr indent="0" lvl="0" marL="0" marR="0" rtl="0" algn="ctr">
                <a:lnSpc>
                  <a:spcPct val="90000"/>
                </a:lnSpc>
                <a:spcBef>
                  <a:spcPts val="0"/>
                </a:spcBef>
                <a:spcAft>
                  <a:spcPts val="0"/>
                </a:spcAft>
                <a:buClr>
                  <a:schemeClr val="dk1"/>
                </a:buClr>
                <a:buSzPts val="5358"/>
                <a:buFont typeface="Calibri"/>
                <a:buNone/>
              </a:pPr>
              <a:r>
                <a:rPr b="0" i="0" lang="sl-SI" sz="1819" u="none" cap="none" strike="noStrike">
                  <a:solidFill>
                    <a:schemeClr val="dk1"/>
                  </a:solidFill>
                  <a:latin typeface="Calibri"/>
                  <a:ea typeface="Calibri"/>
                  <a:cs typeface="Calibri"/>
                  <a:sym typeface="Calibri"/>
                </a:rPr>
                <a:t>European Framework for the Digital Competence of Educators (DigCompEdu)</a:t>
              </a:r>
              <a:endParaRPr b="0" i="0" sz="1819" u="none" cap="none" strike="noStrike">
                <a:solidFill>
                  <a:schemeClr val="dk1"/>
                </a:solidFill>
                <a:latin typeface="Calibri"/>
                <a:ea typeface="Calibri"/>
                <a:cs typeface="Calibri"/>
                <a:sym typeface="Calibri"/>
              </a:endParaRPr>
            </a:p>
          </p:txBody>
        </p:sp>
      </p:grpSp>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98" name="Shape 498"/>
        <p:cNvGrpSpPr/>
        <p:nvPr/>
      </p:nvGrpSpPr>
      <p:grpSpPr>
        <a:xfrm>
          <a:off x="0" y="0"/>
          <a:ext cx="0" cy="0"/>
          <a:chOff x="0" y="0"/>
          <a:chExt cx="0" cy="0"/>
        </a:xfrm>
      </p:grpSpPr>
      <p:pic>
        <p:nvPicPr>
          <p:cNvPr id="499" name="Google Shape;499;p14"/>
          <p:cNvPicPr preferRelativeResize="0"/>
          <p:nvPr>
            <p:ph idx="2" type="pic"/>
          </p:nvPr>
        </p:nvPicPr>
        <p:blipFill rotWithShape="1">
          <a:blip r:embed="rId4">
            <a:alphaModFix/>
          </a:blip>
          <a:srcRect b="3908" l="0" r="0" t="3908"/>
          <a:stretch/>
        </p:blipFill>
        <p:spPr>
          <a:xfrm>
            <a:off x="7859225" y="2128600"/>
            <a:ext cx="3952499" cy="3643351"/>
          </a:xfrm>
          <a:prstGeom prst="rect">
            <a:avLst/>
          </a:prstGeom>
          <a:noFill/>
          <a:ln>
            <a:noFill/>
          </a:ln>
        </p:spPr>
      </p:pic>
      <p:sp>
        <p:nvSpPr>
          <p:cNvPr id="500" name="Google Shape;500;p14"/>
          <p:cNvSpPr txBox="1"/>
          <p:nvPr/>
        </p:nvSpPr>
        <p:spPr>
          <a:xfrm>
            <a:off x="382044" y="103084"/>
            <a:ext cx="20796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sl-SI" sz="2400">
                <a:solidFill>
                  <a:srgbClr val="C52B87"/>
                </a:solidFill>
                <a:latin typeface="Calibri"/>
                <a:ea typeface="Calibri"/>
                <a:cs typeface="Calibri"/>
                <a:sym typeface="Calibri"/>
              </a:rPr>
              <a:t>Αξιολόγηση</a:t>
            </a:r>
            <a:endParaRPr b="0" i="0" sz="1400" u="none" cap="none" strike="noStrike">
              <a:solidFill>
                <a:srgbClr val="000000"/>
              </a:solidFill>
              <a:latin typeface="Arial"/>
              <a:ea typeface="Arial"/>
              <a:cs typeface="Arial"/>
              <a:sym typeface="Arial"/>
            </a:endParaRPr>
          </a:p>
        </p:txBody>
      </p:sp>
      <p:sp>
        <p:nvSpPr>
          <p:cNvPr id="501" name="Google Shape;501;p14"/>
          <p:cNvSpPr/>
          <p:nvPr/>
        </p:nvSpPr>
        <p:spPr>
          <a:xfrm>
            <a:off x="382050" y="564775"/>
            <a:ext cx="7551000" cy="5447400"/>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1200"/>
              <a:buFont typeface="Arial"/>
              <a:buNone/>
            </a:pPr>
            <a:r>
              <a:rPr b="0" i="0" lang="sl-SI" sz="1900" u="none" cap="none" strike="noStrike">
                <a:solidFill>
                  <a:schemeClr val="dk1"/>
                </a:solidFill>
                <a:latin typeface="Calibri"/>
                <a:ea typeface="Calibri"/>
                <a:cs typeface="Calibri"/>
                <a:sym typeface="Calibri"/>
              </a:rPr>
              <a:t>Ερώτηση πολλαπλής επιλογής:</a:t>
            </a:r>
            <a:endParaRPr b="0" i="0" sz="1900" u="none" cap="none" strike="noStrike">
              <a:solidFill>
                <a:srgbClr val="000000"/>
              </a:solidFill>
              <a:latin typeface="Calibri"/>
              <a:ea typeface="Calibri"/>
              <a:cs typeface="Calibri"/>
              <a:sym typeface="Calibri"/>
            </a:endParaRPr>
          </a:p>
          <a:p>
            <a:pPr indent="0" lvl="0" marL="0" marR="0" rtl="0" algn="l">
              <a:lnSpc>
                <a:spcPct val="115000"/>
              </a:lnSpc>
              <a:spcBef>
                <a:spcPts val="1400"/>
              </a:spcBef>
              <a:spcAft>
                <a:spcPts val="0"/>
              </a:spcAft>
              <a:buClr>
                <a:schemeClr val="dk2"/>
              </a:buClr>
              <a:buSzPts val="1100"/>
              <a:buFont typeface="Arial"/>
              <a:buNone/>
            </a:pPr>
            <a:r>
              <a:rPr b="1" lang="sl-SI" sz="1900">
                <a:solidFill>
                  <a:schemeClr val="dk2"/>
                </a:solidFill>
                <a:latin typeface="Calibri"/>
                <a:ea typeface="Calibri"/>
                <a:cs typeface="Calibri"/>
                <a:sym typeface="Calibri"/>
              </a:rPr>
              <a:t>Ε</a:t>
            </a:r>
            <a:r>
              <a:rPr b="1" i="0" lang="sl-SI" sz="1900" u="none" cap="none" strike="noStrike">
                <a:solidFill>
                  <a:schemeClr val="dk2"/>
                </a:solidFill>
                <a:latin typeface="Calibri"/>
                <a:ea typeface="Calibri"/>
                <a:cs typeface="Calibri"/>
                <a:sym typeface="Calibri"/>
              </a:rPr>
              <a:t>1. </a:t>
            </a:r>
            <a:r>
              <a:rPr b="1" lang="sl-SI" sz="1900">
                <a:solidFill>
                  <a:schemeClr val="dk2"/>
                </a:solidFill>
                <a:latin typeface="Calibri"/>
                <a:ea typeface="Calibri"/>
                <a:cs typeface="Calibri"/>
                <a:sym typeface="Calibri"/>
              </a:rPr>
              <a:t>Ποιος είναι ο πρωταρχικός στόχος της ψηφιακής ένταξης στην εκπαίδευση ενηλίκων;</a:t>
            </a:r>
            <a:endParaRPr b="1" i="0" sz="1900" u="none" cap="none" strike="noStrike">
              <a:solidFill>
                <a:schemeClr val="dk2"/>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rPr b="0" i="0" lang="sl-SI" sz="1900" u="none" cap="none" strike="noStrike">
                <a:solidFill>
                  <a:schemeClr val="dk2"/>
                </a:solidFill>
                <a:latin typeface="Calibri"/>
                <a:ea typeface="Calibri"/>
                <a:cs typeface="Calibri"/>
                <a:sym typeface="Calibri"/>
              </a:rPr>
              <a:t>A) </a:t>
            </a:r>
            <a:r>
              <a:rPr lang="sl-SI" sz="1900">
                <a:solidFill>
                  <a:schemeClr val="dk2"/>
                </a:solidFill>
                <a:latin typeface="Calibri"/>
                <a:ea typeface="Calibri"/>
                <a:cs typeface="Calibri"/>
                <a:sym typeface="Calibri"/>
              </a:rPr>
              <a:t>Nα διασφαλιστεί ότι κάθε μαθητής διαθέτει την πιο καινούρια συσκευή</a:t>
            </a:r>
            <a:br>
              <a:rPr b="0" i="0" lang="sl-SI" sz="1900" u="none" cap="none" strike="noStrike">
                <a:solidFill>
                  <a:schemeClr val="dk2"/>
                </a:solidFill>
                <a:latin typeface="Calibri"/>
                <a:ea typeface="Calibri"/>
                <a:cs typeface="Calibri"/>
                <a:sym typeface="Calibri"/>
              </a:rPr>
            </a:br>
            <a:r>
              <a:rPr b="0" i="0" lang="sl-SI" sz="1900" u="none" cap="none" strike="noStrike">
                <a:solidFill>
                  <a:schemeClr val="dk2"/>
                </a:solidFill>
                <a:latin typeface="Calibri"/>
                <a:ea typeface="Calibri"/>
                <a:cs typeface="Calibri"/>
                <a:sym typeface="Calibri"/>
              </a:rPr>
              <a:t>B) </a:t>
            </a:r>
            <a:r>
              <a:rPr lang="sl-SI" sz="1900">
                <a:solidFill>
                  <a:schemeClr val="dk2"/>
                </a:solidFill>
                <a:latin typeface="Calibri"/>
                <a:ea typeface="Calibri"/>
                <a:cs typeface="Calibri"/>
                <a:sym typeface="Calibri"/>
              </a:rPr>
              <a:t>Να αντικαταστήσουμε τη δια ζώσης μάθηση με την ηλεκτρονική μάθηση</a:t>
            </a:r>
            <a:br>
              <a:rPr b="0" i="0" lang="sl-SI" sz="1900" u="none" cap="none" strike="noStrike">
                <a:solidFill>
                  <a:schemeClr val="dk2"/>
                </a:solidFill>
                <a:latin typeface="Calibri"/>
                <a:ea typeface="Calibri"/>
                <a:cs typeface="Calibri"/>
                <a:sym typeface="Calibri"/>
              </a:rPr>
            </a:br>
            <a:r>
              <a:rPr lang="sl-SI" sz="1900">
                <a:solidFill>
                  <a:schemeClr val="dk2"/>
                </a:solidFill>
                <a:latin typeface="Calibri"/>
                <a:ea typeface="Calibri"/>
                <a:cs typeface="Calibri"/>
                <a:sym typeface="Calibri"/>
              </a:rPr>
              <a:t>Γ</a:t>
            </a:r>
            <a:r>
              <a:rPr b="0" i="0" lang="sl-SI" sz="1900" u="none" cap="none" strike="noStrike">
                <a:solidFill>
                  <a:schemeClr val="dk2"/>
                </a:solidFill>
                <a:latin typeface="Calibri"/>
                <a:ea typeface="Calibri"/>
                <a:cs typeface="Calibri"/>
                <a:sym typeface="Calibri"/>
              </a:rPr>
              <a:t>) </a:t>
            </a:r>
            <a:r>
              <a:rPr lang="sl-SI" sz="1900">
                <a:solidFill>
                  <a:schemeClr val="dk2"/>
                </a:solidFill>
                <a:latin typeface="Calibri"/>
                <a:ea typeface="Calibri"/>
                <a:cs typeface="Calibri"/>
                <a:sym typeface="Calibri"/>
              </a:rPr>
              <a:t>Να εξασφαλίσουμε ίση πρόσβαση, συμμετοχή και ουσιαστική χρήση για όλους τους μαθητές</a:t>
            </a:r>
            <a:br>
              <a:rPr b="0" i="0" lang="sl-SI" sz="1900" u="none" cap="none" strike="noStrike">
                <a:solidFill>
                  <a:schemeClr val="dk2"/>
                </a:solidFill>
                <a:latin typeface="Calibri"/>
                <a:ea typeface="Calibri"/>
                <a:cs typeface="Calibri"/>
                <a:sym typeface="Calibri"/>
              </a:rPr>
            </a:br>
            <a:r>
              <a:rPr lang="sl-SI" sz="1900">
                <a:solidFill>
                  <a:schemeClr val="dk2"/>
                </a:solidFill>
                <a:latin typeface="Calibri"/>
                <a:ea typeface="Calibri"/>
                <a:cs typeface="Calibri"/>
                <a:sym typeface="Calibri"/>
              </a:rPr>
              <a:t>Δ</a:t>
            </a:r>
            <a:r>
              <a:rPr b="0" i="0" lang="sl-SI" sz="1900" u="none" cap="none" strike="noStrike">
                <a:solidFill>
                  <a:schemeClr val="dk2"/>
                </a:solidFill>
                <a:latin typeface="Calibri"/>
                <a:ea typeface="Calibri"/>
                <a:cs typeface="Calibri"/>
                <a:sym typeface="Calibri"/>
              </a:rPr>
              <a:t>) </a:t>
            </a:r>
            <a:r>
              <a:rPr lang="sl-SI" sz="1900">
                <a:solidFill>
                  <a:schemeClr val="dk2"/>
                </a:solidFill>
                <a:latin typeface="Calibri"/>
                <a:ea typeface="Calibri"/>
                <a:cs typeface="Calibri"/>
                <a:sym typeface="Calibri"/>
              </a:rPr>
              <a:t>Να </a:t>
            </a:r>
            <a:r>
              <a:rPr lang="sl-SI" sz="1900">
                <a:solidFill>
                  <a:schemeClr val="dk2"/>
                </a:solidFill>
                <a:latin typeface="Calibri"/>
                <a:ea typeface="Calibri"/>
                <a:cs typeface="Calibri"/>
                <a:sym typeface="Calibri"/>
              </a:rPr>
              <a:t>περιορίσουμε</a:t>
            </a:r>
            <a:r>
              <a:rPr lang="sl-SI" sz="1900">
                <a:solidFill>
                  <a:schemeClr val="dk2"/>
                </a:solidFill>
                <a:latin typeface="Calibri"/>
                <a:ea typeface="Calibri"/>
                <a:cs typeface="Calibri"/>
                <a:sym typeface="Calibri"/>
              </a:rPr>
              <a:t> τη χρήση της τεχνολογίας μόνο στους προχωρημένους μαθητές</a:t>
            </a:r>
            <a:endParaRPr b="0" i="0" sz="1900" u="none" cap="none" strike="noStrike">
              <a:solidFill>
                <a:schemeClr val="dk2"/>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rPr b="1" lang="sl-SI" sz="1900">
                <a:solidFill>
                  <a:schemeClr val="dk2"/>
                </a:solidFill>
                <a:latin typeface="Calibri"/>
                <a:ea typeface="Calibri"/>
                <a:cs typeface="Calibri"/>
                <a:sym typeface="Calibri"/>
              </a:rPr>
              <a:t>Σωστή απάντηση</a:t>
            </a:r>
            <a:r>
              <a:rPr b="1" i="0" lang="sl-SI" sz="1900" u="none" cap="none" strike="noStrike">
                <a:solidFill>
                  <a:schemeClr val="dk2"/>
                </a:solidFill>
                <a:latin typeface="Calibri"/>
                <a:ea typeface="Calibri"/>
                <a:cs typeface="Calibri"/>
                <a:sym typeface="Calibri"/>
              </a:rPr>
              <a:t>:</a:t>
            </a:r>
            <a:r>
              <a:rPr b="0" i="0" lang="sl-SI" sz="1900" u="none" cap="none" strike="noStrike">
                <a:solidFill>
                  <a:schemeClr val="dk2"/>
                </a:solidFill>
                <a:latin typeface="Calibri"/>
                <a:ea typeface="Calibri"/>
                <a:cs typeface="Calibri"/>
                <a:sym typeface="Calibri"/>
              </a:rPr>
              <a:t> </a:t>
            </a:r>
            <a:r>
              <a:rPr b="1" lang="sl-SI" sz="1900">
                <a:solidFill>
                  <a:schemeClr val="dk2"/>
                </a:solidFill>
                <a:latin typeface="Calibri"/>
                <a:ea typeface="Calibri"/>
                <a:cs typeface="Calibri"/>
                <a:sym typeface="Calibri"/>
              </a:rPr>
              <a:t>Δ</a:t>
            </a:r>
            <a:br>
              <a:rPr b="1" i="0" lang="sl-SI" sz="1900" u="none" cap="none" strike="noStrike">
                <a:solidFill>
                  <a:schemeClr val="dk2"/>
                </a:solidFill>
                <a:latin typeface="Calibri"/>
                <a:ea typeface="Calibri"/>
                <a:cs typeface="Calibri"/>
                <a:sym typeface="Calibri"/>
              </a:rPr>
            </a:br>
            <a:r>
              <a:rPr b="1" lang="sl-SI" sz="1900">
                <a:solidFill>
                  <a:schemeClr val="dk2"/>
                </a:solidFill>
                <a:latin typeface="Calibri"/>
                <a:ea typeface="Calibri"/>
                <a:cs typeface="Calibri"/>
                <a:sym typeface="Calibri"/>
              </a:rPr>
              <a:t>Ο λόγος</a:t>
            </a:r>
            <a:r>
              <a:rPr b="1" i="0" lang="sl-SI" sz="1900" u="none" cap="none" strike="noStrike">
                <a:solidFill>
                  <a:schemeClr val="dk2"/>
                </a:solidFill>
                <a:latin typeface="Calibri"/>
                <a:ea typeface="Calibri"/>
                <a:cs typeface="Calibri"/>
                <a:sym typeface="Calibri"/>
              </a:rPr>
              <a:t>:</a:t>
            </a:r>
            <a:r>
              <a:rPr b="0" i="0" lang="sl-SI" sz="1900" u="none" cap="none" strike="noStrike">
                <a:solidFill>
                  <a:schemeClr val="dk2"/>
                </a:solidFill>
                <a:latin typeface="Calibri"/>
                <a:ea typeface="Calibri"/>
                <a:cs typeface="Calibri"/>
                <a:sym typeface="Calibri"/>
              </a:rPr>
              <a:t> </a:t>
            </a:r>
            <a:r>
              <a:rPr lang="sl-SI" sz="1900">
                <a:solidFill>
                  <a:schemeClr val="dk2"/>
                </a:solidFill>
                <a:latin typeface="Calibri"/>
                <a:ea typeface="Calibri"/>
                <a:cs typeface="Calibri"/>
                <a:sym typeface="Calibri"/>
              </a:rPr>
              <a:t>Η ψηφιακή συμπερίληψη στοχεύει να δώσει τη δυνατότητα σε όλους τους μαθητές να έχουν πρόσβαση και να συμμετέχουν ουσιαστικά και με αυτοπεποίθηση, ανεξάρτητα από το κοινωνικό τους υπόβαθρο ή τις ικανότητές τους.</a:t>
            </a:r>
            <a:endParaRPr b="0" i="0" sz="1900" u="none" cap="none" strike="noStrike">
              <a:solidFill>
                <a:schemeClr val="dk2"/>
              </a:solidFill>
              <a:latin typeface="Calibri"/>
              <a:ea typeface="Calibri"/>
              <a:cs typeface="Calibri"/>
              <a:sym typeface="Calibri"/>
            </a:endParaRPr>
          </a:p>
          <a:p>
            <a:pPr indent="0" lvl="0" marL="0" marR="0" rtl="0" algn="just">
              <a:lnSpc>
                <a:spcPct val="115000"/>
              </a:lnSpc>
              <a:spcBef>
                <a:spcPts val="1200"/>
              </a:spcBef>
              <a:spcAft>
                <a:spcPts val="0"/>
              </a:spcAft>
              <a:buClr>
                <a:srgbClr val="000000"/>
              </a:buClr>
              <a:buSzPts val="1200"/>
              <a:buFont typeface="Arial"/>
              <a:buNone/>
            </a:pPr>
            <a:r>
              <a:t/>
            </a:r>
            <a:endParaRPr b="0" i="0" sz="19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9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9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t/>
            </a:r>
            <a:endParaRPr b="0" i="0" sz="19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rPr b="0" i="0" lang="sl-SI" sz="1900" u="none" cap="none" strike="noStrike">
                <a:solidFill>
                  <a:schemeClr val="dk1"/>
                </a:solidFill>
                <a:latin typeface="Calibri"/>
                <a:ea typeface="Calibri"/>
                <a:cs typeface="Calibri"/>
                <a:sym typeface="Calibri"/>
              </a:rPr>
              <a:t>*Please highlight correct answer in </a:t>
            </a:r>
            <a:r>
              <a:rPr b="0" i="0" lang="sl-SI" sz="1900" u="none" cap="none" strike="noStrike">
                <a:solidFill>
                  <a:schemeClr val="dk1"/>
                </a:solidFill>
                <a:highlight>
                  <a:srgbClr val="00FF00"/>
                </a:highlight>
                <a:latin typeface="Calibri"/>
                <a:ea typeface="Calibri"/>
                <a:cs typeface="Calibri"/>
                <a:sym typeface="Calibri"/>
              </a:rPr>
              <a:t>green</a:t>
            </a:r>
            <a:endParaRPr b="0" i="0" sz="19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rPr b="0" i="0" lang="sl-SI" sz="1900" u="none" cap="none" strike="noStrike">
                <a:solidFill>
                  <a:schemeClr val="dk1"/>
                </a:solidFill>
                <a:latin typeface="Calibri"/>
                <a:ea typeface="Calibri"/>
                <a:cs typeface="Calibri"/>
                <a:sym typeface="Calibri"/>
              </a:rPr>
              <a:t>** Please provide a reason for the correct answer </a:t>
            </a:r>
            <a:endParaRPr b="0" i="0" sz="19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t/>
            </a:r>
            <a:endParaRPr b="0" i="0" sz="1900" u="none" cap="none" strike="noStrike">
              <a:solidFill>
                <a:schemeClr val="dk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05" name="Shape 505"/>
        <p:cNvGrpSpPr/>
        <p:nvPr/>
      </p:nvGrpSpPr>
      <p:grpSpPr>
        <a:xfrm>
          <a:off x="0" y="0"/>
          <a:ext cx="0" cy="0"/>
          <a:chOff x="0" y="0"/>
          <a:chExt cx="0" cy="0"/>
        </a:xfrm>
      </p:grpSpPr>
      <p:pic>
        <p:nvPicPr>
          <p:cNvPr id="506" name="Google Shape;506;p15"/>
          <p:cNvPicPr preferRelativeResize="0"/>
          <p:nvPr>
            <p:ph idx="2" type="pic"/>
          </p:nvPr>
        </p:nvPicPr>
        <p:blipFill rotWithShape="1">
          <a:blip r:embed="rId4">
            <a:alphaModFix/>
          </a:blip>
          <a:srcRect b="3908" l="0" r="0" t="3908"/>
          <a:stretch/>
        </p:blipFill>
        <p:spPr>
          <a:xfrm>
            <a:off x="7402526" y="1640699"/>
            <a:ext cx="4288924" cy="3953449"/>
          </a:xfrm>
          <a:prstGeom prst="rect">
            <a:avLst/>
          </a:prstGeom>
          <a:noFill/>
          <a:ln>
            <a:noFill/>
          </a:ln>
        </p:spPr>
      </p:pic>
      <p:sp>
        <p:nvSpPr>
          <p:cNvPr id="507" name="Google Shape;507;p15"/>
          <p:cNvSpPr txBox="1"/>
          <p:nvPr/>
        </p:nvSpPr>
        <p:spPr>
          <a:xfrm>
            <a:off x="512094" y="432809"/>
            <a:ext cx="2079600" cy="4617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SzPts val="2400"/>
              <a:buFont typeface="Arial"/>
              <a:buNone/>
            </a:pPr>
            <a:r>
              <a:rPr b="1" lang="sl-SI" sz="2400">
                <a:solidFill>
                  <a:srgbClr val="C52B87"/>
                </a:solidFill>
                <a:latin typeface="Calibri"/>
                <a:ea typeface="Calibri"/>
                <a:cs typeface="Calibri"/>
                <a:sym typeface="Calibri"/>
              </a:rPr>
              <a:t>Αξιολόγηση</a:t>
            </a:r>
            <a:endParaRPr b="0" i="0" sz="1400" u="none" cap="none" strike="noStrike">
              <a:solidFill>
                <a:srgbClr val="000000"/>
              </a:solidFill>
              <a:latin typeface="Arial"/>
              <a:ea typeface="Arial"/>
              <a:cs typeface="Arial"/>
              <a:sym typeface="Arial"/>
            </a:endParaRPr>
          </a:p>
        </p:txBody>
      </p:sp>
      <p:sp>
        <p:nvSpPr>
          <p:cNvPr id="508" name="Google Shape;508;p15"/>
          <p:cNvSpPr/>
          <p:nvPr/>
        </p:nvSpPr>
        <p:spPr>
          <a:xfrm>
            <a:off x="512100" y="1074300"/>
            <a:ext cx="7091400" cy="47094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Clr>
                <a:schemeClr val="dk2"/>
              </a:buClr>
              <a:buSzPts val="1200"/>
              <a:buFont typeface="Arial"/>
              <a:buNone/>
            </a:pPr>
            <a:r>
              <a:rPr lang="sl-SI" sz="1900">
                <a:solidFill>
                  <a:schemeClr val="dk1"/>
                </a:solidFill>
                <a:latin typeface="Calibri"/>
                <a:ea typeface="Calibri"/>
                <a:cs typeface="Calibri"/>
                <a:sym typeface="Calibri"/>
              </a:rPr>
              <a:t>Ερώτηση πολλαπλής επιλογής:</a:t>
            </a:r>
            <a:endParaRPr b="0" i="0" sz="2000" u="none" cap="none" strike="noStrike">
              <a:solidFill>
                <a:srgbClr val="000000"/>
              </a:solidFill>
              <a:latin typeface="Calibri"/>
              <a:ea typeface="Calibri"/>
              <a:cs typeface="Calibri"/>
              <a:sym typeface="Calibri"/>
            </a:endParaRPr>
          </a:p>
          <a:p>
            <a:pPr indent="0" lvl="0" marL="0" marR="0" rtl="0" algn="l">
              <a:lnSpc>
                <a:spcPct val="115000"/>
              </a:lnSpc>
              <a:spcBef>
                <a:spcPts val="1400"/>
              </a:spcBef>
              <a:spcAft>
                <a:spcPts val="0"/>
              </a:spcAft>
              <a:buClr>
                <a:schemeClr val="dk2"/>
              </a:buClr>
              <a:buSzPts val="1100"/>
              <a:buFont typeface="Arial"/>
              <a:buNone/>
            </a:pPr>
            <a:r>
              <a:rPr b="1" lang="sl-SI" sz="2000">
                <a:solidFill>
                  <a:schemeClr val="dk2"/>
                </a:solidFill>
                <a:latin typeface="Calibri"/>
                <a:ea typeface="Calibri"/>
                <a:cs typeface="Calibri"/>
                <a:sym typeface="Calibri"/>
              </a:rPr>
              <a:t>Ε</a:t>
            </a:r>
            <a:r>
              <a:rPr b="1" i="0" lang="sl-SI" sz="2000" u="none" cap="none" strike="noStrike">
                <a:solidFill>
                  <a:schemeClr val="dk2"/>
                </a:solidFill>
                <a:latin typeface="Calibri"/>
                <a:ea typeface="Calibri"/>
                <a:cs typeface="Calibri"/>
                <a:sym typeface="Calibri"/>
              </a:rPr>
              <a:t>2. </a:t>
            </a:r>
            <a:r>
              <a:rPr b="1" lang="sl-SI" sz="2000">
                <a:solidFill>
                  <a:schemeClr val="dk2"/>
                </a:solidFill>
                <a:latin typeface="Calibri"/>
                <a:ea typeface="Calibri"/>
                <a:cs typeface="Calibri"/>
                <a:sym typeface="Calibri"/>
              </a:rPr>
              <a:t>Η μάθηση που προσανατολίζεται στις δεξιότητες δίνει προτεραιότητα:</a:t>
            </a:r>
            <a:endParaRPr b="1" i="0" sz="20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chemeClr val="dk2"/>
              </a:buClr>
              <a:buSzPts val="1100"/>
              <a:buFont typeface="Arial"/>
              <a:buNone/>
            </a:pPr>
            <a:r>
              <a:rPr b="0" i="0" lang="sl-SI" sz="2000" u="none" cap="none" strike="noStrike">
                <a:solidFill>
                  <a:schemeClr val="dk2"/>
                </a:solidFill>
                <a:latin typeface="Calibri"/>
                <a:ea typeface="Calibri"/>
                <a:cs typeface="Calibri"/>
                <a:sym typeface="Calibri"/>
              </a:rPr>
              <a:t>A) </a:t>
            </a:r>
            <a:r>
              <a:rPr lang="sl-SI" sz="2000">
                <a:solidFill>
                  <a:schemeClr val="dk2"/>
                </a:solidFill>
                <a:latin typeface="Calibri"/>
                <a:ea typeface="Calibri"/>
                <a:cs typeface="Calibri"/>
                <a:sym typeface="Calibri"/>
              </a:rPr>
              <a:t> Απομνημόνευση λειτουργιών και μενού των εργαλείων</a:t>
            </a:r>
            <a:br>
              <a:rPr b="0" i="0" lang="sl-SI" sz="2000" u="none" cap="none" strike="noStrike">
                <a:solidFill>
                  <a:schemeClr val="dk2"/>
                </a:solidFill>
                <a:latin typeface="Calibri"/>
                <a:ea typeface="Calibri"/>
                <a:cs typeface="Calibri"/>
                <a:sym typeface="Calibri"/>
              </a:rPr>
            </a:br>
            <a:r>
              <a:rPr b="0" i="0" lang="sl-SI" sz="2000" u="none" cap="none" strike="noStrike">
                <a:solidFill>
                  <a:schemeClr val="dk2"/>
                </a:solidFill>
                <a:latin typeface="Calibri"/>
                <a:ea typeface="Calibri"/>
                <a:cs typeface="Calibri"/>
                <a:sym typeface="Calibri"/>
              </a:rPr>
              <a:t>B) </a:t>
            </a:r>
            <a:r>
              <a:rPr lang="sl-SI" sz="2000">
                <a:solidFill>
                  <a:schemeClr val="dk2"/>
                </a:solidFill>
                <a:latin typeface="Calibri"/>
                <a:ea typeface="Calibri"/>
                <a:cs typeface="Calibri"/>
                <a:sym typeface="Calibri"/>
              </a:rPr>
              <a:t>Ανάπτυξη μεταβιβάσιμων δεξιοτήτων που μπορούν να εφαρμοστούν σε πραγματικές καταστάσεις</a:t>
            </a:r>
            <a:endParaRPr sz="2000">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chemeClr val="dk2"/>
              </a:buClr>
              <a:buSzPts val="1100"/>
              <a:buFont typeface="Arial"/>
              <a:buNone/>
            </a:pPr>
            <a:r>
              <a:rPr lang="sl-SI" sz="2000">
                <a:solidFill>
                  <a:schemeClr val="dk2"/>
                </a:solidFill>
                <a:latin typeface="Calibri"/>
                <a:ea typeface="Calibri"/>
                <a:cs typeface="Calibri"/>
                <a:sym typeface="Calibri"/>
              </a:rPr>
              <a:t>Γ</a:t>
            </a:r>
            <a:r>
              <a:rPr b="0" i="0" lang="sl-SI" sz="2000" u="none" cap="none" strike="noStrike">
                <a:solidFill>
                  <a:schemeClr val="dk2"/>
                </a:solidFill>
                <a:latin typeface="Calibri"/>
                <a:ea typeface="Calibri"/>
                <a:cs typeface="Calibri"/>
                <a:sym typeface="Calibri"/>
              </a:rPr>
              <a:t>) </a:t>
            </a:r>
            <a:r>
              <a:rPr lang="sl-SI" sz="2000">
                <a:solidFill>
                  <a:schemeClr val="dk2"/>
                </a:solidFill>
                <a:latin typeface="Calibri"/>
                <a:ea typeface="Calibri"/>
                <a:cs typeface="Calibri"/>
                <a:sym typeface="Calibri"/>
              </a:rPr>
              <a:t>Εκτέλεση ασκήσεων ακριβώς όπως τις δείχνει ο εκπαιδευτής</a:t>
            </a:r>
            <a:br>
              <a:rPr b="0" i="0" lang="sl-SI" sz="2000" u="none" cap="none" strike="noStrike">
                <a:solidFill>
                  <a:schemeClr val="dk2"/>
                </a:solidFill>
                <a:latin typeface="Calibri"/>
                <a:ea typeface="Calibri"/>
                <a:cs typeface="Calibri"/>
                <a:sym typeface="Calibri"/>
              </a:rPr>
            </a:br>
            <a:r>
              <a:rPr lang="sl-SI" sz="2000">
                <a:solidFill>
                  <a:schemeClr val="dk2"/>
                </a:solidFill>
                <a:latin typeface="Calibri"/>
                <a:ea typeface="Calibri"/>
                <a:cs typeface="Calibri"/>
                <a:sym typeface="Calibri"/>
              </a:rPr>
              <a:t>Δ</a:t>
            </a:r>
            <a:r>
              <a:rPr b="0" i="0" lang="sl-SI" sz="2000" u="none" cap="none" strike="noStrike">
                <a:solidFill>
                  <a:schemeClr val="dk2"/>
                </a:solidFill>
                <a:latin typeface="Calibri"/>
                <a:ea typeface="Calibri"/>
                <a:cs typeface="Calibri"/>
                <a:sym typeface="Calibri"/>
              </a:rPr>
              <a:t>) </a:t>
            </a:r>
            <a:r>
              <a:rPr lang="sl-SI" sz="2000">
                <a:solidFill>
                  <a:schemeClr val="dk2"/>
                </a:solidFill>
                <a:latin typeface="Calibri"/>
                <a:ea typeface="Calibri"/>
                <a:cs typeface="Calibri"/>
                <a:sym typeface="Calibri"/>
              </a:rPr>
              <a:t>Χρήση όσο το δυνατόν περισσότερων εργαλείων</a:t>
            </a:r>
            <a:endParaRPr b="0" i="0" sz="2000" u="none" cap="none" strike="noStrike">
              <a:solidFill>
                <a:schemeClr val="dk2"/>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rPr b="1" lang="sl-SI" sz="1900">
                <a:solidFill>
                  <a:schemeClr val="dk2"/>
                </a:solidFill>
                <a:latin typeface="Calibri"/>
                <a:ea typeface="Calibri"/>
                <a:cs typeface="Calibri"/>
                <a:sym typeface="Calibri"/>
              </a:rPr>
              <a:t>Σωστή απάντηση</a:t>
            </a:r>
            <a:r>
              <a:rPr b="1" i="0" lang="sl-SI" sz="2000" u="none" cap="none" strike="noStrike">
                <a:solidFill>
                  <a:schemeClr val="dk2"/>
                </a:solidFill>
                <a:latin typeface="Calibri"/>
                <a:ea typeface="Calibri"/>
                <a:cs typeface="Calibri"/>
                <a:sym typeface="Calibri"/>
              </a:rPr>
              <a:t>:</a:t>
            </a:r>
            <a:r>
              <a:rPr b="0" i="0" lang="sl-SI" sz="2000" u="none" cap="none" strike="noStrike">
                <a:solidFill>
                  <a:schemeClr val="dk2"/>
                </a:solidFill>
                <a:latin typeface="Calibri"/>
                <a:ea typeface="Calibri"/>
                <a:cs typeface="Calibri"/>
                <a:sym typeface="Calibri"/>
              </a:rPr>
              <a:t> </a:t>
            </a:r>
            <a:r>
              <a:rPr b="1" i="0" lang="sl-SI" sz="2000" u="none" cap="none" strike="noStrike">
                <a:solidFill>
                  <a:schemeClr val="dk2"/>
                </a:solidFill>
                <a:latin typeface="Calibri"/>
                <a:ea typeface="Calibri"/>
                <a:cs typeface="Calibri"/>
                <a:sym typeface="Calibri"/>
              </a:rPr>
              <a:t>B</a:t>
            </a:r>
            <a:br>
              <a:rPr b="1" i="0" lang="sl-SI" sz="2000" u="none" cap="none" strike="noStrike">
                <a:solidFill>
                  <a:schemeClr val="dk2"/>
                </a:solidFill>
                <a:latin typeface="Calibri"/>
                <a:ea typeface="Calibri"/>
                <a:cs typeface="Calibri"/>
                <a:sym typeface="Calibri"/>
              </a:rPr>
            </a:br>
            <a:r>
              <a:rPr b="1" lang="sl-SI" sz="1900">
                <a:solidFill>
                  <a:schemeClr val="dk2"/>
                </a:solidFill>
                <a:latin typeface="Calibri"/>
                <a:ea typeface="Calibri"/>
                <a:cs typeface="Calibri"/>
                <a:sym typeface="Calibri"/>
              </a:rPr>
              <a:t>Ο λόγος:</a:t>
            </a:r>
            <a:r>
              <a:rPr lang="sl-SI" sz="1900">
                <a:solidFill>
                  <a:schemeClr val="dk2"/>
                </a:solidFill>
                <a:latin typeface="Calibri"/>
                <a:ea typeface="Calibri"/>
                <a:cs typeface="Calibri"/>
                <a:sym typeface="Calibri"/>
              </a:rPr>
              <a:t> </a:t>
            </a:r>
            <a:r>
              <a:rPr lang="sl-SI" sz="2000">
                <a:solidFill>
                  <a:schemeClr val="dk2"/>
                </a:solidFill>
                <a:latin typeface="Calibri"/>
                <a:ea typeface="Calibri"/>
                <a:cs typeface="Calibri"/>
                <a:sym typeface="Calibri"/>
              </a:rPr>
              <a:t>Η μάθηση που προσανατολίζεται στις δεξιότητες δίνει έμφαση στην πρακτική εφαρμογή και στην ανάπτυξη ικανοτήτων, και όχι στην απομνημόνευση εργαλείων.</a:t>
            </a:r>
            <a:endParaRPr sz="2000">
              <a:solidFill>
                <a:schemeClr val="dk2"/>
              </a:solidFill>
              <a:latin typeface="Calibri"/>
              <a:ea typeface="Calibri"/>
              <a:cs typeface="Calibri"/>
              <a:sym typeface="Calibri"/>
            </a:endParaRPr>
          </a:p>
          <a:p>
            <a:pPr indent="0" lvl="0" marL="0" rtl="0" algn="l">
              <a:lnSpc>
                <a:spcPct val="115000"/>
              </a:lnSpc>
              <a:spcBef>
                <a:spcPts val="1200"/>
              </a:spcBef>
              <a:spcAft>
                <a:spcPts val="0"/>
              </a:spcAft>
              <a:buClr>
                <a:schemeClr val="dk2"/>
              </a:buClr>
              <a:buSzPts val="1100"/>
              <a:buFont typeface="Arial"/>
              <a:buNone/>
            </a:pPr>
            <a:r>
              <a:t/>
            </a:r>
            <a:endParaRPr sz="2000">
              <a:solidFill>
                <a:schemeClr val="dk2"/>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t/>
            </a:r>
            <a:endParaRPr sz="2000">
              <a:solidFill>
                <a:schemeClr val="dk2"/>
              </a:solidFill>
              <a:latin typeface="Calibri"/>
              <a:ea typeface="Calibri"/>
              <a:cs typeface="Calibri"/>
              <a:sym typeface="Calibri"/>
            </a:endParaRPr>
          </a:p>
          <a:p>
            <a:pPr indent="0" lvl="0" marL="0" marR="0" rtl="0" algn="just">
              <a:lnSpc>
                <a:spcPct val="115000"/>
              </a:lnSpc>
              <a:spcBef>
                <a:spcPts val="1200"/>
              </a:spcBef>
              <a:spcAft>
                <a:spcPts val="0"/>
              </a:spcAft>
              <a:buClr>
                <a:srgbClr val="000000"/>
              </a:buClr>
              <a:buSzPts val="1200"/>
              <a:buFont typeface="Arial"/>
              <a:buNone/>
            </a:pPr>
            <a:r>
              <a:t/>
            </a:r>
            <a:endParaRPr b="0" i="0" sz="20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t/>
            </a:r>
            <a:endParaRPr b="0" i="0" sz="2000" u="none" cap="none" strike="noStrike">
              <a:solidFill>
                <a:schemeClr val="dk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12" name="Shape 512"/>
        <p:cNvGrpSpPr/>
        <p:nvPr/>
      </p:nvGrpSpPr>
      <p:grpSpPr>
        <a:xfrm>
          <a:off x="0" y="0"/>
          <a:ext cx="0" cy="0"/>
          <a:chOff x="0" y="0"/>
          <a:chExt cx="0" cy="0"/>
        </a:xfrm>
      </p:grpSpPr>
      <p:pic>
        <p:nvPicPr>
          <p:cNvPr id="513" name="Google Shape;513;p16"/>
          <p:cNvPicPr preferRelativeResize="0"/>
          <p:nvPr>
            <p:ph idx="2" type="pic"/>
          </p:nvPr>
        </p:nvPicPr>
        <p:blipFill rotWithShape="1">
          <a:blip r:embed="rId4">
            <a:alphaModFix/>
          </a:blip>
          <a:srcRect b="3908" l="0" r="0" t="3908"/>
          <a:stretch/>
        </p:blipFill>
        <p:spPr>
          <a:xfrm>
            <a:off x="7871175" y="2208526"/>
            <a:ext cx="3752374" cy="3458875"/>
          </a:xfrm>
          <a:prstGeom prst="rect">
            <a:avLst/>
          </a:prstGeom>
          <a:noFill/>
          <a:ln>
            <a:noFill/>
          </a:ln>
        </p:spPr>
      </p:pic>
      <p:sp>
        <p:nvSpPr>
          <p:cNvPr id="514" name="Google Shape;514;p16"/>
          <p:cNvSpPr txBox="1"/>
          <p:nvPr/>
        </p:nvSpPr>
        <p:spPr>
          <a:xfrm>
            <a:off x="470294" y="474634"/>
            <a:ext cx="2079600" cy="4617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SzPts val="2400"/>
              <a:buFont typeface="Arial"/>
              <a:buNone/>
            </a:pPr>
            <a:r>
              <a:rPr b="1" lang="sl-SI" sz="2400">
                <a:solidFill>
                  <a:srgbClr val="C52B87"/>
                </a:solidFill>
                <a:latin typeface="Calibri"/>
                <a:ea typeface="Calibri"/>
                <a:cs typeface="Calibri"/>
                <a:sym typeface="Calibri"/>
              </a:rPr>
              <a:t>Αξιολόγηση</a:t>
            </a:r>
            <a:endParaRPr b="0" i="0" sz="1400" u="none" cap="none" strike="noStrike">
              <a:solidFill>
                <a:srgbClr val="000000"/>
              </a:solidFill>
              <a:latin typeface="Arial"/>
              <a:ea typeface="Arial"/>
              <a:cs typeface="Arial"/>
              <a:sym typeface="Arial"/>
            </a:endParaRPr>
          </a:p>
        </p:txBody>
      </p:sp>
      <p:sp>
        <p:nvSpPr>
          <p:cNvPr id="515" name="Google Shape;515;p16"/>
          <p:cNvSpPr/>
          <p:nvPr/>
        </p:nvSpPr>
        <p:spPr>
          <a:xfrm>
            <a:off x="470300" y="1135600"/>
            <a:ext cx="7133100" cy="47721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Clr>
                <a:schemeClr val="dk2"/>
              </a:buClr>
              <a:buSzPts val="1200"/>
              <a:buFont typeface="Arial"/>
              <a:buNone/>
            </a:pPr>
            <a:r>
              <a:rPr lang="sl-SI" sz="1900">
                <a:solidFill>
                  <a:schemeClr val="dk1"/>
                </a:solidFill>
                <a:latin typeface="Calibri"/>
                <a:ea typeface="Calibri"/>
                <a:cs typeface="Calibri"/>
                <a:sym typeface="Calibri"/>
              </a:rPr>
              <a:t>Ερώτηση πολλαπλής επιλογής:</a:t>
            </a:r>
            <a:endParaRPr b="0" i="0" sz="2000" u="none" cap="none" strike="noStrike">
              <a:solidFill>
                <a:srgbClr val="000000"/>
              </a:solidFill>
              <a:latin typeface="Calibri"/>
              <a:ea typeface="Calibri"/>
              <a:cs typeface="Calibri"/>
              <a:sym typeface="Calibri"/>
            </a:endParaRPr>
          </a:p>
          <a:p>
            <a:pPr indent="0" lvl="0" marL="0" marR="0" rtl="0" algn="l">
              <a:lnSpc>
                <a:spcPct val="115000"/>
              </a:lnSpc>
              <a:spcBef>
                <a:spcPts val="1400"/>
              </a:spcBef>
              <a:spcAft>
                <a:spcPts val="0"/>
              </a:spcAft>
              <a:buClr>
                <a:schemeClr val="dk2"/>
              </a:buClr>
              <a:buSzPts val="1100"/>
              <a:buFont typeface="Arial"/>
              <a:buNone/>
            </a:pPr>
            <a:r>
              <a:rPr b="1" lang="sl-SI" sz="2000">
                <a:solidFill>
                  <a:schemeClr val="dk2"/>
                </a:solidFill>
                <a:latin typeface="Calibri"/>
                <a:ea typeface="Calibri"/>
                <a:cs typeface="Calibri"/>
                <a:sym typeface="Calibri"/>
              </a:rPr>
              <a:t>Ε</a:t>
            </a:r>
            <a:r>
              <a:rPr b="1" i="0" lang="sl-SI" sz="2000" u="none" cap="none" strike="noStrike">
                <a:solidFill>
                  <a:schemeClr val="dk2"/>
                </a:solidFill>
                <a:latin typeface="Calibri"/>
                <a:ea typeface="Calibri"/>
                <a:cs typeface="Calibri"/>
                <a:sym typeface="Calibri"/>
              </a:rPr>
              <a:t>3. </a:t>
            </a:r>
            <a:r>
              <a:rPr b="1" lang="sl-SI" sz="2000">
                <a:solidFill>
                  <a:schemeClr val="dk2"/>
                </a:solidFill>
                <a:latin typeface="Calibri"/>
                <a:ea typeface="Calibri"/>
                <a:cs typeface="Calibri"/>
                <a:sym typeface="Calibri"/>
              </a:rPr>
              <a:t>Ο κριτικός ψηφιακός γραμματισμός  περιλαμβάνει:</a:t>
            </a:r>
            <a:endParaRPr b="1" i="0" sz="2000" u="none" cap="none" strike="noStrike">
              <a:solidFill>
                <a:schemeClr val="dk2"/>
              </a:solidFill>
              <a:latin typeface="Calibri"/>
              <a:ea typeface="Calibri"/>
              <a:cs typeface="Calibri"/>
              <a:sym typeface="Calibri"/>
            </a:endParaRPr>
          </a:p>
          <a:p>
            <a:pPr indent="0" lvl="0" marL="0" marR="0" rtl="0" algn="l">
              <a:lnSpc>
                <a:spcPct val="115000"/>
              </a:lnSpc>
              <a:spcBef>
                <a:spcPts val="0"/>
              </a:spcBef>
              <a:spcAft>
                <a:spcPts val="0"/>
              </a:spcAft>
              <a:buClr>
                <a:schemeClr val="dk2"/>
              </a:buClr>
              <a:buSzPts val="1100"/>
              <a:buFont typeface="Arial"/>
              <a:buNone/>
            </a:pPr>
            <a:r>
              <a:rPr b="0" i="0" lang="sl-SI" sz="2000" u="none" cap="none" strike="noStrike">
                <a:solidFill>
                  <a:schemeClr val="dk2"/>
                </a:solidFill>
                <a:latin typeface="Calibri"/>
                <a:ea typeface="Calibri"/>
                <a:cs typeface="Calibri"/>
                <a:sym typeface="Calibri"/>
              </a:rPr>
              <a:t>A) </a:t>
            </a:r>
            <a:r>
              <a:rPr lang="sl-SI" sz="2000">
                <a:solidFill>
                  <a:schemeClr val="dk2"/>
                </a:solidFill>
                <a:latin typeface="Calibri"/>
                <a:ea typeface="Calibri"/>
                <a:cs typeface="Calibri"/>
                <a:sym typeface="Calibri"/>
              </a:rPr>
              <a:t>Να εμπιστεύεσαι όλες τις πληροφορίες στο Διαδίκτυο εξίσου</a:t>
            </a:r>
            <a:endParaRPr sz="2000">
              <a:solidFill>
                <a:schemeClr val="dk2"/>
              </a:solidFill>
              <a:latin typeface="Calibri"/>
              <a:ea typeface="Calibri"/>
              <a:cs typeface="Calibri"/>
              <a:sym typeface="Calibri"/>
            </a:endParaRPr>
          </a:p>
          <a:p>
            <a:pPr indent="0" lvl="0" marL="0" marR="0" rtl="0" algn="l">
              <a:lnSpc>
                <a:spcPct val="115000"/>
              </a:lnSpc>
              <a:spcBef>
                <a:spcPts val="0"/>
              </a:spcBef>
              <a:spcAft>
                <a:spcPts val="0"/>
              </a:spcAft>
              <a:buClr>
                <a:schemeClr val="dk2"/>
              </a:buClr>
              <a:buSzPts val="1100"/>
              <a:buFont typeface="Arial"/>
              <a:buNone/>
            </a:pPr>
            <a:r>
              <a:rPr b="0" i="0" lang="sl-SI" sz="2000" u="none" cap="none" strike="noStrike">
                <a:solidFill>
                  <a:schemeClr val="dk2"/>
                </a:solidFill>
                <a:latin typeface="Calibri"/>
                <a:ea typeface="Calibri"/>
                <a:cs typeface="Calibri"/>
                <a:sym typeface="Calibri"/>
              </a:rPr>
              <a:t>B)</a:t>
            </a:r>
            <a:r>
              <a:rPr lang="sl-SI" sz="2000">
                <a:solidFill>
                  <a:schemeClr val="dk2"/>
                </a:solidFill>
                <a:latin typeface="Calibri"/>
                <a:ea typeface="Calibri"/>
                <a:cs typeface="Calibri"/>
                <a:sym typeface="Calibri"/>
              </a:rPr>
              <a:t> Να υποθέτεις ότι οι αλγόριθμοι είναι ουδέτεροι</a:t>
            </a:r>
            <a:br>
              <a:rPr b="0" i="0" lang="sl-SI" sz="2000" u="none" cap="none" strike="noStrike">
                <a:solidFill>
                  <a:schemeClr val="dk2"/>
                </a:solidFill>
                <a:latin typeface="Calibri"/>
                <a:ea typeface="Calibri"/>
                <a:cs typeface="Calibri"/>
                <a:sym typeface="Calibri"/>
              </a:rPr>
            </a:br>
            <a:r>
              <a:rPr lang="sl-SI" sz="2000">
                <a:solidFill>
                  <a:schemeClr val="dk2"/>
                </a:solidFill>
                <a:latin typeface="Calibri"/>
                <a:ea typeface="Calibri"/>
                <a:cs typeface="Calibri"/>
                <a:sym typeface="Calibri"/>
              </a:rPr>
              <a:t>Γ</a:t>
            </a:r>
            <a:r>
              <a:rPr b="0" i="0" lang="sl-SI" sz="2000" u="none" cap="none" strike="noStrike">
                <a:solidFill>
                  <a:schemeClr val="dk2"/>
                </a:solidFill>
                <a:latin typeface="Calibri"/>
                <a:ea typeface="Calibri"/>
                <a:cs typeface="Calibri"/>
                <a:sym typeface="Calibri"/>
              </a:rPr>
              <a:t>) Να κατανοείς τη </a:t>
            </a:r>
            <a:r>
              <a:rPr lang="sl-SI" sz="2000">
                <a:solidFill>
                  <a:schemeClr val="dk2"/>
                </a:solidFill>
                <a:latin typeface="Calibri"/>
                <a:ea typeface="Calibri"/>
                <a:cs typeface="Calibri"/>
                <a:sym typeface="Calibri"/>
              </a:rPr>
              <a:t>μεροληψία, την ασφάλεια, την επιρροή και τη χρήση των δεδομένων</a:t>
            </a:r>
            <a:br>
              <a:rPr b="0" i="0" lang="sl-SI" sz="2000" u="none" cap="none" strike="noStrike">
                <a:solidFill>
                  <a:schemeClr val="dk2"/>
                </a:solidFill>
                <a:latin typeface="Calibri"/>
                <a:ea typeface="Calibri"/>
                <a:cs typeface="Calibri"/>
                <a:sym typeface="Calibri"/>
              </a:rPr>
            </a:br>
            <a:r>
              <a:rPr lang="sl-SI" sz="2000">
                <a:solidFill>
                  <a:schemeClr val="dk2"/>
                </a:solidFill>
                <a:latin typeface="Calibri"/>
                <a:ea typeface="Calibri"/>
                <a:cs typeface="Calibri"/>
                <a:sym typeface="Calibri"/>
              </a:rPr>
              <a:t>Δ</a:t>
            </a:r>
            <a:r>
              <a:rPr b="0" i="0" lang="sl-SI" sz="2000" u="none" cap="none" strike="noStrike">
                <a:solidFill>
                  <a:schemeClr val="dk2"/>
                </a:solidFill>
                <a:latin typeface="Calibri"/>
                <a:ea typeface="Calibri"/>
                <a:cs typeface="Calibri"/>
                <a:sym typeface="Calibri"/>
              </a:rPr>
              <a:t>) Να αποφεύγεις εντελώς τα μέσα </a:t>
            </a:r>
            <a:r>
              <a:rPr lang="sl-SI" sz="2000">
                <a:solidFill>
                  <a:schemeClr val="dk2"/>
                </a:solidFill>
                <a:latin typeface="Calibri"/>
                <a:ea typeface="Calibri"/>
                <a:cs typeface="Calibri"/>
                <a:sym typeface="Calibri"/>
              </a:rPr>
              <a:t>κοινωνικής δικτύωσης</a:t>
            </a:r>
            <a:endParaRPr b="0" i="0" sz="2000" u="none" cap="none" strike="noStrike">
              <a:solidFill>
                <a:schemeClr val="dk2"/>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rPr b="1" lang="sl-SI" sz="2000">
                <a:solidFill>
                  <a:schemeClr val="dk2"/>
                </a:solidFill>
                <a:latin typeface="Calibri"/>
                <a:ea typeface="Calibri"/>
                <a:cs typeface="Calibri"/>
                <a:sym typeface="Calibri"/>
              </a:rPr>
              <a:t>Σωστή Απάντηση</a:t>
            </a:r>
            <a:r>
              <a:rPr b="1" i="0" lang="sl-SI" sz="2000" u="none" cap="none" strike="noStrike">
                <a:solidFill>
                  <a:schemeClr val="dk2"/>
                </a:solidFill>
                <a:latin typeface="Calibri"/>
                <a:ea typeface="Calibri"/>
                <a:cs typeface="Calibri"/>
                <a:sym typeface="Calibri"/>
              </a:rPr>
              <a:t>:</a:t>
            </a:r>
            <a:r>
              <a:rPr b="0" i="0" lang="sl-SI" sz="2000" u="none" cap="none" strike="noStrike">
                <a:solidFill>
                  <a:schemeClr val="dk2"/>
                </a:solidFill>
                <a:latin typeface="Calibri"/>
                <a:ea typeface="Calibri"/>
                <a:cs typeface="Calibri"/>
                <a:sym typeface="Calibri"/>
              </a:rPr>
              <a:t> </a:t>
            </a:r>
            <a:r>
              <a:rPr b="1" lang="sl-SI" sz="2000">
                <a:solidFill>
                  <a:schemeClr val="dk2"/>
                </a:solidFill>
                <a:latin typeface="Calibri"/>
                <a:ea typeface="Calibri"/>
                <a:cs typeface="Calibri"/>
                <a:sym typeface="Calibri"/>
              </a:rPr>
              <a:t>Γ</a:t>
            </a:r>
            <a:br>
              <a:rPr b="1" i="0" lang="sl-SI" sz="2000" u="none" cap="none" strike="noStrike">
                <a:solidFill>
                  <a:schemeClr val="dk2"/>
                </a:solidFill>
                <a:latin typeface="Calibri"/>
                <a:ea typeface="Calibri"/>
                <a:cs typeface="Calibri"/>
                <a:sym typeface="Calibri"/>
              </a:rPr>
            </a:br>
            <a:r>
              <a:rPr b="1" lang="sl-SI" sz="2000">
                <a:solidFill>
                  <a:schemeClr val="dk2"/>
                </a:solidFill>
                <a:latin typeface="Calibri"/>
                <a:ea typeface="Calibri"/>
                <a:cs typeface="Calibri"/>
                <a:sym typeface="Calibri"/>
              </a:rPr>
              <a:t>Ο λόγος</a:t>
            </a:r>
            <a:r>
              <a:rPr b="1" i="0" lang="sl-SI" sz="2000" u="none" cap="none" strike="noStrike">
                <a:solidFill>
                  <a:schemeClr val="dk2"/>
                </a:solidFill>
                <a:latin typeface="Calibri"/>
                <a:ea typeface="Calibri"/>
                <a:cs typeface="Calibri"/>
                <a:sym typeface="Calibri"/>
              </a:rPr>
              <a:t>:</a:t>
            </a:r>
            <a:r>
              <a:rPr b="0" i="0" lang="sl-SI" sz="2000" u="none" cap="none" strike="noStrike">
                <a:solidFill>
                  <a:schemeClr val="dk2"/>
                </a:solidFill>
                <a:latin typeface="Calibri"/>
                <a:ea typeface="Calibri"/>
                <a:cs typeface="Calibri"/>
                <a:sym typeface="Calibri"/>
              </a:rPr>
              <a:t> Ο κριτικός ψηφιακός γραμματισμός </a:t>
            </a:r>
            <a:r>
              <a:rPr lang="sl-SI" sz="2000">
                <a:solidFill>
                  <a:schemeClr val="dk2"/>
                </a:solidFill>
                <a:latin typeface="Calibri"/>
                <a:ea typeface="Calibri"/>
                <a:cs typeface="Calibri"/>
                <a:sym typeface="Calibri"/>
              </a:rPr>
              <a:t>δεν περιορίζεται στις τεχνικές δεξιότητες, αλλά περιλαμβάνει και την ευαισθητοποίηση όσον αφορά την αξιοπιστία των πληροφοριών, την προστασία των δεδομένων, την επιρροή και την ψηφιακή ευημερία.</a:t>
            </a:r>
            <a:endParaRPr b="0" i="0" sz="2000" u="none" cap="none" strike="noStrike">
              <a:solidFill>
                <a:schemeClr val="dk2"/>
              </a:solidFill>
              <a:latin typeface="Calibri"/>
              <a:ea typeface="Calibri"/>
              <a:cs typeface="Calibri"/>
              <a:sym typeface="Calibri"/>
            </a:endParaRPr>
          </a:p>
          <a:p>
            <a:pPr indent="0" lvl="0" marL="0" marR="0" rtl="0" algn="just">
              <a:lnSpc>
                <a:spcPct val="115000"/>
              </a:lnSpc>
              <a:spcBef>
                <a:spcPts val="1200"/>
              </a:spcBef>
              <a:spcAft>
                <a:spcPts val="0"/>
              </a:spcAft>
              <a:buClr>
                <a:srgbClr val="000000"/>
              </a:buClr>
              <a:buSzPts val="1200"/>
              <a:buFont typeface="Arial"/>
              <a:buNone/>
            </a:pPr>
            <a:r>
              <a:t/>
            </a:r>
            <a:endParaRPr b="0" i="0" sz="20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t/>
            </a:r>
            <a:endParaRPr b="0" i="0" sz="2000" u="none" cap="none" strike="noStrike">
              <a:solidFill>
                <a:schemeClr val="dk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19" name="Shape 519"/>
        <p:cNvGrpSpPr/>
        <p:nvPr/>
      </p:nvGrpSpPr>
      <p:grpSpPr>
        <a:xfrm>
          <a:off x="0" y="0"/>
          <a:ext cx="0" cy="0"/>
          <a:chOff x="0" y="0"/>
          <a:chExt cx="0" cy="0"/>
        </a:xfrm>
      </p:grpSpPr>
      <p:pic>
        <p:nvPicPr>
          <p:cNvPr id="520" name="Google Shape;520;p17"/>
          <p:cNvPicPr preferRelativeResize="0"/>
          <p:nvPr>
            <p:ph idx="2" type="pic"/>
          </p:nvPr>
        </p:nvPicPr>
        <p:blipFill rotWithShape="1">
          <a:blip r:embed="rId4">
            <a:alphaModFix/>
          </a:blip>
          <a:srcRect b="3908" l="0" r="0" t="3908"/>
          <a:stretch/>
        </p:blipFill>
        <p:spPr>
          <a:xfrm>
            <a:off x="7108875" y="1505849"/>
            <a:ext cx="4514675" cy="4161549"/>
          </a:xfrm>
          <a:prstGeom prst="rect">
            <a:avLst/>
          </a:prstGeom>
          <a:noFill/>
          <a:ln>
            <a:noFill/>
          </a:ln>
        </p:spPr>
      </p:pic>
      <p:sp>
        <p:nvSpPr>
          <p:cNvPr id="521" name="Google Shape;521;p17"/>
          <p:cNvSpPr txBox="1"/>
          <p:nvPr/>
        </p:nvSpPr>
        <p:spPr>
          <a:xfrm>
            <a:off x="616644" y="432809"/>
            <a:ext cx="2079600" cy="4617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SzPts val="2400"/>
              <a:buFont typeface="Arial"/>
              <a:buNone/>
            </a:pPr>
            <a:r>
              <a:rPr b="1" lang="sl-SI" sz="2400">
                <a:solidFill>
                  <a:srgbClr val="C52B87"/>
                </a:solidFill>
                <a:latin typeface="Calibri"/>
                <a:ea typeface="Calibri"/>
                <a:cs typeface="Calibri"/>
                <a:sym typeface="Calibri"/>
              </a:rPr>
              <a:t>Αξιολόγηση</a:t>
            </a:r>
            <a:endParaRPr b="0" i="0" sz="1400" u="none" cap="none" strike="noStrike">
              <a:solidFill>
                <a:srgbClr val="000000"/>
              </a:solidFill>
              <a:latin typeface="Arial"/>
              <a:ea typeface="Arial"/>
              <a:cs typeface="Arial"/>
              <a:sym typeface="Arial"/>
            </a:endParaRPr>
          </a:p>
        </p:txBody>
      </p:sp>
      <p:sp>
        <p:nvSpPr>
          <p:cNvPr id="522" name="Google Shape;522;p17"/>
          <p:cNvSpPr/>
          <p:nvPr/>
        </p:nvSpPr>
        <p:spPr>
          <a:xfrm>
            <a:off x="528425" y="894500"/>
            <a:ext cx="6378900" cy="4908600"/>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1200"/>
              <a:buFont typeface="Arial"/>
              <a:buNone/>
            </a:pPr>
            <a:r>
              <a:rPr lang="sl-SI" sz="2000">
                <a:solidFill>
                  <a:schemeClr val="dk1"/>
                </a:solidFill>
                <a:latin typeface="Calibri"/>
                <a:ea typeface="Calibri"/>
                <a:cs typeface="Calibri"/>
                <a:sym typeface="Calibri"/>
              </a:rPr>
              <a:t>Ερώτηση πολλαπλής επιλογής: </a:t>
            </a:r>
            <a:endParaRPr b="0" i="0" sz="2000" u="none" cap="none" strike="noStrike">
              <a:solidFill>
                <a:srgbClr val="000000"/>
              </a:solidFill>
              <a:latin typeface="Calibri"/>
              <a:ea typeface="Calibri"/>
              <a:cs typeface="Calibri"/>
              <a:sym typeface="Calibri"/>
            </a:endParaRPr>
          </a:p>
          <a:p>
            <a:pPr indent="0" lvl="0" marL="0" marR="0" rtl="0" algn="l">
              <a:lnSpc>
                <a:spcPct val="115000"/>
              </a:lnSpc>
              <a:spcBef>
                <a:spcPts val="1400"/>
              </a:spcBef>
              <a:spcAft>
                <a:spcPts val="0"/>
              </a:spcAft>
              <a:buClr>
                <a:schemeClr val="dk2"/>
              </a:buClr>
              <a:buSzPts val="1100"/>
              <a:buFont typeface="Arial"/>
              <a:buNone/>
            </a:pPr>
            <a:r>
              <a:rPr b="1" lang="sl-SI" sz="2000">
                <a:solidFill>
                  <a:schemeClr val="dk2"/>
                </a:solidFill>
                <a:latin typeface="Calibri"/>
                <a:ea typeface="Calibri"/>
                <a:cs typeface="Calibri"/>
                <a:sym typeface="Calibri"/>
              </a:rPr>
              <a:t>Ε</a:t>
            </a:r>
            <a:r>
              <a:rPr b="1" i="0" lang="sl-SI" sz="2000" u="none" cap="none" strike="noStrike">
                <a:solidFill>
                  <a:schemeClr val="dk2"/>
                </a:solidFill>
                <a:latin typeface="Calibri"/>
                <a:ea typeface="Calibri"/>
                <a:cs typeface="Calibri"/>
                <a:sym typeface="Calibri"/>
              </a:rPr>
              <a:t>4. </a:t>
            </a:r>
            <a:r>
              <a:rPr b="1" lang="sl-SI" sz="2000">
                <a:solidFill>
                  <a:schemeClr val="dk2"/>
                </a:solidFill>
                <a:latin typeface="Calibri"/>
                <a:ea typeface="Calibri"/>
                <a:cs typeface="Calibri"/>
                <a:sym typeface="Calibri"/>
              </a:rPr>
              <a:t>Ποιο από τα παρακάτω αποτελεί ένα συνηθισμένο εμπόδιο στην απόκτηση ψηφιακών δεξιοτήτων για τους ενήλικες μαθητές;</a:t>
            </a:r>
            <a:endParaRPr b="1" i="0" sz="2000" u="none" cap="none" strike="noStrike">
              <a:solidFill>
                <a:schemeClr val="dk2"/>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rPr b="0" i="0" lang="sl-SI" sz="2000" u="none" cap="none" strike="noStrike">
                <a:solidFill>
                  <a:schemeClr val="dk2"/>
                </a:solidFill>
                <a:latin typeface="Calibri"/>
                <a:ea typeface="Calibri"/>
                <a:cs typeface="Calibri"/>
                <a:sym typeface="Calibri"/>
              </a:rPr>
              <a:t>A) </a:t>
            </a:r>
            <a:r>
              <a:rPr lang="sl-SI" sz="2000">
                <a:solidFill>
                  <a:schemeClr val="dk2"/>
                </a:solidFill>
                <a:latin typeface="Calibri"/>
                <a:ea typeface="Calibri"/>
                <a:cs typeface="Calibri"/>
                <a:sym typeface="Calibri"/>
              </a:rPr>
              <a:t>Περιέργεια</a:t>
            </a:r>
            <a:br>
              <a:rPr b="0" i="0" lang="sl-SI" sz="2000" u="none" cap="none" strike="noStrike">
                <a:solidFill>
                  <a:schemeClr val="dk2"/>
                </a:solidFill>
                <a:latin typeface="Calibri"/>
                <a:ea typeface="Calibri"/>
                <a:cs typeface="Calibri"/>
                <a:sym typeface="Calibri"/>
              </a:rPr>
            </a:br>
            <a:r>
              <a:rPr b="0" i="0" lang="sl-SI" sz="2000" u="none" cap="none" strike="noStrike">
                <a:solidFill>
                  <a:schemeClr val="dk2"/>
                </a:solidFill>
                <a:latin typeface="Calibri"/>
                <a:ea typeface="Calibri"/>
                <a:cs typeface="Calibri"/>
                <a:sym typeface="Calibri"/>
              </a:rPr>
              <a:t>B) </a:t>
            </a:r>
            <a:r>
              <a:rPr lang="sl-SI" sz="2000">
                <a:solidFill>
                  <a:schemeClr val="dk2"/>
                </a:solidFill>
                <a:latin typeface="Calibri"/>
                <a:ea typeface="Calibri"/>
                <a:cs typeface="Calibri"/>
                <a:sym typeface="Calibri"/>
              </a:rPr>
              <a:t>Πρόσβαση σε πολλές συσκευές</a:t>
            </a:r>
            <a:endParaRPr sz="2000">
              <a:solidFill>
                <a:schemeClr val="dk2"/>
              </a:solidFill>
              <a:latin typeface="Calibri"/>
              <a:ea typeface="Calibri"/>
              <a:cs typeface="Calibri"/>
              <a:sym typeface="Calibri"/>
            </a:endParaRPr>
          </a:p>
          <a:p>
            <a:pPr indent="0" lvl="0" marL="0" marR="0" rtl="0" algn="l">
              <a:lnSpc>
                <a:spcPct val="115000"/>
              </a:lnSpc>
              <a:spcBef>
                <a:spcPts val="0"/>
              </a:spcBef>
              <a:spcAft>
                <a:spcPts val="0"/>
              </a:spcAft>
              <a:buClr>
                <a:schemeClr val="dk2"/>
              </a:buClr>
              <a:buSzPts val="1100"/>
              <a:buFont typeface="Arial"/>
              <a:buNone/>
            </a:pPr>
            <a:r>
              <a:rPr lang="sl-SI" sz="2000">
                <a:solidFill>
                  <a:schemeClr val="dk2"/>
                </a:solidFill>
                <a:latin typeface="Calibri"/>
                <a:ea typeface="Calibri"/>
                <a:cs typeface="Calibri"/>
                <a:sym typeface="Calibri"/>
              </a:rPr>
              <a:t>Γ) </a:t>
            </a:r>
            <a:r>
              <a:rPr b="0" i="0" lang="sl-SI" sz="2000" u="none" cap="none" strike="noStrike">
                <a:solidFill>
                  <a:schemeClr val="dk2"/>
                </a:solidFill>
                <a:latin typeface="Calibri"/>
                <a:ea typeface="Calibri"/>
                <a:cs typeface="Calibri"/>
                <a:sym typeface="Calibri"/>
              </a:rPr>
              <a:t> </a:t>
            </a:r>
            <a:r>
              <a:rPr lang="sl-SI" sz="2000">
                <a:solidFill>
                  <a:schemeClr val="dk2"/>
                </a:solidFill>
                <a:latin typeface="Calibri"/>
                <a:ea typeface="Calibri"/>
                <a:cs typeface="Calibri"/>
                <a:sym typeface="Calibri"/>
              </a:rPr>
              <a:t>Έλλειψη αυτοπεποίθησης ή φόβος </a:t>
            </a:r>
            <a:r>
              <a:rPr lang="sl-SI" sz="2000">
                <a:solidFill>
                  <a:schemeClr val="dk2"/>
                </a:solidFill>
                <a:latin typeface="Calibri"/>
                <a:ea typeface="Calibri"/>
                <a:cs typeface="Calibri"/>
                <a:sym typeface="Calibri"/>
              </a:rPr>
              <a:t>λάθους</a:t>
            </a:r>
            <a:endParaRPr sz="2000">
              <a:solidFill>
                <a:schemeClr val="dk2"/>
              </a:solidFill>
              <a:latin typeface="Calibri"/>
              <a:ea typeface="Calibri"/>
              <a:cs typeface="Calibri"/>
              <a:sym typeface="Calibri"/>
            </a:endParaRPr>
          </a:p>
          <a:p>
            <a:pPr indent="0" lvl="0" marL="0" marR="0" rtl="0" algn="l">
              <a:lnSpc>
                <a:spcPct val="115000"/>
              </a:lnSpc>
              <a:spcBef>
                <a:spcPts val="0"/>
              </a:spcBef>
              <a:spcAft>
                <a:spcPts val="0"/>
              </a:spcAft>
              <a:buClr>
                <a:schemeClr val="dk2"/>
              </a:buClr>
              <a:buSzPts val="1100"/>
              <a:buFont typeface="Arial"/>
              <a:buNone/>
            </a:pPr>
            <a:r>
              <a:rPr lang="sl-SI" sz="2000">
                <a:solidFill>
                  <a:schemeClr val="dk2"/>
                </a:solidFill>
                <a:latin typeface="Calibri"/>
                <a:ea typeface="Calibri"/>
                <a:cs typeface="Calibri"/>
                <a:sym typeface="Calibri"/>
              </a:rPr>
              <a:t>Δ</a:t>
            </a:r>
            <a:r>
              <a:rPr b="0" i="0" lang="sl-SI" sz="2000" u="none" cap="none" strike="noStrike">
                <a:solidFill>
                  <a:schemeClr val="dk2"/>
                </a:solidFill>
                <a:latin typeface="Calibri"/>
                <a:ea typeface="Calibri"/>
                <a:cs typeface="Calibri"/>
                <a:sym typeface="Calibri"/>
              </a:rPr>
              <a:t>) </a:t>
            </a:r>
            <a:r>
              <a:rPr lang="sl-SI" sz="2000">
                <a:solidFill>
                  <a:schemeClr val="dk2"/>
                </a:solidFill>
                <a:latin typeface="Calibri"/>
                <a:ea typeface="Calibri"/>
                <a:cs typeface="Calibri"/>
                <a:sym typeface="Calibri"/>
              </a:rPr>
              <a:t>Υπερβολική υποστήριξη διαθέσιμη</a:t>
            </a:r>
            <a:endParaRPr sz="2000">
              <a:solidFill>
                <a:schemeClr val="dk2"/>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rPr b="1" lang="sl-SI" sz="2000">
                <a:solidFill>
                  <a:schemeClr val="dk2"/>
                </a:solidFill>
                <a:latin typeface="Calibri"/>
                <a:ea typeface="Calibri"/>
                <a:cs typeface="Calibri"/>
                <a:sym typeface="Calibri"/>
              </a:rPr>
              <a:t>Σωστή Απάντηση</a:t>
            </a:r>
            <a:r>
              <a:rPr b="1" i="0" lang="sl-SI" sz="2000" u="none" cap="none" strike="noStrike">
                <a:solidFill>
                  <a:schemeClr val="dk2"/>
                </a:solidFill>
                <a:latin typeface="Calibri"/>
                <a:ea typeface="Calibri"/>
                <a:cs typeface="Calibri"/>
                <a:sym typeface="Calibri"/>
              </a:rPr>
              <a:t>:</a:t>
            </a:r>
            <a:r>
              <a:rPr b="0" i="0" lang="sl-SI" sz="2000" u="none" cap="none" strike="noStrike">
                <a:solidFill>
                  <a:schemeClr val="dk2"/>
                </a:solidFill>
                <a:latin typeface="Calibri"/>
                <a:ea typeface="Calibri"/>
                <a:cs typeface="Calibri"/>
                <a:sym typeface="Calibri"/>
              </a:rPr>
              <a:t> </a:t>
            </a:r>
            <a:r>
              <a:rPr b="1" lang="sl-SI" sz="2000">
                <a:solidFill>
                  <a:schemeClr val="dk2"/>
                </a:solidFill>
                <a:latin typeface="Calibri"/>
                <a:ea typeface="Calibri"/>
                <a:cs typeface="Calibri"/>
                <a:sym typeface="Calibri"/>
              </a:rPr>
              <a:t>Γ</a:t>
            </a:r>
            <a:br>
              <a:rPr b="1" i="0" lang="sl-SI" sz="2000" u="none" cap="none" strike="noStrike">
                <a:solidFill>
                  <a:schemeClr val="dk2"/>
                </a:solidFill>
                <a:latin typeface="Calibri"/>
                <a:ea typeface="Calibri"/>
                <a:cs typeface="Calibri"/>
                <a:sym typeface="Calibri"/>
              </a:rPr>
            </a:br>
            <a:r>
              <a:rPr b="1" lang="sl-SI" sz="2000">
                <a:solidFill>
                  <a:schemeClr val="dk2"/>
                </a:solidFill>
                <a:latin typeface="Calibri"/>
                <a:ea typeface="Calibri"/>
                <a:cs typeface="Calibri"/>
                <a:sym typeface="Calibri"/>
              </a:rPr>
              <a:t>Ο λόγος</a:t>
            </a:r>
            <a:r>
              <a:rPr b="1" i="0" lang="sl-SI" sz="2000" u="none" cap="none" strike="noStrike">
                <a:solidFill>
                  <a:schemeClr val="dk2"/>
                </a:solidFill>
                <a:latin typeface="Calibri"/>
                <a:ea typeface="Calibri"/>
                <a:cs typeface="Calibri"/>
                <a:sym typeface="Calibri"/>
              </a:rPr>
              <a:t>:</a:t>
            </a:r>
            <a:r>
              <a:rPr b="0" i="0" lang="sl-SI" sz="2000" u="none" cap="none" strike="noStrike">
                <a:solidFill>
                  <a:schemeClr val="dk2"/>
                </a:solidFill>
                <a:latin typeface="Calibri"/>
                <a:ea typeface="Calibri"/>
                <a:cs typeface="Calibri"/>
                <a:sym typeface="Calibri"/>
              </a:rPr>
              <a:t> </a:t>
            </a:r>
            <a:r>
              <a:rPr lang="sl-SI" sz="2000">
                <a:solidFill>
                  <a:schemeClr val="dk2"/>
                </a:solidFill>
                <a:latin typeface="Calibri"/>
                <a:ea typeface="Calibri"/>
                <a:cs typeface="Calibri"/>
                <a:sym typeface="Calibri"/>
              </a:rPr>
              <a:t>Ψυχολογικά εμπόδια όπως ο φόβος, η αμηχανία ή η έλλειψη αυτοπεποίθησης συγκαταλέγονται μεταξύ των σημαντικότερων προκλήσεων που αντιμετωπίζουν οι ενήλικες.</a:t>
            </a:r>
            <a:endParaRPr b="0" i="0" sz="2000" u="none" cap="none" strike="noStrike">
              <a:solidFill>
                <a:schemeClr val="dk2"/>
              </a:solidFill>
              <a:latin typeface="Calibri"/>
              <a:ea typeface="Calibri"/>
              <a:cs typeface="Calibri"/>
              <a:sym typeface="Calibri"/>
            </a:endParaRPr>
          </a:p>
          <a:p>
            <a:pPr indent="0" lvl="0" marL="0" marR="0" rtl="0" algn="just">
              <a:lnSpc>
                <a:spcPct val="115000"/>
              </a:lnSpc>
              <a:spcBef>
                <a:spcPts val="1200"/>
              </a:spcBef>
              <a:spcAft>
                <a:spcPts val="0"/>
              </a:spcAft>
              <a:buClr>
                <a:srgbClr val="000000"/>
              </a:buClr>
              <a:buSzPts val="1200"/>
              <a:buFont typeface="Arial"/>
              <a:buNone/>
            </a:pPr>
            <a:r>
              <a:rPr b="0" i="0" lang="sl-SI" sz="2000" u="none" cap="none" strike="noStrike">
                <a:solidFill>
                  <a:schemeClr val="dk1"/>
                </a:solidFill>
                <a:latin typeface="Calibri"/>
                <a:ea typeface="Calibri"/>
                <a:cs typeface="Calibri"/>
                <a:sym typeface="Calibri"/>
              </a:rPr>
              <a:t> </a:t>
            </a:r>
            <a:endParaRPr b="0" i="0" sz="20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900"/>
              <a:buFont typeface="Arial"/>
              <a:buNone/>
            </a:pPr>
            <a:r>
              <a:t/>
            </a:r>
            <a:endParaRPr b="0" i="0" sz="2000" u="none" cap="none" strike="noStrike">
              <a:solidFill>
                <a:schemeClr val="dk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26" name="Shape 526"/>
        <p:cNvGrpSpPr/>
        <p:nvPr/>
      </p:nvGrpSpPr>
      <p:grpSpPr>
        <a:xfrm>
          <a:off x="0" y="0"/>
          <a:ext cx="0" cy="0"/>
          <a:chOff x="0" y="0"/>
          <a:chExt cx="0" cy="0"/>
        </a:xfrm>
      </p:grpSpPr>
      <p:pic>
        <p:nvPicPr>
          <p:cNvPr id="527" name="Google Shape;527;p18"/>
          <p:cNvPicPr preferRelativeResize="0"/>
          <p:nvPr>
            <p:ph idx="2" type="pic"/>
          </p:nvPr>
        </p:nvPicPr>
        <p:blipFill rotWithShape="1">
          <a:blip r:embed="rId4">
            <a:alphaModFix/>
          </a:blip>
          <a:srcRect b="3908" l="0" r="0" t="3908"/>
          <a:stretch/>
        </p:blipFill>
        <p:spPr>
          <a:xfrm>
            <a:off x="7658397" y="2012404"/>
            <a:ext cx="3965151" cy="3654999"/>
          </a:xfrm>
          <a:prstGeom prst="rect">
            <a:avLst/>
          </a:prstGeom>
          <a:noFill/>
          <a:ln>
            <a:noFill/>
          </a:ln>
        </p:spPr>
      </p:pic>
      <p:sp>
        <p:nvSpPr>
          <p:cNvPr id="528" name="Google Shape;528;p18"/>
          <p:cNvSpPr txBox="1"/>
          <p:nvPr/>
        </p:nvSpPr>
        <p:spPr>
          <a:xfrm>
            <a:off x="470319" y="232909"/>
            <a:ext cx="20796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sl-SI" sz="2400">
                <a:solidFill>
                  <a:srgbClr val="C52B87"/>
                </a:solidFill>
                <a:latin typeface="Calibri"/>
                <a:ea typeface="Calibri"/>
                <a:cs typeface="Calibri"/>
                <a:sym typeface="Calibri"/>
              </a:rPr>
              <a:t>Αξιολόγηση</a:t>
            </a:r>
            <a:endParaRPr b="0" i="0" sz="1400" u="none" cap="none" strike="noStrike">
              <a:solidFill>
                <a:srgbClr val="000000"/>
              </a:solidFill>
              <a:latin typeface="Arial"/>
              <a:ea typeface="Arial"/>
              <a:cs typeface="Arial"/>
              <a:sym typeface="Arial"/>
            </a:endParaRPr>
          </a:p>
        </p:txBody>
      </p:sp>
      <p:sp>
        <p:nvSpPr>
          <p:cNvPr id="529" name="Google Shape;529;p18"/>
          <p:cNvSpPr/>
          <p:nvPr/>
        </p:nvSpPr>
        <p:spPr>
          <a:xfrm>
            <a:off x="470325" y="785025"/>
            <a:ext cx="6931500" cy="490020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200"/>
              <a:buFont typeface="Arial"/>
              <a:buNone/>
            </a:pPr>
            <a:r>
              <a:rPr lang="sl-SI" sz="2000">
                <a:solidFill>
                  <a:schemeClr val="dk1"/>
                </a:solidFill>
                <a:latin typeface="Calibri"/>
                <a:ea typeface="Calibri"/>
                <a:cs typeface="Calibri"/>
                <a:sym typeface="Calibri"/>
              </a:rPr>
              <a:t>Ερώτηση τύπου πολλαπλής επιλογής: </a:t>
            </a:r>
            <a:endParaRPr b="0" i="0" sz="20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1" lang="sl-SI" sz="2000">
                <a:solidFill>
                  <a:schemeClr val="dk2"/>
                </a:solidFill>
                <a:latin typeface="Calibri"/>
                <a:ea typeface="Calibri"/>
                <a:cs typeface="Calibri"/>
                <a:sym typeface="Calibri"/>
              </a:rPr>
              <a:t>Ε</a:t>
            </a:r>
            <a:r>
              <a:rPr b="1" i="0" lang="sl-SI" sz="2000" u="none" cap="none" strike="noStrike">
                <a:solidFill>
                  <a:schemeClr val="dk2"/>
                </a:solidFill>
                <a:latin typeface="Calibri"/>
                <a:ea typeface="Calibri"/>
                <a:cs typeface="Calibri"/>
                <a:sym typeface="Calibri"/>
              </a:rPr>
              <a:t>5. </a:t>
            </a:r>
            <a:r>
              <a:rPr b="1" lang="sl-SI" sz="2000">
                <a:solidFill>
                  <a:schemeClr val="dk2"/>
                </a:solidFill>
                <a:latin typeface="Calibri"/>
                <a:ea typeface="Calibri"/>
                <a:cs typeface="Calibri"/>
                <a:sym typeface="Calibri"/>
              </a:rPr>
              <a:t> Τα ατομικά σχέδια ψηφιακής μεταρρύθμισης ενδυναμώνουν τους μαθητές με τους εξής τρόπους:</a:t>
            </a:r>
            <a:endParaRPr b="1" i="0" sz="2000" u="none" cap="none" strike="noStrike">
              <a:solidFill>
                <a:schemeClr val="dk2"/>
              </a:solidFill>
              <a:latin typeface="Calibri"/>
              <a:ea typeface="Calibri"/>
              <a:cs typeface="Calibri"/>
              <a:sym typeface="Calibri"/>
            </a:endParaRPr>
          </a:p>
          <a:p>
            <a:pPr indent="0" lvl="0" marL="0" marR="0" rtl="0" algn="l">
              <a:lnSpc>
                <a:spcPct val="100000"/>
              </a:lnSpc>
              <a:spcBef>
                <a:spcPts val="1200"/>
              </a:spcBef>
              <a:spcAft>
                <a:spcPts val="0"/>
              </a:spcAft>
              <a:buNone/>
            </a:pPr>
            <a:r>
              <a:rPr b="0" i="0" lang="sl-SI" sz="2000" u="none" cap="none" strike="noStrike">
                <a:solidFill>
                  <a:schemeClr val="dk2"/>
                </a:solidFill>
                <a:latin typeface="Calibri"/>
                <a:ea typeface="Calibri"/>
                <a:cs typeface="Calibri"/>
                <a:sym typeface="Calibri"/>
              </a:rPr>
              <a:t>A) Του</a:t>
            </a:r>
            <a:r>
              <a:rPr lang="sl-SI" sz="2000">
                <a:solidFill>
                  <a:schemeClr val="dk2"/>
                </a:solidFill>
                <a:latin typeface="Calibri"/>
                <a:ea typeface="Calibri"/>
                <a:cs typeface="Calibri"/>
                <a:sym typeface="Calibri"/>
              </a:rPr>
              <a:t>ς λένε ακριβώς ποια εργαλεία πρέπει να χρησιμοποιήσουν</a:t>
            </a:r>
            <a:br>
              <a:rPr b="0" i="0" lang="sl-SI" sz="2000" u="none" cap="none" strike="noStrike">
                <a:solidFill>
                  <a:schemeClr val="dk2"/>
                </a:solidFill>
                <a:latin typeface="Calibri"/>
                <a:ea typeface="Calibri"/>
                <a:cs typeface="Calibri"/>
                <a:sym typeface="Calibri"/>
              </a:rPr>
            </a:br>
            <a:r>
              <a:rPr b="0" i="0" lang="sl-SI" sz="2000" u="none" cap="none" strike="noStrike">
                <a:solidFill>
                  <a:schemeClr val="dk2"/>
                </a:solidFill>
                <a:latin typeface="Calibri"/>
                <a:ea typeface="Calibri"/>
                <a:cs typeface="Calibri"/>
                <a:sym typeface="Calibri"/>
              </a:rPr>
              <a:t>B) </a:t>
            </a:r>
            <a:r>
              <a:rPr lang="sl-SI" sz="2000">
                <a:solidFill>
                  <a:schemeClr val="dk2"/>
                </a:solidFill>
                <a:latin typeface="Calibri"/>
                <a:ea typeface="Calibri"/>
                <a:cs typeface="Calibri"/>
                <a:sym typeface="Calibri"/>
              </a:rPr>
              <a:t>Το να προοδεύουν εξαρτάται από τον εκπαιδευτικό</a:t>
            </a:r>
            <a:br>
              <a:rPr b="0" i="0" lang="sl-SI" sz="2000" u="none" cap="none" strike="noStrike">
                <a:solidFill>
                  <a:schemeClr val="dk2"/>
                </a:solidFill>
                <a:latin typeface="Calibri"/>
                <a:ea typeface="Calibri"/>
                <a:cs typeface="Calibri"/>
                <a:sym typeface="Calibri"/>
              </a:rPr>
            </a:br>
            <a:r>
              <a:rPr lang="sl-SI" sz="2000">
                <a:solidFill>
                  <a:schemeClr val="dk2"/>
                </a:solidFill>
                <a:latin typeface="Calibri"/>
                <a:ea typeface="Calibri"/>
                <a:cs typeface="Calibri"/>
                <a:sym typeface="Calibri"/>
              </a:rPr>
              <a:t>Γ</a:t>
            </a:r>
            <a:r>
              <a:rPr b="0" i="0" lang="sl-SI" sz="2000" u="none" cap="none" strike="noStrike">
                <a:solidFill>
                  <a:schemeClr val="dk2"/>
                </a:solidFill>
                <a:latin typeface="Calibri"/>
                <a:ea typeface="Calibri"/>
                <a:cs typeface="Calibri"/>
                <a:sym typeface="Calibri"/>
              </a:rPr>
              <a:t>)</a:t>
            </a:r>
            <a:r>
              <a:rPr lang="sl-SI" sz="2000">
                <a:solidFill>
                  <a:schemeClr val="dk2"/>
                </a:solidFill>
                <a:latin typeface="Calibri"/>
                <a:ea typeface="Calibri"/>
                <a:cs typeface="Calibri"/>
                <a:sym typeface="Calibri"/>
              </a:rPr>
              <a:t> Τους ενθαρρύνουν να αναλαμβάνουν ευθύνη, να θέτουν στόχους, να καθοδηγούν τη μάθησή τους</a:t>
            </a:r>
            <a:br>
              <a:rPr lang="sl-SI" sz="2000">
                <a:solidFill>
                  <a:schemeClr val="dk2"/>
                </a:solidFill>
                <a:latin typeface="Calibri"/>
                <a:ea typeface="Calibri"/>
                <a:cs typeface="Calibri"/>
                <a:sym typeface="Calibri"/>
              </a:rPr>
            </a:br>
            <a:r>
              <a:rPr lang="sl-SI" sz="2000">
                <a:solidFill>
                  <a:schemeClr val="dk2"/>
                </a:solidFill>
                <a:latin typeface="Calibri"/>
                <a:ea typeface="Calibri"/>
                <a:cs typeface="Calibri"/>
                <a:sym typeface="Calibri"/>
              </a:rPr>
              <a:t>Δ</a:t>
            </a:r>
            <a:r>
              <a:rPr b="0" i="0" lang="sl-SI" sz="2000" u="none" cap="none" strike="noStrike">
                <a:solidFill>
                  <a:schemeClr val="dk2"/>
                </a:solidFill>
                <a:latin typeface="Calibri"/>
                <a:ea typeface="Calibri"/>
                <a:cs typeface="Calibri"/>
                <a:sym typeface="Calibri"/>
              </a:rPr>
              <a:t>) Το να μην έχουν</a:t>
            </a:r>
            <a:r>
              <a:rPr lang="sl-SI" sz="2000">
                <a:solidFill>
                  <a:schemeClr val="dk2"/>
                </a:solidFill>
                <a:latin typeface="Calibri"/>
                <a:ea typeface="Calibri"/>
                <a:cs typeface="Calibri"/>
                <a:sym typeface="Calibri"/>
              </a:rPr>
              <a:t> την ανάγκη για ανατροφοδότηση ή </a:t>
            </a:r>
            <a:r>
              <a:rPr lang="sl-SI" sz="2000">
                <a:solidFill>
                  <a:schemeClr val="dk2"/>
                </a:solidFill>
                <a:latin typeface="Calibri"/>
                <a:ea typeface="Calibri"/>
                <a:cs typeface="Calibri"/>
                <a:sym typeface="Calibri"/>
              </a:rPr>
              <a:t>υποστήριξη</a:t>
            </a:r>
            <a:endParaRPr b="0" i="0" sz="2000" u="none" cap="none" strike="noStrike">
              <a:solidFill>
                <a:schemeClr val="dk2"/>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rPr b="1" lang="sl-SI" sz="2000">
                <a:solidFill>
                  <a:schemeClr val="dk2"/>
                </a:solidFill>
                <a:latin typeface="Calibri"/>
                <a:ea typeface="Calibri"/>
                <a:cs typeface="Calibri"/>
                <a:sym typeface="Calibri"/>
              </a:rPr>
              <a:t>Σωστή Απάντηση</a:t>
            </a:r>
            <a:r>
              <a:rPr b="1" i="0" lang="sl-SI" sz="2000" u="none" cap="none" strike="noStrike">
                <a:solidFill>
                  <a:schemeClr val="dk2"/>
                </a:solidFill>
                <a:latin typeface="Calibri"/>
                <a:ea typeface="Calibri"/>
                <a:cs typeface="Calibri"/>
                <a:sym typeface="Calibri"/>
              </a:rPr>
              <a:t>:</a:t>
            </a:r>
            <a:r>
              <a:rPr b="0" i="0" lang="sl-SI" sz="2000" u="none" cap="none" strike="noStrike">
                <a:solidFill>
                  <a:schemeClr val="dk2"/>
                </a:solidFill>
                <a:latin typeface="Calibri"/>
                <a:ea typeface="Calibri"/>
                <a:cs typeface="Calibri"/>
                <a:sym typeface="Calibri"/>
              </a:rPr>
              <a:t> </a:t>
            </a:r>
            <a:r>
              <a:rPr b="1" lang="sl-SI" sz="2000">
                <a:solidFill>
                  <a:schemeClr val="dk2"/>
                </a:solidFill>
                <a:latin typeface="Calibri"/>
                <a:ea typeface="Calibri"/>
                <a:cs typeface="Calibri"/>
                <a:sym typeface="Calibri"/>
              </a:rPr>
              <a:t>Γ</a:t>
            </a:r>
            <a:endParaRPr b="1" sz="2000">
              <a:solidFill>
                <a:schemeClr val="dk2"/>
              </a:solidFill>
              <a:latin typeface="Calibri"/>
              <a:ea typeface="Calibri"/>
              <a:cs typeface="Calibri"/>
              <a:sym typeface="Calibri"/>
            </a:endParaRPr>
          </a:p>
          <a:p>
            <a:pPr indent="0" lvl="0" marL="0" marR="0" rtl="0" algn="l">
              <a:lnSpc>
                <a:spcPct val="100000"/>
              </a:lnSpc>
              <a:spcBef>
                <a:spcPts val="1200"/>
              </a:spcBef>
              <a:spcAft>
                <a:spcPts val="0"/>
              </a:spcAft>
              <a:buClr>
                <a:schemeClr val="dk2"/>
              </a:buClr>
              <a:buSzPts val="1100"/>
              <a:buFont typeface="Arial"/>
              <a:buNone/>
            </a:pPr>
            <a:r>
              <a:rPr b="1" lang="sl-SI" sz="2000">
                <a:solidFill>
                  <a:schemeClr val="dk2"/>
                </a:solidFill>
                <a:latin typeface="Calibri"/>
                <a:ea typeface="Calibri"/>
                <a:cs typeface="Calibri"/>
                <a:sym typeface="Calibri"/>
              </a:rPr>
              <a:t>Ο λόγος</a:t>
            </a:r>
            <a:r>
              <a:rPr b="1" i="0" lang="sl-SI" sz="2000" u="none" cap="none" strike="noStrike">
                <a:solidFill>
                  <a:schemeClr val="dk2"/>
                </a:solidFill>
                <a:latin typeface="Calibri"/>
                <a:ea typeface="Calibri"/>
                <a:cs typeface="Calibri"/>
                <a:sym typeface="Calibri"/>
              </a:rPr>
              <a:t>:</a:t>
            </a:r>
            <a:r>
              <a:rPr b="0" i="0" lang="sl-SI" sz="2000" u="none" cap="none" strike="noStrike">
                <a:solidFill>
                  <a:schemeClr val="dk2"/>
                </a:solidFill>
                <a:latin typeface="Calibri"/>
                <a:ea typeface="Calibri"/>
                <a:cs typeface="Calibri"/>
                <a:sym typeface="Calibri"/>
              </a:rPr>
              <a:t> </a:t>
            </a:r>
            <a:r>
              <a:rPr lang="sl-SI" sz="2000">
                <a:solidFill>
                  <a:schemeClr val="dk2"/>
                </a:solidFill>
                <a:latin typeface="Calibri"/>
                <a:ea typeface="Calibri"/>
                <a:cs typeface="Calibri"/>
                <a:sym typeface="Calibri"/>
              </a:rPr>
              <a:t>Τα σχέδια δράσης βοηθούν τους μαθητές να αναλάβουν ευθύνη, να θέσουν στόχους και να παρακολουθούν την πρόοδό τους, ενισχύοντας την αυτονομία και την αυτοπεποίθησή τους.</a:t>
            </a:r>
            <a:endParaRPr sz="2000">
              <a:solidFill>
                <a:schemeClr val="dk2"/>
              </a:solidFill>
              <a:latin typeface="Calibri"/>
              <a:ea typeface="Calibri"/>
              <a:cs typeface="Calibri"/>
              <a:sym typeface="Calibri"/>
            </a:endParaRPr>
          </a:p>
          <a:p>
            <a:pPr indent="0" lvl="0" marL="0" rtl="0" algn="l">
              <a:lnSpc>
                <a:spcPct val="115000"/>
              </a:lnSpc>
              <a:spcBef>
                <a:spcPts val="1200"/>
              </a:spcBef>
              <a:spcAft>
                <a:spcPts val="0"/>
              </a:spcAft>
              <a:buClr>
                <a:schemeClr val="dk2"/>
              </a:buClr>
              <a:buSzPts val="1100"/>
              <a:buFont typeface="Arial"/>
              <a:buNone/>
            </a:pPr>
            <a:r>
              <a:t/>
            </a:r>
            <a:endParaRPr sz="2000">
              <a:solidFill>
                <a:schemeClr val="dk2"/>
              </a:solidFill>
              <a:latin typeface="Calibri"/>
              <a:ea typeface="Calibri"/>
              <a:cs typeface="Calibri"/>
              <a:sym typeface="Calibri"/>
            </a:endParaRPr>
          </a:p>
          <a:p>
            <a:pPr indent="0" lvl="0" marL="0" marR="0" rtl="0" algn="l">
              <a:lnSpc>
                <a:spcPct val="115000"/>
              </a:lnSpc>
              <a:spcBef>
                <a:spcPts val="1200"/>
              </a:spcBef>
              <a:spcAft>
                <a:spcPts val="0"/>
              </a:spcAft>
              <a:buClr>
                <a:schemeClr val="dk2"/>
              </a:buClr>
              <a:buSzPts val="1100"/>
              <a:buFont typeface="Arial"/>
              <a:buNone/>
            </a:pPr>
            <a:r>
              <a:t/>
            </a:r>
            <a:endParaRPr sz="2000">
              <a:solidFill>
                <a:schemeClr val="dk2"/>
              </a:solidFill>
              <a:latin typeface="Calibri"/>
              <a:ea typeface="Calibri"/>
              <a:cs typeface="Calibri"/>
              <a:sym typeface="Calibri"/>
            </a:endParaRPr>
          </a:p>
          <a:p>
            <a:pPr indent="0" lvl="0" marL="0" marR="0" rtl="0" algn="just">
              <a:lnSpc>
                <a:spcPct val="150000"/>
              </a:lnSpc>
              <a:spcBef>
                <a:spcPts val="1200"/>
              </a:spcBef>
              <a:spcAft>
                <a:spcPts val="0"/>
              </a:spcAft>
              <a:buClr>
                <a:srgbClr val="000000"/>
              </a:buClr>
              <a:buSzPts val="900"/>
              <a:buFont typeface="Arial"/>
              <a:buNone/>
            </a:pPr>
            <a:r>
              <a:t/>
            </a:r>
            <a:endParaRPr b="0" i="0" sz="2000" u="none" cap="none" strike="noStrike">
              <a:solidFill>
                <a:schemeClr val="dk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33" name="Shape 533"/>
        <p:cNvGrpSpPr/>
        <p:nvPr/>
      </p:nvGrpSpPr>
      <p:grpSpPr>
        <a:xfrm>
          <a:off x="0" y="0"/>
          <a:ext cx="0" cy="0"/>
          <a:chOff x="0" y="0"/>
          <a:chExt cx="0" cy="0"/>
        </a:xfrm>
      </p:grpSpPr>
      <p:pic>
        <p:nvPicPr>
          <p:cNvPr id="534" name="Google Shape;534;p19"/>
          <p:cNvPicPr preferRelativeResize="0"/>
          <p:nvPr>
            <p:ph idx="2" type="pic"/>
          </p:nvPr>
        </p:nvPicPr>
        <p:blipFill rotWithShape="1">
          <a:blip r:embed="rId4">
            <a:alphaModFix/>
          </a:blip>
          <a:srcRect b="3908" l="0" r="0" t="3908"/>
          <a:stretch/>
        </p:blipFill>
        <p:spPr>
          <a:xfrm>
            <a:off x="655608" y="370936"/>
            <a:ext cx="5895601" cy="5434500"/>
          </a:xfrm>
          <a:prstGeom prst="rect">
            <a:avLst/>
          </a:prstGeom>
          <a:noFill/>
          <a:ln>
            <a:noFill/>
          </a:ln>
        </p:spPr>
      </p:pic>
      <p:sp>
        <p:nvSpPr>
          <p:cNvPr id="535" name="Google Shape;535;p19"/>
          <p:cNvSpPr txBox="1"/>
          <p:nvPr/>
        </p:nvSpPr>
        <p:spPr>
          <a:xfrm>
            <a:off x="6797264" y="370916"/>
            <a:ext cx="44721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sl-SI" sz="2400">
                <a:solidFill>
                  <a:srgbClr val="C52B87"/>
                </a:solidFill>
                <a:latin typeface="Calibri"/>
                <a:ea typeface="Calibri"/>
                <a:cs typeface="Calibri"/>
                <a:sym typeface="Calibri"/>
              </a:rPr>
              <a:t>Ερωτήσεις για αναστοχασμό</a:t>
            </a:r>
            <a:endParaRPr b="0" i="0" sz="1400" u="none" cap="none" strike="noStrike">
              <a:solidFill>
                <a:srgbClr val="000000"/>
              </a:solidFill>
              <a:latin typeface="Arial"/>
              <a:ea typeface="Arial"/>
              <a:cs typeface="Arial"/>
              <a:sym typeface="Arial"/>
            </a:endParaRPr>
          </a:p>
        </p:txBody>
      </p:sp>
      <p:sp>
        <p:nvSpPr>
          <p:cNvPr id="536" name="Google Shape;536;p19"/>
          <p:cNvSpPr/>
          <p:nvPr/>
        </p:nvSpPr>
        <p:spPr>
          <a:xfrm>
            <a:off x="6797275" y="832625"/>
            <a:ext cx="5029800" cy="4972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2"/>
              </a:buClr>
              <a:buSzPts val="1100"/>
              <a:buFont typeface="Arial"/>
              <a:buNone/>
            </a:pPr>
            <a:r>
              <a:rPr b="1" lang="sl-SI" sz="2300">
                <a:solidFill>
                  <a:schemeClr val="dk2"/>
                </a:solidFill>
                <a:latin typeface="Calibri"/>
                <a:ea typeface="Calibri"/>
                <a:cs typeface="Calibri"/>
                <a:sym typeface="Calibri"/>
              </a:rPr>
              <a:t>Ε</a:t>
            </a:r>
            <a:r>
              <a:rPr b="1" i="0" lang="sl-SI" sz="2300" u="none" cap="none" strike="noStrike">
                <a:solidFill>
                  <a:schemeClr val="dk2"/>
                </a:solidFill>
                <a:latin typeface="Calibri"/>
                <a:ea typeface="Calibri"/>
                <a:cs typeface="Calibri"/>
                <a:sym typeface="Calibri"/>
              </a:rPr>
              <a:t>1. </a:t>
            </a:r>
            <a:r>
              <a:rPr lang="sl-SI" sz="2100">
                <a:solidFill>
                  <a:schemeClr val="dk2"/>
                </a:solidFill>
                <a:latin typeface="Calibri"/>
                <a:ea typeface="Calibri"/>
                <a:cs typeface="Calibri"/>
                <a:sym typeface="Calibri"/>
              </a:rPr>
              <a:t>Ποιες παραδοχές ή πεποιθήσεις έχω αυτή τη στιγμή σχετικά με τους ενήλικες και την ικανότητά τους να χρησιμοποιούν ψηφιακά εργαλεία, και πώς ενδέχεται αυτές οι πεποιθήσεις να επηρεάζουν τη διδασκαλία μου;</a:t>
            </a:r>
            <a:endParaRPr sz="2100">
              <a:solidFill>
                <a:schemeClr val="dk2"/>
              </a:solidFill>
              <a:latin typeface="Calibri"/>
              <a:ea typeface="Calibri"/>
              <a:cs typeface="Calibri"/>
              <a:sym typeface="Calibri"/>
            </a:endParaRPr>
          </a:p>
          <a:p>
            <a:pPr indent="0" lvl="0" marL="0" marR="0" rtl="0" algn="just">
              <a:lnSpc>
                <a:spcPct val="100000"/>
              </a:lnSpc>
              <a:spcBef>
                <a:spcPts val="0"/>
              </a:spcBef>
              <a:spcAft>
                <a:spcPts val="0"/>
              </a:spcAft>
              <a:buClr>
                <a:schemeClr val="dk2"/>
              </a:buClr>
              <a:buSzPts val="1100"/>
              <a:buFont typeface="Arial"/>
              <a:buNone/>
            </a:pPr>
            <a:r>
              <a:rPr b="1" lang="sl-SI" sz="2300">
                <a:solidFill>
                  <a:schemeClr val="dk2"/>
                </a:solidFill>
                <a:latin typeface="Calibri"/>
                <a:ea typeface="Calibri"/>
                <a:cs typeface="Calibri"/>
                <a:sym typeface="Calibri"/>
              </a:rPr>
              <a:t>Ε</a:t>
            </a:r>
            <a:r>
              <a:rPr b="1" i="0" lang="sl-SI" sz="2300" u="none" cap="none" strike="noStrike">
                <a:solidFill>
                  <a:schemeClr val="dk2"/>
                </a:solidFill>
                <a:latin typeface="Calibri"/>
                <a:ea typeface="Calibri"/>
                <a:cs typeface="Calibri"/>
                <a:sym typeface="Calibri"/>
              </a:rPr>
              <a:t>2. </a:t>
            </a:r>
            <a:r>
              <a:rPr lang="sl-SI" sz="2100">
                <a:solidFill>
                  <a:schemeClr val="dk2"/>
                </a:solidFill>
                <a:latin typeface="Calibri"/>
                <a:ea typeface="Calibri"/>
                <a:cs typeface="Calibri"/>
                <a:sym typeface="Calibri"/>
              </a:rPr>
              <a:t>Ποιο πρακτικό μέτρο θα λάβω τον επόμενο μήνα για να προωθήσω την αυτονομία και την ενδυνάμωση των μαθητών στη διδακτική μου πρακτική;</a:t>
            </a:r>
            <a:endParaRPr sz="2100">
              <a:solidFill>
                <a:schemeClr val="dk2"/>
              </a:solidFill>
              <a:latin typeface="Calibri"/>
              <a:ea typeface="Calibri"/>
              <a:cs typeface="Calibri"/>
              <a:sym typeface="Calibri"/>
            </a:endParaRPr>
          </a:p>
          <a:p>
            <a:pPr indent="0" lvl="0" marL="0" marR="0" rtl="0" algn="just">
              <a:lnSpc>
                <a:spcPct val="100000"/>
              </a:lnSpc>
              <a:spcBef>
                <a:spcPts val="0"/>
              </a:spcBef>
              <a:spcAft>
                <a:spcPts val="0"/>
              </a:spcAft>
              <a:buClr>
                <a:schemeClr val="dk2"/>
              </a:buClr>
              <a:buSzPts val="1100"/>
              <a:buFont typeface="Arial"/>
              <a:buNone/>
            </a:pPr>
            <a:r>
              <a:rPr b="1" lang="sl-SI" sz="2300">
                <a:solidFill>
                  <a:schemeClr val="dk2"/>
                </a:solidFill>
                <a:latin typeface="Calibri"/>
                <a:ea typeface="Calibri"/>
                <a:cs typeface="Calibri"/>
                <a:sym typeface="Calibri"/>
              </a:rPr>
              <a:t>Ε</a:t>
            </a:r>
            <a:r>
              <a:rPr b="1" i="0" lang="sl-SI" sz="2300" u="none" cap="none" strike="noStrike">
                <a:solidFill>
                  <a:schemeClr val="dk2"/>
                </a:solidFill>
                <a:latin typeface="Calibri"/>
                <a:ea typeface="Calibri"/>
                <a:cs typeface="Calibri"/>
                <a:sym typeface="Calibri"/>
              </a:rPr>
              <a:t>3. </a:t>
            </a:r>
            <a:r>
              <a:rPr lang="sl-SI" sz="2100">
                <a:solidFill>
                  <a:schemeClr val="dk2"/>
                </a:solidFill>
                <a:latin typeface="Calibri"/>
                <a:ea typeface="Calibri"/>
                <a:cs typeface="Calibri"/>
                <a:sym typeface="Calibri"/>
              </a:rPr>
              <a:t>Ποιον τομέα ψηφιακών δεξιοτήτων πρέπει να ενισχύσω προσωπικά για να ανταποκριθώ καλύτερα στις ανάγκες των μαθητών μου και ποιοι πόροι ή ενέργειες θα με βοηθήσουν να βελτιωθώ;</a:t>
            </a:r>
            <a:endParaRPr sz="2100">
              <a:solidFill>
                <a:schemeClr val="dk2"/>
              </a:solidFill>
              <a:latin typeface="Calibri"/>
              <a:ea typeface="Calibri"/>
              <a:cs typeface="Calibri"/>
              <a:sym typeface="Calibri"/>
            </a:endParaRPr>
          </a:p>
          <a:p>
            <a:pPr indent="0" lvl="0" marL="0" rtl="0" algn="just">
              <a:lnSpc>
                <a:spcPct val="115000"/>
              </a:lnSpc>
              <a:spcBef>
                <a:spcPts val="1400"/>
              </a:spcBef>
              <a:spcAft>
                <a:spcPts val="0"/>
              </a:spcAft>
              <a:buClr>
                <a:schemeClr val="dk2"/>
              </a:buClr>
              <a:buSzPts val="1100"/>
              <a:buFont typeface="Arial"/>
              <a:buNone/>
            </a:pPr>
            <a:r>
              <a:t/>
            </a:r>
            <a:endParaRPr sz="2100">
              <a:solidFill>
                <a:schemeClr val="dk2"/>
              </a:solidFill>
              <a:latin typeface="Calibri"/>
              <a:ea typeface="Calibri"/>
              <a:cs typeface="Calibri"/>
              <a:sym typeface="Calibri"/>
            </a:endParaRPr>
          </a:p>
          <a:p>
            <a:pPr indent="0" lvl="0" marL="0" marR="0" rtl="0" algn="just">
              <a:lnSpc>
                <a:spcPct val="115000"/>
              </a:lnSpc>
              <a:spcBef>
                <a:spcPts val="1400"/>
              </a:spcBef>
              <a:spcAft>
                <a:spcPts val="0"/>
              </a:spcAft>
              <a:buClr>
                <a:schemeClr val="dk2"/>
              </a:buClr>
              <a:buSzPts val="1100"/>
              <a:buFont typeface="Arial"/>
              <a:buNone/>
            </a:pPr>
            <a:r>
              <a:t/>
            </a:r>
            <a:endParaRPr sz="2100">
              <a:solidFill>
                <a:schemeClr val="dk2"/>
              </a:solidFill>
              <a:latin typeface="Calibri"/>
              <a:ea typeface="Calibri"/>
              <a:cs typeface="Calibri"/>
              <a:sym typeface="Calibri"/>
            </a:endParaRPr>
          </a:p>
          <a:p>
            <a:pPr indent="0" lvl="0" marL="0" marR="0" rtl="0" algn="l">
              <a:lnSpc>
                <a:spcPct val="100000"/>
              </a:lnSpc>
              <a:spcBef>
                <a:spcPts val="400"/>
              </a:spcBef>
              <a:spcAft>
                <a:spcPts val="0"/>
              </a:spcAft>
              <a:buClr>
                <a:srgbClr val="000000"/>
              </a:buClr>
              <a:buSzPts val="1100"/>
              <a:buFont typeface="Arial"/>
              <a:buNone/>
            </a:pPr>
            <a:r>
              <a:t/>
            </a:r>
            <a:endParaRPr b="0" i="0" sz="21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900"/>
              <a:buFont typeface="Arial"/>
              <a:buNone/>
            </a:pPr>
            <a:r>
              <a:t/>
            </a:r>
            <a:endParaRPr b="0" i="0" sz="1900" u="none" cap="none" strike="noStrike">
              <a:solidFill>
                <a:schemeClr val="dk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40" name="Shape 540"/>
        <p:cNvGrpSpPr/>
        <p:nvPr/>
      </p:nvGrpSpPr>
      <p:grpSpPr>
        <a:xfrm>
          <a:off x="0" y="0"/>
          <a:ext cx="0" cy="0"/>
          <a:chOff x="0" y="0"/>
          <a:chExt cx="0" cy="0"/>
        </a:xfrm>
      </p:grpSpPr>
      <p:pic>
        <p:nvPicPr>
          <p:cNvPr id="541" name="Google Shape;541;p21"/>
          <p:cNvPicPr preferRelativeResize="0"/>
          <p:nvPr>
            <p:ph idx="2" type="pic"/>
          </p:nvPr>
        </p:nvPicPr>
        <p:blipFill rotWithShape="1">
          <a:blip r:embed="rId4">
            <a:alphaModFix/>
          </a:blip>
          <a:srcRect b="3908" l="0" r="0" t="3908"/>
          <a:stretch/>
        </p:blipFill>
        <p:spPr>
          <a:xfrm>
            <a:off x="7218801" y="1607198"/>
            <a:ext cx="4404749" cy="4060201"/>
          </a:xfrm>
          <a:prstGeom prst="rect">
            <a:avLst/>
          </a:prstGeom>
          <a:noFill/>
          <a:ln>
            <a:noFill/>
          </a:ln>
        </p:spPr>
      </p:pic>
      <p:sp>
        <p:nvSpPr>
          <p:cNvPr id="542" name="Google Shape;542;p21"/>
          <p:cNvSpPr txBox="1"/>
          <p:nvPr/>
        </p:nvSpPr>
        <p:spPr>
          <a:xfrm>
            <a:off x="601594" y="232909"/>
            <a:ext cx="19608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sl-SI" sz="2400">
                <a:solidFill>
                  <a:srgbClr val="C52B87"/>
                </a:solidFill>
                <a:latin typeface="Calibri"/>
                <a:ea typeface="Calibri"/>
                <a:cs typeface="Calibri"/>
                <a:sym typeface="Calibri"/>
              </a:rPr>
              <a:t>Συμπέρασμα</a:t>
            </a:r>
            <a:endParaRPr b="0" i="0" sz="1400" u="none" cap="none" strike="noStrike">
              <a:solidFill>
                <a:srgbClr val="000000"/>
              </a:solidFill>
              <a:latin typeface="Arial"/>
              <a:ea typeface="Arial"/>
              <a:cs typeface="Arial"/>
              <a:sym typeface="Arial"/>
            </a:endParaRPr>
          </a:p>
        </p:txBody>
      </p:sp>
      <p:sp>
        <p:nvSpPr>
          <p:cNvPr id="543" name="Google Shape;543;p21"/>
          <p:cNvSpPr/>
          <p:nvPr/>
        </p:nvSpPr>
        <p:spPr>
          <a:xfrm>
            <a:off x="601600" y="694600"/>
            <a:ext cx="6141000" cy="5102400"/>
          </a:xfrm>
          <a:prstGeom prst="rect">
            <a:avLst/>
          </a:prstGeom>
          <a:noFill/>
          <a:ln>
            <a:noFill/>
          </a:ln>
        </p:spPr>
        <p:txBody>
          <a:bodyPr anchorCtr="0" anchor="t" bIns="45700" lIns="91425" spcFirstLastPara="1" rIns="91425" wrap="square" tIns="45700">
            <a:spAutoFit/>
          </a:bodyPr>
          <a:lstStyle/>
          <a:p>
            <a:pPr indent="0" lvl="0" marL="0" rtl="0" algn="l">
              <a:lnSpc>
                <a:spcPct val="100000"/>
              </a:lnSpc>
              <a:spcBef>
                <a:spcPts val="1200"/>
              </a:spcBef>
              <a:spcAft>
                <a:spcPts val="0"/>
              </a:spcAft>
              <a:buClr>
                <a:schemeClr val="dk2"/>
              </a:buClr>
              <a:buSzPts val="1100"/>
              <a:buFont typeface="Arial"/>
              <a:buNone/>
            </a:pPr>
            <a:r>
              <a:rPr lang="sl-SI" sz="1800">
                <a:solidFill>
                  <a:srgbClr val="5F625F"/>
                </a:solidFill>
                <a:latin typeface="Calibri"/>
                <a:ea typeface="Calibri"/>
                <a:cs typeface="Calibri"/>
                <a:sym typeface="Calibri"/>
              </a:rPr>
              <a:t>Σε αυτή την ενότητα, διερευνήσαμε πώς οι προσεγγίσεις που βασίζονται στη συμπερίληψη και στις ικανότητες δίνουν τη δυνατότητα στους ενήλικες μαθητές να συμμετέχουν με αυτοπεποίθηση σε μια κοινωνία που γίνεται ολοένα και πιο ψηφιακή. Αναγνωρίζοντας την ποικιλομορφία των αναγκών και των εμπειριών των μαθητών, οι εκπαιδευτικοί μπορούν να δημιουργήσουν μαθησιακά περιβάλλοντα που προάγουν την ισότητα, τον σεβασμό και την προσβασιμότητα για όλους.</a:t>
            </a:r>
            <a:endParaRPr sz="1800">
              <a:solidFill>
                <a:srgbClr val="5F625F"/>
              </a:solidFill>
              <a:latin typeface="Calibri"/>
              <a:ea typeface="Calibri"/>
              <a:cs typeface="Calibri"/>
              <a:sym typeface="Calibri"/>
            </a:endParaRPr>
          </a:p>
          <a:p>
            <a:pPr indent="0" lvl="0" marL="0" rtl="0" algn="l">
              <a:lnSpc>
                <a:spcPct val="100000"/>
              </a:lnSpc>
              <a:spcBef>
                <a:spcPts val="1200"/>
              </a:spcBef>
              <a:spcAft>
                <a:spcPts val="0"/>
              </a:spcAft>
              <a:buClr>
                <a:schemeClr val="dk2"/>
              </a:buClr>
              <a:buSzPts val="1100"/>
              <a:buFont typeface="Arial"/>
              <a:buNone/>
            </a:pPr>
            <a:r>
              <a:rPr lang="sl-SI" sz="1800">
                <a:solidFill>
                  <a:srgbClr val="5F625F"/>
                </a:solidFill>
                <a:latin typeface="Calibri"/>
                <a:ea typeface="Calibri"/>
                <a:cs typeface="Calibri"/>
                <a:sym typeface="Calibri"/>
              </a:rPr>
              <a:t>Εξετάσαμε πώς η ψηφιακή ικανότητα υπερβαίνει τη χρήση εργαλείων, περιλαμβάνοντας κριτική σκέψη, ασφαλή και υπεύθυνη συμμετοχή, καθώς και την ικανότητα να εφαρμόζουν τις ψηφιακές δεξιότητες με ουσιαστικό τρόπο σε επαγγελματικά, εκπαιδευτικά και προσωπικά πλαίσια. Μέσω της ενδυνάμωσης, του καθορισμού στόχων και των εξατομικευμένων σχεδίων μετασχηματισμού, οι ενήλικες μαθητές αποκτούν αυτονομία, ανθεκτικότητα και έλεγχο της μαθησιακής τους πορείας.</a:t>
            </a:r>
            <a:endParaRPr sz="1800">
              <a:solidFill>
                <a:srgbClr val="5F625F"/>
              </a:solidFill>
              <a:latin typeface="Calibri"/>
              <a:ea typeface="Calibri"/>
              <a:cs typeface="Calibri"/>
              <a:sym typeface="Calibri"/>
            </a:endParaRPr>
          </a:p>
          <a:p>
            <a:pPr indent="0" lvl="0" marL="0" rtl="0" algn="l">
              <a:lnSpc>
                <a:spcPct val="100000"/>
              </a:lnSpc>
              <a:spcBef>
                <a:spcPts val="1200"/>
              </a:spcBef>
              <a:spcAft>
                <a:spcPts val="0"/>
              </a:spcAft>
              <a:buClr>
                <a:schemeClr val="dk2"/>
              </a:buClr>
              <a:buSzPts val="1100"/>
              <a:buFont typeface="Arial"/>
              <a:buNone/>
            </a:pPr>
            <a:r>
              <a:t/>
            </a:r>
            <a:endParaRPr sz="1800">
              <a:solidFill>
                <a:srgbClr val="5F625F"/>
              </a:solidFill>
              <a:latin typeface="Calibri"/>
              <a:ea typeface="Calibri"/>
              <a:cs typeface="Calibri"/>
              <a:sym typeface="Calibri"/>
            </a:endParaRPr>
          </a:p>
          <a:p>
            <a:pPr indent="0" lvl="0" marL="0" marR="0" rtl="0" algn="l">
              <a:lnSpc>
                <a:spcPct val="100000"/>
              </a:lnSpc>
              <a:spcBef>
                <a:spcPts val="1200"/>
              </a:spcBef>
              <a:spcAft>
                <a:spcPts val="0"/>
              </a:spcAft>
              <a:buClr>
                <a:schemeClr val="dk2"/>
              </a:buClr>
              <a:buSzPts val="1100"/>
              <a:buFont typeface="Arial"/>
              <a:buNone/>
            </a:pPr>
            <a:r>
              <a:t/>
            </a:r>
            <a:endParaRPr sz="1800">
              <a:solidFill>
                <a:srgbClr val="5F625F"/>
              </a:solidFill>
              <a:latin typeface="Calibri"/>
              <a:ea typeface="Calibri"/>
              <a:cs typeface="Calibri"/>
              <a:sym typeface="Calibri"/>
            </a:endParaRPr>
          </a:p>
          <a:p>
            <a:pPr indent="0" lvl="0" marL="0" marR="0" rtl="0" algn="just">
              <a:lnSpc>
                <a:spcPct val="100000"/>
              </a:lnSpc>
              <a:spcBef>
                <a:spcPts val="1200"/>
              </a:spcBef>
              <a:spcAft>
                <a:spcPts val="0"/>
              </a:spcAft>
              <a:buClr>
                <a:srgbClr val="000000"/>
              </a:buClr>
              <a:buSzPts val="1600"/>
              <a:buFont typeface="Arial"/>
              <a:buNone/>
            </a:pPr>
            <a:r>
              <a:t/>
            </a:r>
            <a:endParaRPr b="0" i="0" sz="18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t/>
            </a:r>
            <a:endParaRPr b="0" i="0" sz="14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900"/>
              <a:buFont typeface="Arial"/>
              <a:buNone/>
            </a:pPr>
            <a:r>
              <a:t/>
            </a:r>
            <a:endParaRPr b="0" i="0" sz="1100" u="none" cap="none" strike="noStrike">
              <a:solidFill>
                <a:schemeClr val="dk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47" name="Shape 547"/>
        <p:cNvGrpSpPr/>
        <p:nvPr/>
      </p:nvGrpSpPr>
      <p:grpSpPr>
        <a:xfrm>
          <a:off x="0" y="0"/>
          <a:ext cx="0" cy="0"/>
          <a:chOff x="0" y="0"/>
          <a:chExt cx="0" cy="0"/>
        </a:xfrm>
      </p:grpSpPr>
      <p:pic>
        <p:nvPicPr>
          <p:cNvPr id="548" name="Google Shape;548;g3af3434b6b5_0_2"/>
          <p:cNvPicPr preferRelativeResize="0"/>
          <p:nvPr>
            <p:ph idx="2" type="pic"/>
          </p:nvPr>
        </p:nvPicPr>
        <p:blipFill rotWithShape="1">
          <a:blip r:embed="rId4">
            <a:alphaModFix/>
          </a:blip>
          <a:srcRect b="3908" l="0" r="0" t="3908"/>
          <a:stretch/>
        </p:blipFill>
        <p:spPr>
          <a:xfrm>
            <a:off x="6911923" y="1324302"/>
            <a:ext cx="4711626" cy="4343099"/>
          </a:xfrm>
          <a:prstGeom prst="rect">
            <a:avLst/>
          </a:prstGeom>
          <a:noFill/>
          <a:ln>
            <a:noFill/>
          </a:ln>
        </p:spPr>
      </p:pic>
      <p:sp>
        <p:nvSpPr>
          <p:cNvPr id="549" name="Google Shape;549;g3af3434b6b5_0_2"/>
          <p:cNvSpPr txBox="1"/>
          <p:nvPr/>
        </p:nvSpPr>
        <p:spPr>
          <a:xfrm>
            <a:off x="690494" y="417634"/>
            <a:ext cx="19608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Conclusion</a:t>
            </a:r>
            <a:endParaRPr b="0" i="0" sz="1400" u="none" cap="none" strike="noStrike">
              <a:solidFill>
                <a:srgbClr val="000000"/>
              </a:solidFill>
              <a:latin typeface="Arial"/>
              <a:ea typeface="Arial"/>
              <a:cs typeface="Arial"/>
              <a:sym typeface="Arial"/>
            </a:endParaRPr>
          </a:p>
        </p:txBody>
      </p:sp>
      <p:sp>
        <p:nvSpPr>
          <p:cNvPr id="550" name="Google Shape;550;g3af3434b6b5_0_2"/>
          <p:cNvSpPr/>
          <p:nvPr/>
        </p:nvSpPr>
        <p:spPr>
          <a:xfrm>
            <a:off x="601600" y="879300"/>
            <a:ext cx="5976000" cy="49176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200"/>
              </a:spcBef>
              <a:spcAft>
                <a:spcPts val="0"/>
              </a:spcAft>
              <a:buClr>
                <a:schemeClr val="dk2"/>
              </a:buClr>
              <a:buSzPts val="1100"/>
              <a:buFont typeface="Arial"/>
              <a:buNone/>
            </a:pPr>
            <a:r>
              <a:rPr lang="sl-SI" sz="2300">
                <a:solidFill>
                  <a:srgbClr val="5F625F"/>
                </a:solidFill>
                <a:latin typeface="Calibri"/>
                <a:ea typeface="Calibri"/>
                <a:cs typeface="Calibri"/>
                <a:sym typeface="Calibri"/>
              </a:rPr>
              <a:t>Ως εκπαιδευτικοί, ο ρόλος μας δεν είναι απλώς να μεταδίδουμε γνώσεις, αλλά να εξαλείφουμε τα εμπόδια, να διευκολύνουμε την ανάπτυξη και να ενθαρρύνουμε τους μαθητές να χρησιμοποιούν ορθά και αυτόνομα την τεχνολογία. Προωθώντας τις ικανότητες, την αυτοπεποίθηση και την αυτοκαθοδήγηση, συμβάλλουμε στη διαμόρφωση μιας κουλτούρας δια βίου μάθησης, όπου οι ενήλικες είναι έτοιμοι να αντιμετωπίσουν τις αλλαγές και να συμμετέχουν πλήρως στον ψηφιακό κόσμο.</a:t>
            </a:r>
            <a:endParaRPr b="0" i="0" sz="2300" u="none" cap="none" strike="noStrike">
              <a:solidFill>
                <a:srgbClr val="5F625F"/>
              </a:solidFill>
              <a:latin typeface="Calibri"/>
              <a:ea typeface="Calibri"/>
              <a:cs typeface="Calibri"/>
              <a:sym typeface="Calibri"/>
            </a:endParaRPr>
          </a:p>
          <a:p>
            <a:pPr indent="0" lvl="0" marL="0" marR="0" rtl="0" algn="just">
              <a:lnSpc>
                <a:spcPct val="150000"/>
              </a:lnSpc>
              <a:spcBef>
                <a:spcPts val="1200"/>
              </a:spcBef>
              <a:spcAft>
                <a:spcPts val="0"/>
              </a:spcAft>
              <a:buClr>
                <a:srgbClr val="000000"/>
              </a:buClr>
              <a:buSzPts val="1600"/>
              <a:buFont typeface="Arial"/>
              <a:buNone/>
            </a:pPr>
            <a:r>
              <a:t/>
            </a:r>
            <a:endParaRPr b="0" i="0" sz="2300" u="none" cap="none" strike="noStrike">
              <a:solidFill>
                <a:srgbClr val="5F625F"/>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9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900"/>
              <a:buFont typeface="Arial"/>
              <a:buNone/>
            </a:pPr>
            <a:r>
              <a:t/>
            </a:r>
            <a:endParaRPr b="0" i="0" sz="1600" u="none" cap="none" strike="noStrike">
              <a:solidFill>
                <a:schemeClr val="dk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06" name="Shape 406"/>
        <p:cNvGrpSpPr/>
        <p:nvPr/>
      </p:nvGrpSpPr>
      <p:grpSpPr>
        <a:xfrm>
          <a:off x="0" y="0"/>
          <a:ext cx="0" cy="0"/>
          <a:chOff x="0" y="0"/>
          <a:chExt cx="0" cy="0"/>
        </a:xfrm>
      </p:grpSpPr>
      <p:sp>
        <p:nvSpPr>
          <p:cNvPr id="407" name="Google Shape;407;p2"/>
          <p:cNvSpPr txBox="1"/>
          <p:nvPr>
            <p:ph type="title"/>
          </p:nvPr>
        </p:nvSpPr>
        <p:spPr>
          <a:xfrm>
            <a:off x="6730976" y="751216"/>
            <a:ext cx="3657600" cy="6657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C52B87"/>
              </a:buClr>
              <a:buSzPts val="2600"/>
              <a:buFont typeface="Calibri"/>
              <a:buNone/>
            </a:pPr>
            <a:r>
              <a:rPr lang="sl-SI" sz="3000">
                <a:solidFill>
                  <a:srgbClr val="C52B87"/>
                </a:solidFill>
                <a:latin typeface="Calibri"/>
                <a:ea typeface="Calibri"/>
                <a:cs typeface="Calibri"/>
                <a:sym typeface="Calibri"/>
              </a:rPr>
              <a:t>Unit Aim </a:t>
            </a:r>
            <a:endParaRPr sz="3000"/>
          </a:p>
        </p:txBody>
      </p:sp>
      <p:sp>
        <p:nvSpPr>
          <p:cNvPr id="408" name="Google Shape;408;p2"/>
          <p:cNvSpPr/>
          <p:nvPr>
            <p:ph idx="2" type="pic"/>
          </p:nvPr>
        </p:nvSpPr>
        <p:spPr>
          <a:xfrm>
            <a:off x="263205" y="267417"/>
            <a:ext cx="6091588" cy="5839925"/>
          </a:xfrm>
          <a:prstGeom prst="rect">
            <a:avLst/>
          </a:prstGeom>
          <a:noFill/>
          <a:ln>
            <a:noFill/>
          </a:ln>
        </p:spPr>
      </p:sp>
      <p:sp>
        <p:nvSpPr>
          <p:cNvPr id="409" name="Google Shape;409;p2"/>
          <p:cNvSpPr txBox="1"/>
          <p:nvPr>
            <p:ph idx="1" type="body"/>
          </p:nvPr>
        </p:nvSpPr>
        <p:spPr>
          <a:xfrm>
            <a:off x="6730975" y="1622250"/>
            <a:ext cx="5230200" cy="3613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1600"/>
              <a:buNone/>
            </a:pPr>
            <a:r>
              <a:rPr lang="sl-SI" sz="2400">
                <a:solidFill>
                  <a:srgbClr val="5F625F"/>
                </a:solidFill>
                <a:latin typeface="Calibri"/>
                <a:ea typeface="Calibri"/>
                <a:cs typeface="Calibri"/>
                <a:sym typeface="Calibri"/>
              </a:rPr>
              <a:t>Στόχος αυτής της ενότητας είναι η προώθηση της ενεργού συμμετοχής των μαθητών, της ισότητας και των ψηφιακών δεξιοτήτων μέσω μιας συμπεριληπτικής ψηφιακής παιδαγωγικής και με επίκεντρο τον μαθητή, η οποία δίνει τη δυνατότητα στους ενήλικες να έχουν αυτοπεποίθηση, να είναι αυτόνομοι και ανθεκτικοί χρήστες της τεχνολογίας για την προσωπική και επαγγελματική τους ανάπτυξη.</a:t>
            </a:r>
            <a:endParaRPr sz="2400"/>
          </a:p>
        </p:txBody>
      </p:sp>
      <p:pic>
        <p:nvPicPr>
          <p:cNvPr descr="aim of training" id="410" name="Google Shape;410;p2"/>
          <p:cNvPicPr preferRelativeResize="0"/>
          <p:nvPr/>
        </p:nvPicPr>
        <p:blipFill rotWithShape="1">
          <a:blip r:embed="rId4">
            <a:alphaModFix/>
          </a:blip>
          <a:srcRect b="0" l="0" r="0" t="0"/>
          <a:stretch/>
        </p:blipFill>
        <p:spPr>
          <a:xfrm>
            <a:off x="548952" y="506484"/>
            <a:ext cx="5361750" cy="5361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54" name="Shape 554"/>
        <p:cNvGrpSpPr/>
        <p:nvPr/>
      </p:nvGrpSpPr>
      <p:grpSpPr>
        <a:xfrm>
          <a:off x="0" y="0"/>
          <a:ext cx="0" cy="0"/>
          <a:chOff x="0" y="0"/>
          <a:chExt cx="0" cy="0"/>
        </a:xfrm>
      </p:grpSpPr>
      <p:sp>
        <p:nvSpPr>
          <p:cNvPr id="555" name="Google Shape;555;p20"/>
          <p:cNvSpPr/>
          <p:nvPr>
            <p:ph idx="2" type="pic"/>
          </p:nvPr>
        </p:nvSpPr>
        <p:spPr>
          <a:xfrm>
            <a:off x="655608" y="370936"/>
            <a:ext cx="5895579" cy="5434643"/>
          </a:xfrm>
          <a:prstGeom prst="rect">
            <a:avLst/>
          </a:prstGeom>
          <a:noFill/>
          <a:ln>
            <a:noFill/>
          </a:ln>
        </p:spPr>
      </p:sp>
      <p:sp>
        <p:nvSpPr>
          <p:cNvPr id="556" name="Google Shape;556;p20"/>
          <p:cNvSpPr txBox="1"/>
          <p:nvPr/>
        </p:nvSpPr>
        <p:spPr>
          <a:xfrm>
            <a:off x="6797264" y="370916"/>
            <a:ext cx="19725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sl-SI" sz="2400">
                <a:solidFill>
                  <a:srgbClr val="C52B87"/>
                </a:solidFill>
                <a:latin typeface="Calibri"/>
                <a:ea typeface="Calibri"/>
                <a:cs typeface="Calibri"/>
                <a:sym typeface="Calibri"/>
              </a:rPr>
              <a:t>Βιβλιογραφία</a:t>
            </a:r>
            <a:endParaRPr b="0" i="0" sz="1400" u="none" cap="none" strike="noStrike">
              <a:solidFill>
                <a:srgbClr val="000000"/>
              </a:solidFill>
              <a:latin typeface="Arial"/>
              <a:ea typeface="Arial"/>
              <a:cs typeface="Arial"/>
              <a:sym typeface="Arial"/>
            </a:endParaRPr>
          </a:p>
        </p:txBody>
      </p:sp>
      <p:sp>
        <p:nvSpPr>
          <p:cNvPr id="557" name="Google Shape;557;p20"/>
          <p:cNvSpPr/>
          <p:nvPr/>
        </p:nvSpPr>
        <p:spPr>
          <a:xfrm>
            <a:off x="6733775" y="832625"/>
            <a:ext cx="5080800" cy="46377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chemeClr val="dk2"/>
              </a:buClr>
              <a:buSzPts val="1100"/>
              <a:buFont typeface="Arial"/>
              <a:buNone/>
            </a:pPr>
            <a:r>
              <a:rPr b="0" i="0" lang="sl-SI" sz="1200" u="none" cap="none" strike="noStrike">
                <a:solidFill>
                  <a:schemeClr val="dk2"/>
                </a:solidFill>
                <a:latin typeface="Calibri"/>
                <a:ea typeface="Calibri"/>
                <a:cs typeface="Calibri"/>
                <a:sym typeface="Calibri"/>
              </a:rPr>
              <a:t>European Commission. (2022). </a:t>
            </a:r>
            <a:r>
              <a:rPr b="0" i="1" lang="sl-SI" sz="1200" u="none" cap="none" strike="noStrike">
                <a:solidFill>
                  <a:schemeClr val="dk2"/>
                </a:solidFill>
                <a:latin typeface="Calibri"/>
                <a:ea typeface="Calibri"/>
                <a:cs typeface="Calibri"/>
                <a:sym typeface="Calibri"/>
              </a:rPr>
              <a:t>European Digital Competence Framework for Citizens (DigComp 2.2): With new examples of knowledge, skills and attitudes</a:t>
            </a:r>
            <a:r>
              <a:rPr b="0" i="0" lang="sl-SI" sz="1200" u="none" cap="none" strike="noStrike">
                <a:solidFill>
                  <a:schemeClr val="dk2"/>
                </a:solidFill>
                <a:latin typeface="Calibri"/>
                <a:ea typeface="Calibri"/>
                <a:cs typeface="Calibri"/>
                <a:sym typeface="Calibri"/>
              </a:rPr>
              <a:t>. Publications Office of the European Union.</a:t>
            </a:r>
            <a:endParaRPr b="0" i="0" sz="1200" u="none" cap="none" strike="noStrike">
              <a:solidFill>
                <a:schemeClr val="dk2"/>
              </a:solidFill>
              <a:latin typeface="Calibri"/>
              <a:ea typeface="Calibri"/>
              <a:cs typeface="Calibri"/>
              <a:sym typeface="Calibri"/>
            </a:endParaRPr>
          </a:p>
          <a:p>
            <a:pPr indent="0" lvl="0" marL="0" marR="0" rtl="0" algn="l">
              <a:lnSpc>
                <a:spcPct val="115000"/>
              </a:lnSpc>
              <a:spcBef>
                <a:spcPts val="200"/>
              </a:spcBef>
              <a:spcAft>
                <a:spcPts val="0"/>
              </a:spcAft>
              <a:buClr>
                <a:schemeClr val="dk2"/>
              </a:buClr>
              <a:buSzPts val="1100"/>
              <a:buFont typeface="Arial"/>
              <a:buNone/>
            </a:pPr>
            <a:r>
              <a:rPr b="0" i="0" lang="sl-SI" sz="1200" u="none" cap="none" strike="noStrike">
                <a:solidFill>
                  <a:schemeClr val="dk2"/>
                </a:solidFill>
                <a:latin typeface="Calibri"/>
                <a:ea typeface="Calibri"/>
                <a:cs typeface="Calibri"/>
                <a:sym typeface="Calibri"/>
              </a:rPr>
              <a:t>Redecker, C., &amp; Punie, Y. (2017). </a:t>
            </a:r>
            <a:r>
              <a:rPr b="0" i="1" lang="sl-SI" sz="1200" u="none" cap="none" strike="noStrike">
                <a:solidFill>
                  <a:schemeClr val="dk2"/>
                </a:solidFill>
                <a:latin typeface="Calibri"/>
                <a:ea typeface="Calibri"/>
                <a:cs typeface="Calibri"/>
                <a:sym typeface="Calibri"/>
              </a:rPr>
              <a:t>European Framework for the Digital Competence of Educators (DigCompEdu)</a:t>
            </a:r>
            <a:r>
              <a:rPr b="0" i="0" lang="sl-SI" sz="1200" u="none" cap="none" strike="noStrike">
                <a:solidFill>
                  <a:schemeClr val="dk2"/>
                </a:solidFill>
                <a:latin typeface="Calibri"/>
                <a:ea typeface="Calibri"/>
                <a:cs typeface="Calibri"/>
                <a:sym typeface="Calibri"/>
              </a:rPr>
              <a:t>. Publications Office of the European Union.</a:t>
            </a:r>
            <a:endParaRPr b="0" i="0" sz="1200" u="none" cap="none" strike="noStrike">
              <a:solidFill>
                <a:schemeClr val="dk2"/>
              </a:solidFill>
              <a:latin typeface="Calibri"/>
              <a:ea typeface="Calibri"/>
              <a:cs typeface="Calibri"/>
              <a:sym typeface="Calibri"/>
            </a:endParaRPr>
          </a:p>
          <a:p>
            <a:pPr indent="0" lvl="0" marL="0" marR="0" rtl="0" algn="l">
              <a:lnSpc>
                <a:spcPct val="115000"/>
              </a:lnSpc>
              <a:spcBef>
                <a:spcPts val="200"/>
              </a:spcBef>
              <a:spcAft>
                <a:spcPts val="0"/>
              </a:spcAft>
              <a:buClr>
                <a:schemeClr val="dk2"/>
              </a:buClr>
              <a:buSzPts val="1100"/>
              <a:buFont typeface="Arial"/>
              <a:buNone/>
            </a:pPr>
            <a:r>
              <a:rPr b="0" i="0" lang="sl-SI" sz="1200" u="none" cap="none" strike="noStrike">
                <a:solidFill>
                  <a:schemeClr val="dk2"/>
                </a:solidFill>
                <a:latin typeface="Calibri"/>
                <a:ea typeface="Calibri"/>
                <a:cs typeface="Calibri"/>
                <a:sym typeface="Calibri"/>
              </a:rPr>
              <a:t>UNESCO. (2021). </a:t>
            </a:r>
            <a:r>
              <a:rPr b="0" i="1" lang="sl-SI" sz="1200" u="none" cap="none" strike="noStrike">
                <a:solidFill>
                  <a:schemeClr val="dk2"/>
                </a:solidFill>
                <a:latin typeface="Calibri"/>
                <a:ea typeface="Calibri"/>
                <a:cs typeface="Calibri"/>
                <a:sym typeface="Calibri"/>
              </a:rPr>
              <a:t>Reimagining our futures together: A new social contract for education</a:t>
            </a:r>
            <a:r>
              <a:rPr b="0" i="0" lang="sl-SI" sz="1200" u="none" cap="none" strike="noStrike">
                <a:solidFill>
                  <a:schemeClr val="dk2"/>
                </a:solidFill>
                <a:latin typeface="Calibri"/>
                <a:ea typeface="Calibri"/>
                <a:cs typeface="Calibri"/>
                <a:sym typeface="Calibri"/>
              </a:rPr>
              <a:t>. UNESCO.</a:t>
            </a:r>
            <a:endParaRPr b="0" i="0" sz="1200" u="none" cap="none" strike="noStrike">
              <a:solidFill>
                <a:schemeClr val="dk2"/>
              </a:solidFill>
              <a:latin typeface="Calibri"/>
              <a:ea typeface="Calibri"/>
              <a:cs typeface="Calibri"/>
              <a:sym typeface="Calibri"/>
            </a:endParaRPr>
          </a:p>
          <a:p>
            <a:pPr indent="0" lvl="0" marL="0" marR="0" rtl="0" algn="l">
              <a:lnSpc>
                <a:spcPct val="115000"/>
              </a:lnSpc>
              <a:spcBef>
                <a:spcPts val="200"/>
              </a:spcBef>
              <a:spcAft>
                <a:spcPts val="0"/>
              </a:spcAft>
              <a:buClr>
                <a:schemeClr val="dk2"/>
              </a:buClr>
              <a:buSzPts val="1100"/>
              <a:buFont typeface="Arial"/>
              <a:buNone/>
            </a:pPr>
            <a:r>
              <a:rPr b="0" i="0" lang="sl-SI" sz="1200" u="none" cap="none" strike="noStrike">
                <a:solidFill>
                  <a:schemeClr val="dk2"/>
                </a:solidFill>
                <a:latin typeface="Calibri"/>
                <a:ea typeface="Calibri"/>
                <a:cs typeface="Calibri"/>
                <a:sym typeface="Calibri"/>
              </a:rPr>
              <a:t>UNESCO. (2018). </a:t>
            </a:r>
            <a:r>
              <a:rPr b="0" i="1" lang="sl-SI" sz="1200" u="none" cap="none" strike="noStrike">
                <a:solidFill>
                  <a:schemeClr val="dk2"/>
                </a:solidFill>
                <a:latin typeface="Calibri"/>
                <a:ea typeface="Calibri"/>
                <a:cs typeface="Calibri"/>
                <a:sym typeface="Calibri"/>
              </a:rPr>
              <a:t>A global framework of reference on digital literacy skills for indicator 4.4.2</a:t>
            </a:r>
            <a:r>
              <a:rPr b="0" i="0" lang="sl-SI" sz="1200" u="none" cap="none" strike="noStrike">
                <a:solidFill>
                  <a:schemeClr val="dk2"/>
                </a:solidFill>
                <a:latin typeface="Calibri"/>
                <a:ea typeface="Calibri"/>
                <a:cs typeface="Calibri"/>
                <a:sym typeface="Calibri"/>
              </a:rPr>
              <a:t>. UNESCO.</a:t>
            </a:r>
            <a:endParaRPr b="0" i="0" sz="1200" u="none" cap="none" strike="noStrike">
              <a:solidFill>
                <a:schemeClr val="dk2"/>
              </a:solidFill>
              <a:latin typeface="Calibri"/>
              <a:ea typeface="Calibri"/>
              <a:cs typeface="Calibri"/>
              <a:sym typeface="Calibri"/>
            </a:endParaRPr>
          </a:p>
          <a:p>
            <a:pPr indent="0" lvl="0" marL="0" marR="0" rtl="0" algn="l">
              <a:lnSpc>
                <a:spcPct val="115000"/>
              </a:lnSpc>
              <a:spcBef>
                <a:spcPts val="200"/>
              </a:spcBef>
              <a:spcAft>
                <a:spcPts val="0"/>
              </a:spcAft>
              <a:buClr>
                <a:schemeClr val="dk2"/>
              </a:buClr>
              <a:buSzPts val="1100"/>
              <a:buFont typeface="Arial"/>
              <a:buNone/>
            </a:pPr>
            <a:r>
              <a:rPr b="0" i="0" lang="sl-SI" sz="1200" u="none" cap="none" strike="noStrike">
                <a:solidFill>
                  <a:schemeClr val="dk2"/>
                </a:solidFill>
                <a:latin typeface="Calibri"/>
                <a:ea typeface="Calibri"/>
                <a:cs typeface="Calibri"/>
                <a:sym typeface="Calibri"/>
              </a:rPr>
              <a:t>OECD. (2021). </a:t>
            </a:r>
            <a:r>
              <a:rPr b="0" i="1" lang="sl-SI" sz="1200" u="none" cap="none" strike="noStrike">
                <a:solidFill>
                  <a:schemeClr val="dk2"/>
                </a:solidFill>
                <a:latin typeface="Calibri"/>
                <a:ea typeface="Calibri"/>
                <a:cs typeface="Calibri"/>
                <a:sym typeface="Calibri"/>
              </a:rPr>
              <a:t>21st-century readers: Developing literacy skills in a digital world</a:t>
            </a:r>
            <a:r>
              <a:rPr b="0" i="0" lang="sl-SI" sz="1200" u="none" cap="none" strike="noStrike">
                <a:solidFill>
                  <a:schemeClr val="dk2"/>
                </a:solidFill>
                <a:latin typeface="Calibri"/>
                <a:ea typeface="Calibri"/>
                <a:cs typeface="Calibri"/>
                <a:sym typeface="Calibri"/>
              </a:rPr>
              <a:t>. OECD Publishing.</a:t>
            </a:r>
            <a:endParaRPr b="0" i="0" sz="1200" u="none" cap="none" strike="noStrike">
              <a:solidFill>
                <a:schemeClr val="dk2"/>
              </a:solidFill>
              <a:latin typeface="Calibri"/>
              <a:ea typeface="Calibri"/>
              <a:cs typeface="Calibri"/>
              <a:sym typeface="Calibri"/>
            </a:endParaRPr>
          </a:p>
          <a:p>
            <a:pPr indent="0" lvl="0" marL="0" marR="0" rtl="0" algn="l">
              <a:lnSpc>
                <a:spcPct val="115000"/>
              </a:lnSpc>
              <a:spcBef>
                <a:spcPts val="200"/>
              </a:spcBef>
              <a:spcAft>
                <a:spcPts val="0"/>
              </a:spcAft>
              <a:buClr>
                <a:schemeClr val="dk2"/>
              </a:buClr>
              <a:buSzPts val="1100"/>
              <a:buFont typeface="Arial"/>
              <a:buNone/>
            </a:pPr>
            <a:r>
              <a:rPr b="0" i="0" lang="sl-SI" sz="1200" u="none" cap="none" strike="noStrike">
                <a:solidFill>
                  <a:schemeClr val="dk2"/>
                </a:solidFill>
                <a:latin typeface="Calibri"/>
                <a:ea typeface="Calibri"/>
                <a:cs typeface="Calibri"/>
                <a:sym typeface="Calibri"/>
              </a:rPr>
              <a:t>Belshaw, D. (2014). </a:t>
            </a:r>
            <a:r>
              <a:rPr b="0" i="1" lang="sl-SI" sz="1200" u="none" cap="none" strike="noStrike">
                <a:solidFill>
                  <a:schemeClr val="dk2"/>
                </a:solidFill>
                <a:latin typeface="Calibri"/>
                <a:ea typeface="Calibri"/>
                <a:cs typeface="Calibri"/>
                <a:sym typeface="Calibri"/>
              </a:rPr>
              <a:t>The essential elements of digital literacies</a:t>
            </a:r>
            <a:r>
              <a:rPr b="0" i="0" lang="sl-SI" sz="1200" u="none" cap="none" strike="noStrike">
                <a:solidFill>
                  <a:schemeClr val="dk2"/>
                </a:solidFill>
                <a:latin typeface="Calibri"/>
                <a:ea typeface="Calibri"/>
                <a:cs typeface="Calibri"/>
                <a:sym typeface="Calibri"/>
              </a:rPr>
              <a:t>. self-published.</a:t>
            </a:r>
            <a:endParaRPr b="0" i="0" sz="1200" u="none" cap="none" strike="noStrike">
              <a:solidFill>
                <a:schemeClr val="dk2"/>
              </a:solidFill>
              <a:latin typeface="Calibri"/>
              <a:ea typeface="Calibri"/>
              <a:cs typeface="Calibri"/>
              <a:sym typeface="Calibri"/>
            </a:endParaRPr>
          </a:p>
          <a:p>
            <a:pPr indent="0" lvl="0" marL="0" marR="0" rtl="0" algn="l">
              <a:lnSpc>
                <a:spcPct val="115000"/>
              </a:lnSpc>
              <a:spcBef>
                <a:spcPts val="200"/>
              </a:spcBef>
              <a:spcAft>
                <a:spcPts val="0"/>
              </a:spcAft>
              <a:buClr>
                <a:schemeClr val="dk2"/>
              </a:buClr>
              <a:buSzPts val="1100"/>
              <a:buFont typeface="Arial"/>
              <a:buNone/>
            </a:pPr>
            <a:r>
              <a:rPr b="0" i="0" lang="sl-SI" sz="1200" u="none" cap="none" strike="noStrike">
                <a:solidFill>
                  <a:schemeClr val="dk2"/>
                </a:solidFill>
                <a:latin typeface="Calibri"/>
                <a:ea typeface="Calibri"/>
                <a:cs typeface="Calibri"/>
                <a:sym typeface="Calibri"/>
              </a:rPr>
              <a:t>Freire, P. (1970). </a:t>
            </a:r>
            <a:r>
              <a:rPr b="0" i="1" lang="sl-SI" sz="1200" u="none" cap="none" strike="noStrike">
                <a:solidFill>
                  <a:schemeClr val="dk2"/>
                </a:solidFill>
                <a:latin typeface="Calibri"/>
                <a:ea typeface="Calibri"/>
                <a:cs typeface="Calibri"/>
                <a:sym typeface="Calibri"/>
              </a:rPr>
              <a:t>Pedagogy of the oppressed</a:t>
            </a:r>
            <a:r>
              <a:rPr b="0" i="0" lang="sl-SI" sz="1200" u="none" cap="none" strike="noStrike">
                <a:solidFill>
                  <a:schemeClr val="dk2"/>
                </a:solidFill>
                <a:latin typeface="Calibri"/>
                <a:ea typeface="Calibri"/>
                <a:cs typeface="Calibri"/>
                <a:sym typeface="Calibri"/>
              </a:rPr>
              <a:t>. Continuum. (Foundational for learner agency).</a:t>
            </a:r>
            <a:endParaRPr b="0" i="0" sz="1200" u="none" cap="none" strike="noStrike">
              <a:solidFill>
                <a:schemeClr val="dk2"/>
              </a:solidFill>
              <a:latin typeface="Calibri"/>
              <a:ea typeface="Calibri"/>
              <a:cs typeface="Calibri"/>
              <a:sym typeface="Calibri"/>
            </a:endParaRPr>
          </a:p>
          <a:p>
            <a:pPr indent="0" lvl="0" marL="0" marR="0" rtl="0" algn="l">
              <a:lnSpc>
                <a:spcPct val="115000"/>
              </a:lnSpc>
              <a:spcBef>
                <a:spcPts val="200"/>
              </a:spcBef>
              <a:spcAft>
                <a:spcPts val="0"/>
              </a:spcAft>
              <a:buClr>
                <a:schemeClr val="dk2"/>
              </a:buClr>
              <a:buSzPts val="1100"/>
              <a:buFont typeface="Arial"/>
              <a:buNone/>
            </a:pPr>
            <a:r>
              <a:rPr b="0" i="0" lang="sl-SI" sz="1200" u="none" cap="none" strike="noStrike">
                <a:solidFill>
                  <a:schemeClr val="dk2"/>
                </a:solidFill>
                <a:latin typeface="Calibri"/>
                <a:ea typeface="Calibri"/>
                <a:cs typeface="Calibri"/>
                <a:sym typeface="Calibri"/>
              </a:rPr>
              <a:t>JISC. (2019). </a:t>
            </a:r>
            <a:r>
              <a:rPr b="0" i="1" lang="sl-SI" sz="1200" u="none" cap="none" strike="noStrike">
                <a:solidFill>
                  <a:schemeClr val="dk2"/>
                </a:solidFill>
                <a:latin typeface="Calibri"/>
                <a:ea typeface="Calibri"/>
                <a:cs typeface="Calibri"/>
                <a:sym typeface="Calibri"/>
              </a:rPr>
              <a:t>Digital experiences insights survey: Exploring learners’ digital experiences</a:t>
            </a:r>
            <a:r>
              <a:rPr b="0" i="0" lang="sl-SI" sz="1200" u="none" cap="none" strike="noStrike">
                <a:solidFill>
                  <a:schemeClr val="dk2"/>
                </a:solidFill>
                <a:latin typeface="Calibri"/>
                <a:ea typeface="Calibri"/>
                <a:cs typeface="Calibri"/>
                <a:sym typeface="Calibri"/>
              </a:rPr>
              <a:t>. JISC.</a:t>
            </a:r>
            <a:endParaRPr b="0" i="0" sz="1200" u="none" cap="none" strike="noStrike">
              <a:solidFill>
                <a:schemeClr val="dk2"/>
              </a:solidFill>
              <a:latin typeface="Calibri"/>
              <a:ea typeface="Calibri"/>
              <a:cs typeface="Calibri"/>
              <a:sym typeface="Calibri"/>
            </a:endParaRPr>
          </a:p>
          <a:p>
            <a:pPr indent="0" lvl="0" marL="0" marR="0" rtl="0" algn="l">
              <a:lnSpc>
                <a:spcPct val="115000"/>
              </a:lnSpc>
              <a:spcBef>
                <a:spcPts val="200"/>
              </a:spcBef>
              <a:spcAft>
                <a:spcPts val="0"/>
              </a:spcAft>
              <a:buClr>
                <a:schemeClr val="dk2"/>
              </a:buClr>
              <a:buSzPts val="1100"/>
              <a:buFont typeface="Arial"/>
              <a:buNone/>
            </a:pPr>
            <a:r>
              <a:rPr b="0" i="0" lang="sl-SI" sz="1200" u="none" cap="none" strike="noStrike">
                <a:solidFill>
                  <a:schemeClr val="dk2"/>
                </a:solidFill>
                <a:latin typeface="Calibri"/>
                <a:ea typeface="Calibri"/>
                <a:cs typeface="Calibri"/>
                <a:sym typeface="Calibri"/>
              </a:rPr>
              <a:t>Mezirow, J. (1991). </a:t>
            </a:r>
            <a:r>
              <a:rPr b="0" i="1" lang="sl-SI" sz="1200" u="none" cap="none" strike="noStrike">
                <a:solidFill>
                  <a:schemeClr val="dk2"/>
                </a:solidFill>
                <a:latin typeface="Calibri"/>
                <a:ea typeface="Calibri"/>
                <a:cs typeface="Calibri"/>
                <a:sym typeface="Calibri"/>
              </a:rPr>
              <a:t>Transformative dimensions of adult learning</a:t>
            </a:r>
            <a:r>
              <a:rPr b="0" i="0" lang="sl-SI" sz="1200" u="none" cap="none" strike="noStrike">
                <a:solidFill>
                  <a:schemeClr val="dk2"/>
                </a:solidFill>
                <a:latin typeface="Calibri"/>
                <a:ea typeface="Calibri"/>
                <a:cs typeface="Calibri"/>
                <a:sym typeface="Calibri"/>
              </a:rPr>
              <a:t>. Jossey-Bass.</a:t>
            </a:r>
            <a:endParaRPr b="0" i="0" sz="1200" u="none" cap="none" strike="noStrike">
              <a:solidFill>
                <a:schemeClr val="dk2"/>
              </a:solidFill>
              <a:latin typeface="Calibri"/>
              <a:ea typeface="Calibri"/>
              <a:cs typeface="Calibri"/>
              <a:sym typeface="Calibri"/>
            </a:endParaRPr>
          </a:p>
          <a:p>
            <a:pPr indent="0" lvl="0" marL="0" marR="0" rtl="0" algn="l">
              <a:lnSpc>
                <a:spcPct val="115000"/>
              </a:lnSpc>
              <a:spcBef>
                <a:spcPts val="200"/>
              </a:spcBef>
              <a:spcAft>
                <a:spcPts val="0"/>
              </a:spcAft>
              <a:buClr>
                <a:schemeClr val="dk2"/>
              </a:buClr>
              <a:buSzPts val="1100"/>
              <a:buFont typeface="Arial"/>
              <a:buNone/>
            </a:pPr>
            <a:r>
              <a:rPr b="0" i="0" lang="sl-SI" sz="1200" u="none" cap="none" strike="noStrike">
                <a:solidFill>
                  <a:schemeClr val="dk2"/>
                </a:solidFill>
                <a:latin typeface="Calibri"/>
                <a:ea typeface="Calibri"/>
                <a:cs typeface="Calibri"/>
                <a:sym typeface="Calibri"/>
              </a:rPr>
              <a:t>Brookfield, S. (2015). </a:t>
            </a:r>
            <a:r>
              <a:rPr b="0" i="1" lang="sl-SI" sz="1200" u="none" cap="none" strike="noStrike">
                <a:solidFill>
                  <a:schemeClr val="dk2"/>
                </a:solidFill>
                <a:latin typeface="Calibri"/>
                <a:ea typeface="Calibri"/>
                <a:cs typeface="Calibri"/>
                <a:sym typeface="Calibri"/>
              </a:rPr>
              <a:t>The skillful teacher: On technique, trust, and responsiveness in the classroom</a:t>
            </a:r>
            <a:r>
              <a:rPr b="0" i="0" lang="sl-SI" sz="1200" u="none" cap="none" strike="noStrike">
                <a:solidFill>
                  <a:schemeClr val="dk2"/>
                </a:solidFill>
                <a:latin typeface="Calibri"/>
                <a:ea typeface="Calibri"/>
                <a:cs typeface="Calibri"/>
                <a:sym typeface="Calibri"/>
              </a:rPr>
              <a:t> (3rd ed.). Jossey-Bass.</a:t>
            </a:r>
            <a:endParaRPr b="0" i="0" sz="1200" u="none" cap="none" strike="noStrike">
              <a:solidFill>
                <a:schemeClr val="dk1"/>
              </a:solidFill>
              <a:latin typeface="Calibri"/>
              <a:ea typeface="Calibri"/>
              <a:cs typeface="Calibri"/>
              <a:sym typeface="Calibri"/>
            </a:endParaRPr>
          </a:p>
          <a:p>
            <a:pPr indent="0" lvl="0" marL="0" marR="0" rtl="0" algn="just">
              <a:lnSpc>
                <a:spcPct val="115000"/>
              </a:lnSpc>
              <a:spcBef>
                <a:spcPts val="200"/>
              </a:spcBef>
              <a:spcAft>
                <a:spcPts val="200"/>
              </a:spcAft>
              <a:buClr>
                <a:srgbClr val="000000"/>
              </a:buClr>
              <a:buSzPts val="900"/>
              <a:buFont typeface="Arial"/>
              <a:buNone/>
            </a:pPr>
            <a:r>
              <a:t/>
            </a:r>
            <a:endParaRPr b="0" i="0" sz="1000" u="none" cap="none" strike="noStrike">
              <a:solidFill>
                <a:schemeClr val="dk1"/>
              </a:solidFill>
              <a:latin typeface="Calibri"/>
              <a:ea typeface="Calibri"/>
              <a:cs typeface="Calibri"/>
              <a:sym typeface="Calibri"/>
            </a:endParaRPr>
          </a:p>
        </p:txBody>
      </p:sp>
      <p:pic>
        <p:nvPicPr>
          <p:cNvPr descr="bibliography" id="558" name="Google Shape;558;p20"/>
          <p:cNvPicPr preferRelativeResize="0"/>
          <p:nvPr/>
        </p:nvPicPr>
        <p:blipFill rotWithShape="1">
          <a:blip r:embed="rId4">
            <a:alphaModFix/>
          </a:blip>
          <a:srcRect b="0" l="0" r="0" t="0"/>
          <a:stretch/>
        </p:blipFill>
        <p:spPr>
          <a:xfrm>
            <a:off x="655600" y="432750"/>
            <a:ext cx="5895575" cy="543465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62" name="Shape 562"/>
        <p:cNvGrpSpPr/>
        <p:nvPr/>
      </p:nvGrpSpPr>
      <p:grpSpPr>
        <a:xfrm>
          <a:off x="0" y="0"/>
          <a:ext cx="0" cy="0"/>
          <a:chOff x="0" y="0"/>
          <a:chExt cx="0" cy="0"/>
        </a:xfrm>
      </p:grpSpPr>
      <p:pic>
        <p:nvPicPr>
          <p:cNvPr id="563" name="Google Shape;563;p22"/>
          <p:cNvPicPr preferRelativeResize="0"/>
          <p:nvPr>
            <p:ph idx="2" type="pic"/>
          </p:nvPr>
        </p:nvPicPr>
        <p:blipFill rotWithShape="1">
          <a:blip r:embed="rId4">
            <a:alphaModFix/>
          </a:blip>
          <a:srcRect b="26871" l="0" r="0" t="12223"/>
          <a:stretch/>
        </p:blipFill>
        <p:spPr>
          <a:xfrm>
            <a:off x="3478975" y="2446300"/>
            <a:ext cx="5895575" cy="3590574"/>
          </a:xfrm>
          <a:prstGeom prst="rect">
            <a:avLst/>
          </a:prstGeom>
          <a:noFill/>
          <a:ln>
            <a:noFill/>
          </a:ln>
        </p:spPr>
      </p:pic>
      <p:sp>
        <p:nvSpPr>
          <p:cNvPr id="564" name="Google Shape;564;p22"/>
          <p:cNvSpPr txBox="1"/>
          <p:nvPr/>
        </p:nvSpPr>
        <p:spPr>
          <a:xfrm>
            <a:off x="637550" y="600050"/>
            <a:ext cx="11055900" cy="1616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lang="sl-SI" sz="3300">
                <a:solidFill>
                  <a:srgbClr val="C52B87"/>
                </a:solidFill>
                <a:highlight>
                  <a:schemeClr val="lt1"/>
                </a:highlight>
                <a:latin typeface="Calibri"/>
                <a:ea typeface="Calibri"/>
                <a:cs typeface="Calibri"/>
                <a:sym typeface="Calibri"/>
              </a:rPr>
              <a:t>Συγχαρητήρια για την ολοκλήρωση της ενότητας «Συμπεριληπτική και επικεντρωμένη στις δεξιότητες μάθηση»!</a:t>
            </a:r>
            <a:endParaRPr b="0" i="0" sz="2300" u="none" cap="none" strike="noStrike">
              <a:solidFill>
                <a:srgbClr val="000000"/>
              </a:solidFill>
              <a:highlight>
                <a:schemeClr val="lt1"/>
              </a:highlight>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2999">
              <a:srgbClr val="F5E0D5"/>
            </a:gs>
            <a:gs pos="100000">
              <a:srgbClr val="F2F2F2">
                <a:alpha val="64313"/>
              </a:srgbClr>
            </a:gs>
          </a:gsLst>
          <a:lin ang="5400000" scaled="0"/>
        </a:gradFill>
      </p:bgPr>
    </p:bg>
    <p:spTree>
      <p:nvGrpSpPr>
        <p:cNvPr id="569" name="Shape 569"/>
        <p:cNvGrpSpPr/>
        <p:nvPr/>
      </p:nvGrpSpPr>
      <p:grpSpPr>
        <a:xfrm>
          <a:off x="0" y="0"/>
          <a:ext cx="0" cy="0"/>
          <a:chOff x="0" y="0"/>
          <a:chExt cx="0" cy="0"/>
        </a:xfrm>
      </p:grpSpPr>
      <p:pic>
        <p:nvPicPr>
          <p:cNvPr id="570" name="Google Shape;570;p23"/>
          <p:cNvPicPr preferRelativeResize="0"/>
          <p:nvPr/>
        </p:nvPicPr>
        <p:blipFill rotWithShape="1">
          <a:blip r:embed="rId3">
            <a:alphaModFix/>
          </a:blip>
          <a:srcRect b="0" l="0" r="0" t="0"/>
          <a:stretch/>
        </p:blipFill>
        <p:spPr>
          <a:xfrm>
            <a:off x="8865752" y="5818900"/>
            <a:ext cx="1746138" cy="389585"/>
          </a:xfrm>
          <a:prstGeom prst="rect">
            <a:avLst/>
          </a:prstGeom>
          <a:noFill/>
          <a:ln>
            <a:noFill/>
          </a:ln>
        </p:spPr>
      </p:pic>
      <p:pic>
        <p:nvPicPr>
          <p:cNvPr id="571" name="Google Shape;571;p23"/>
          <p:cNvPicPr preferRelativeResize="0"/>
          <p:nvPr/>
        </p:nvPicPr>
        <p:blipFill rotWithShape="1">
          <a:blip r:embed="rId4">
            <a:alphaModFix/>
          </a:blip>
          <a:srcRect b="40848" l="8165" r="3992" t="22296"/>
          <a:stretch/>
        </p:blipFill>
        <p:spPr>
          <a:xfrm>
            <a:off x="8057569" y="2301049"/>
            <a:ext cx="3300687" cy="1384904"/>
          </a:xfrm>
          <a:prstGeom prst="rect">
            <a:avLst/>
          </a:prstGeom>
          <a:noFill/>
          <a:ln>
            <a:noFill/>
          </a:ln>
        </p:spPr>
      </p:pic>
      <p:sp>
        <p:nvSpPr>
          <p:cNvPr id="572" name="Google Shape;572;p23"/>
          <p:cNvSpPr/>
          <p:nvPr/>
        </p:nvSpPr>
        <p:spPr>
          <a:xfrm>
            <a:off x="7718335" y="6208485"/>
            <a:ext cx="4040973" cy="46166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00"/>
              <a:buFont typeface="Arial"/>
              <a:buNone/>
            </a:pPr>
            <a:r>
              <a:rPr b="1" i="1" lang="sl-SI" sz="800" u="none" cap="none" strike="noStrike">
                <a:solidFill>
                  <a:srgbClr val="222C34"/>
                </a:solidFill>
                <a:latin typeface="Calibri"/>
                <a:ea typeface="Calibri"/>
                <a:cs typeface="Calibri"/>
                <a:sym typeface="Calibri"/>
              </a:rPr>
              <a:t>„Funded by the European Union. Views and opinions expressed are however those of the author(s) only and do not necessarily reflect those of the European Union or OeAD-GmbH. Neither the European Union nor the granting authority can be held responsible for them.“</a:t>
            </a:r>
            <a:endParaRPr b="0" i="0" sz="800" u="none" cap="none" strike="noStrike">
              <a:solidFill>
                <a:schemeClr val="dk1"/>
              </a:solidFill>
              <a:latin typeface="Calibri"/>
              <a:ea typeface="Calibri"/>
              <a:cs typeface="Calibri"/>
              <a:sym typeface="Calibri"/>
            </a:endParaRPr>
          </a:p>
        </p:txBody>
      </p:sp>
      <p:pic>
        <p:nvPicPr>
          <p:cNvPr descr="CIK_Trebnje_logo" id="573" name="Google Shape;573;p23"/>
          <p:cNvPicPr preferRelativeResize="0"/>
          <p:nvPr/>
        </p:nvPicPr>
        <p:blipFill rotWithShape="1">
          <a:blip r:embed="rId5">
            <a:alphaModFix/>
          </a:blip>
          <a:srcRect b="0" l="0" r="0" t="0"/>
          <a:stretch/>
        </p:blipFill>
        <p:spPr>
          <a:xfrm>
            <a:off x="4001638" y="4518456"/>
            <a:ext cx="1840992" cy="1035058"/>
          </a:xfrm>
          <a:prstGeom prst="rect">
            <a:avLst/>
          </a:prstGeom>
          <a:noFill/>
          <a:ln>
            <a:noFill/>
          </a:ln>
        </p:spPr>
      </p:pic>
      <p:pic>
        <p:nvPicPr>
          <p:cNvPr descr="UNIC-logo" id="574" name="Google Shape;574;p23"/>
          <p:cNvPicPr preferRelativeResize="0"/>
          <p:nvPr/>
        </p:nvPicPr>
        <p:blipFill rotWithShape="1">
          <a:blip r:embed="rId6">
            <a:alphaModFix/>
          </a:blip>
          <a:srcRect b="10188" l="4622" r="5218" t="8711"/>
          <a:stretch/>
        </p:blipFill>
        <p:spPr>
          <a:xfrm>
            <a:off x="1271470" y="3730728"/>
            <a:ext cx="1215698" cy="1257260"/>
          </a:xfrm>
          <a:prstGeom prst="rect">
            <a:avLst/>
          </a:prstGeom>
          <a:noFill/>
          <a:ln>
            <a:noFill/>
          </a:ln>
        </p:spPr>
      </p:pic>
      <p:pic>
        <p:nvPicPr>
          <p:cNvPr descr="Rural-Hub-Logo (6)" id="575" name="Google Shape;575;p23"/>
          <p:cNvPicPr preferRelativeResize="0"/>
          <p:nvPr/>
        </p:nvPicPr>
        <p:blipFill rotWithShape="1">
          <a:blip r:embed="rId7">
            <a:alphaModFix/>
          </a:blip>
          <a:srcRect b="0" l="0" r="0" t="0"/>
          <a:stretch/>
        </p:blipFill>
        <p:spPr>
          <a:xfrm>
            <a:off x="4430064" y="2732210"/>
            <a:ext cx="1540000" cy="658553"/>
          </a:xfrm>
          <a:prstGeom prst="rect">
            <a:avLst/>
          </a:prstGeom>
          <a:noFill/>
          <a:ln>
            <a:noFill/>
          </a:ln>
        </p:spPr>
      </p:pic>
      <p:pic>
        <p:nvPicPr>
          <p:cNvPr descr="CRDT360_Logo-01" id="576" name="Google Shape;576;p23"/>
          <p:cNvPicPr preferRelativeResize="0"/>
          <p:nvPr/>
        </p:nvPicPr>
        <p:blipFill rotWithShape="1">
          <a:blip r:embed="rId8">
            <a:alphaModFix/>
          </a:blip>
          <a:srcRect b="0" l="0" r="0" t="0"/>
          <a:stretch/>
        </p:blipFill>
        <p:spPr>
          <a:xfrm>
            <a:off x="751809" y="2111132"/>
            <a:ext cx="2692431" cy="545571"/>
          </a:xfrm>
          <a:prstGeom prst="rect">
            <a:avLst/>
          </a:prstGeom>
          <a:noFill/>
          <a:ln>
            <a:noFill/>
          </a:ln>
        </p:spPr>
      </p:pic>
      <p:pic>
        <p:nvPicPr>
          <p:cNvPr descr="Meta4 Logo png" id="577" name="Google Shape;577;p23"/>
          <p:cNvPicPr preferRelativeResize="0"/>
          <p:nvPr/>
        </p:nvPicPr>
        <p:blipFill rotWithShape="1">
          <a:blip r:embed="rId9">
            <a:alphaModFix/>
          </a:blip>
          <a:srcRect b="0" l="0" r="0" t="0"/>
          <a:stretch/>
        </p:blipFill>
        <p:spPr>
          <a:xfrm>
            <a:off x="3846576" y="1019756"/>
            <a:ext cx="1850419" cy="615696"/>
          </a:xfrm>
          <a:prstGeom prst="rect">
            <a:avLst/>
          </a:prstGeom>
          <a:noFill/>
          <a:ln>
            <a:noFill/>
          </a:ln>
        </p:spPr>
      </p:pic>
      <p:sp>
        <p:nvSpPr>
          <p:cNvPr id="578" name="Google Shape;578;p23"/>
          <p:cNvSpPr/>
          <p:nvPr/>
        </p:nvSpPr>
        <p:spPr>
          <a:xfrm>
            <a:off x="694944" y="3228753"/>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9" name="Google Shape;579;p23"/>
          <p:cNvSpPr/>
          <p:nvPr/>
        </p:nvSpPr>
        <p:spPr>
          <a:xfrm>
            <a:off x="694944" y="3685953"/>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80" name="Google Shape;580;p23"/>
          <p:cNvSpPr/>
          <p:nvPr/>
        </p:nvSpPr>
        <p:spPr>
          <a:xfrm>
            <a:off x="1730363" y="6236921"/>
            <a:ext cx="3191771" cy="276999"/>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200"/>
              <a:buFont typeface="Calibri"/>
              <a:buNone/>
            </a:pPr>
            <a:r>
              <a:rPr b="0" i="0" lang="sl-SI" sz="1200" u="none" cap="none" strike="noStrike">
                <a:solidFill>
                  <a:schemeClr val="dk1"/>
                </a:solidFill>
                <a:latin typeface="Calibri"/>
                <a:ea typeface="Calibri"/>
                <a:cs typeface="Calibri"/>
                <a:sym typeface="Calibri"/>
              </a:rPr>
              <a:t>Project n° </a:t>
            </a:r>
            <a:r>
              <a:rPr b="1" i="0" lang="sl-SI" sz="1200" u="none" cap="none" strike="noStrike">
                <a:solidFill>
                  <a:schemeClr val="dk1"/>
                </a:solidFill>
                <a:latin typeface="Calibri"/>
                <a:ea typeface="Calibri"/>
                <a:cs typeface="Calibri"/>
                <a:sym typeface="Calibri"/>
              </a:rPr>
              <a:t>2024-1-AT01-KA220-ADU-000254167</a:t>
            </a:r>
            <a:endParaRPr b="0" i="0" sz="1200" u="none" cap="none" strike="noStrike">
              <a:solidFill>
                <a:schemeClr val="dk1"/>
              </a:solidFill>
              <a:latin typeface="Arial"/>
              <a:ea typeface="Arial"/>
              <a:cs typeface="Arial"/>
              <a:sym typeface="Arial"/>
            </a:endParaRPr>
          </a:p>
        </p:txBody>
      </p:sp>
      <p:sp>
        <p:nvSpPr>
          <p:cNvPr id="581" name="Google Shape;581;p23"/>
          <p:cNvSpPr txBox="1"/>
          <p:nvPr/>
        </p:nvSpPr>
        <p:spPr>
          <a:xfrm>
            <a:off x="499188" y="814873"/>
            <a:ext cx="1544564" cy="373297"/>
          </a:xfrm>
          <a:prstGeom prst="rect">
            <a:avLst/>
          </a:prstGeom>
          <a:noFill/>
          <a:ln>
            <a:noFill/>
          </a:ln>
        </p:spPr>
        <p:txBody>
          <a:bodyPr anchorCtr="0" anchor="b"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b="1" i="0" lang="sl-SI" sz="1200" u="none" cap="none" strike="noStrike">
                <a:solidFill>
                  <a:schemeClr val="dk1"/>
                </a:solidFill>
                <a:latin typeface="Calibri"/>
                <a:ea typeface="Calibri"/>
                <a:cs typeface="Calibri"/>
                <a:sym typeface="Calibri"/>
              </a:rPr>
              <a:t>Project partners: </a:t>
            </a:r>
            <a:endParaRPr b="0" i="0" sz="1200" u="none" cap="none" strike="noStrike">
              <a:solidFill>
                <a:schemeClr val="dk1"/>
              </a:solidFill>
              <a:latin typeface="Arial"/>
              <a:ea typeface="Arial"/>
              <a:cs typeface="Arial"/>
              <a:sym typeface="Arial"/>
            </a:endParaRPr>
          </a:p>
        </p:txBody>
      </p:sp>
      <p:pic>
        <p:nvPicPr>
          <p:cNvPr descr="A black background with a black square&#10;&#10;AI-generated content may be incorrect." id="582" name="Google Shape;582;p23"/>
          <p:cNvPicPr preferRelativeResize="0"/>
          <p:nvPr/>
        </p:nvPicPr>
        <p:blipFill rotWithShape="1">
          <a:blip r:embed="rId10">
            <a:alphaModFix/>
          </a:blip>
          <a:srcRect b="0" l="0" r="0" t="0"/>
          <a:stretch/>
        </p:blipFill>
        <p:spPr>
          <a:xfrm>
            <a:off x="5970064" y="6251555"/>
            <a:ext cx="880092" cy="37552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14" name="Shape 414"/>
        <p:cNvGrpSpPr/>
        <p:nvPr/>
      </p:nvGrpSpPr>
      <p:grpSpPr>
        <a:xfrm>
          <a:off x="0" y="0"/>
          <a:ext cx="0" cy="0"/>
          <a:chOff x="0" y="0"/>
          <a:chExt cx="0" cy="0"/>
        </a:xfrm>
      </p:grpSpPr>
      <p:sp>
        <p:nvSpPr>
          <p:cNvPr id="415" name="Google Shape;415;p3"/>
          <p:cNvSpPr txBox="1"/>
          <p:nvPr>
            <p:ph type="title"/>
          </p:nvPr>
        </p:nvSpPr>
        <p:spPr>
          <a:xfrm>
            <a:off x="715126" y="232899"/>
            <a:ext cx="3657600" cy="6657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rgbClr val="C52B87"/>
              </a:buClr>
              <a:buSzPct val="100000"/>
              <a:buFont typeface="Calibri"/>
              <a:buNone/>
            </a:pPr>
            <a:r>
              <a:rPr lang="sl-SI">
                <a:solidFill>
                  <a:srgbClr val="C52B87"/>
                </a:solidFill>
                <a:latin typeface="Calibri"/>
                <a:ea typeface="Calibri"/>
                <a:cs typeface="Calibri"/>
                <a:sym typeface="Calibri"/>
              </a:rPr>
              <a:t>Μαθησιακά </a:t>
            </a:r>
            <a:r>
              <a:rPr lang="sl-SI">
                <a:solidFill>
                  <a:srgbClr val="0070C0"/>
                </a:solidFill>
                <a:latin typeface="Calibri"/>
                <a:ea typeface="Calibri"/>
                <a:cs typeface="Calibri"/>
                <a:sym typeface="Calibri"/>
              </a:rPr>
              <a:t>Αποτελέσματα:</a:t>
            </a:r>
            <a:endParaRPr/>
          </a:p>
        </p:txBody>
      </p:sp>
      <p:sp>
        <p:nvSpPr>
          <p:cNvPr id="416" name="Google Shape;416;p3"/>
          <p:cNvSpPr/>
          <p:nvPr>
            <p:ph idx="2" type="pic"/>
          </p:nvPr>
        </p:nvSpPr>
        <p:spPr>
          <a:xfrm>
            <a:off x="5727939" y="232912"/>
            <a:ext cx="5895579" cy="5434643"/>
          </a:xfrm>
          <a:prstGeom prst="rect">
            <a:avLst/>
          </a:prstGeom>
          <a:noFill/>
          <a:ln>
            <a:noFill/>
          </a:ln>
        </p:spPr>
      </p:sp>
      <p:sp>
        <p:nvSpPr>
          <p:cNvPr id="417" name="Google Shape;417;p3"/>
          <p:cNvSpPr txBox="1"/>
          <p:nvPr>
            <p:ph idx="1" type="body"/>
          </p:nvPr>
        </p:nvSpPr>
        <p:spPr>
          <a:xfrm>
            <a:off x="715125" y="1153400"/>
            <a:ext cx="4776600" cy="45141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1200"/>
              </a:spcBef>
              <a:spcAft>
                <a:spcPts val="0"/>
              </a:spcAft>
              <a:buSzPct val="69565"/>
              <a:buNone/>
            </a:pPr>
            <a:r>
              <a:rPr b="1" lang="sl-SI" sz="2300">
                <a:solidFill>
                  <a:srgbClr val="5F625F"/>
                </a:solidFill>
                <a:latin typeface="Calibri"/>
                <a:ea typeface="Calibri"/>
                <a:cs typeface="Calibri"/>
                <a:sym typeface="Calibri"/>
              </a:rPr>
              <a:t>Με την ολοκλήρωση της ενότητας,</a:t>
            </a:r>
            <a:r>
              <a:rPr b="1" lang="sl-SI" sz="2300">
                <a:solidFill>
                  <a:srgbClr val="5F625F"/>
                </a:solidFill>
                <a:latin typeface="Calibri"/>
                <a:ea typeface="Calibri"/>
                <a:cs typeface="Calibri"/>
                <a:sym typeface="Calibri"/>
              </a:rPr>
              <a:t> </a:t>
            </a:r>
            <a:r>
              <a:rPr b="1" lang="sl-SI" sz="2300">
                <a:solidFill>
                  <a:srgbClr val="5F625F"/>
                </a:solidFill>
                <a:latin typeface="Calibri"/>
                <a:ea typeface="Calibri"/>
                <a:cs typeface="Calibri"/>
                <a:sym typeface="Calibri"/>
              </a:rPr>
              <a:t>θα έχετε αναπτύξει την ικανότητα να:</a:t>
            </a:r>
            <a:endParaRPr b="1" sz="2300">
              <a:solidFill>
                <a:srgbClr val="5F625F"/>
              </a:solidFill>
              <a:latin typeface="Calibri"/>
              <a:ea typeface="Calibri"/>
              <a:cs typeface="Calibri"/>
              <a:sym typeface="Calibri"/>
            </a:endParaRPr>
          </a:p>
          <a:p>
            <a:pPr indent="-287973" lvl="0" marL="457200" rtl="0" algn="l">
              <a:lnSpc>
                <a:spcPct val="115000"/>
              </a:lnSpc>
              <a:spcBef>
                <a:spcPts val="1200"/>
              </a:spcBef>
              <a:spcAft>
                <a:spcPts val="0"/>
              </a:spcAft>
              <a:buClr>
                <a:schemeClr val="dk2"/>
              </a:buClr>
              <a:buSzPct val="47826"/>
              <a:buChar char="•"/>
            </a:pPr>
            <a:r>
              <a:rPr lang="sl-SI" sz="2300">
                <a:solidFill>
                  <a:srgbClr val="5F625F"/>
                </a:solidFill>
                <a:latin typeface="Calibri"/>
                <a:ea typeface="Calibri"/>
                <a:cs typeface="Calibri"/>
                <a:sym typeface="Calibri"/>
              </a:rPr>
              <a:t>Να διευκολύνετε την ψηφιακή μάθηση που σέβεται τη διαφορετικότητα των μαθητών</a:t>
            </a:r>
            <a:endParaRPr sz="2300">
              <a:solidFill>
                <a:srgbClr val="5F625F"/>
              </a:solidFill>
              <a:latin typeface="Calibri"/>
              <a:ea typeface="Calibri"/>
              <a:cs typeface="Calibri"/>
              <a:sym typeface="Calibri"/>
            </a:endParaRPr>
          </a:p>
          <a:p>
            <a:pPr indent="-287973" lvl="0" marL="457200" rtl="0" algn="l">
              <a:lnSpc>
                <a:spcPct val="115000"/>
              </a:lnSpc>
              <a:spcBef>
                <a:spcPts val="0"/>
              </a:spcBef>
              <a:spcAft>
                <a:spcPts val="0"/>
              </a:spcAft>
              <a:buClr>
                <a:schemeClr val="dk2"/>
              </a:buClr>
              <a:buSzPct val="47826"/>
              <a:buChar char="•"/>
            </a:pPr>
            <a:r>
              <a:rPr lang="sl-SI" sz="2300">
                <a:solidFill>
                  <a:srgbClr val="5F625F"/>
                </a:solidFill>
                <a:latin typeface="Calibri"/>
                <a:ea typeface="Calibri"/>
                <a:cs typeface="Calibri"/>
                <a:sym typeface="Calibri"/>
              </a:rPr>
              <a:t>Να δώσετε  τη δυνατότητα στους ενήλικες να αναπτύξουν και να εφαρμόσουν ψηφιακές δεξιότητες σε πραγματικές συνθήκες</a:t>
            </a:r>
            <a:endParaRPr sz="2300">
              <a:solidFill>
                <a:srgbClr val="5F625F"/>
              </a:solidFill>
              <a:latin typeface="Calibri"/>
              <a:ea typeface="Calibri"/>
              <a:cs typeface="Calibri"/>
              <a:sym typeface="Calibri"/>
            </a:endParaRPr>
          </a:p>
          <a:p>
            <a:pPr indent="-287973" lvl="0" marL="457200" rtl="0" algn="l">
              <a:lnSpc>
                <a:spcPct val="115000"/>
              </a:lnSpc>
              <a:spcBef>
                <a:spcPts val="0"/>
              </a:spcBef>
              <a:spcAft>
                <a:spcPts val="0"/>
              </a:spcAft>
              <a:buClr>
                <a:schemeClr val="dk2"/>
              </a:buClr>
              <a:buSzPct val="47826"/>
              <a:buChar char="•"/>
            </a:pPr>
            <a:r>
              <a:rPr lang="sl-SI" sz="2300">
                <a:solidFill>
                  <a:srgbClr val="5F625F"/>
                </a:solidFill>
                <a:latin typeface="Calibri"/>
                <a:ea typeface="Calibri"/>
                <a:cs typeface="Calibri"/>
                <a:sym typeface="Calibri"/>
              </a:rPr>
              <a:t>Να καθοδηγήσετε τους μαθητές στην ανάπτυξη προσωπικών σχεδίων ψηφιακής μεταρρύθμισης</a:t>
            </a:r>
            <a:endParaRPr sz="2300">
              <a:solidFill>
                <a:srgbClr val="5F625F"/>
              </a:solidFill>
              <a:latin typeface="Calibri"/>
              <a:ea typeface="Calibri"/>
              <a:cs typeface="Calibri"/>
              <a:sym typeface="Calibri"/>
            </a:endParaRPr>
          </a:p>
          <a:p>
            <a:pPr indent="-287973" lvl="0" marL="457200" rtl="0" algn="l">
              <a:lnSpc>
                <a:spcPct val="115000"/>
              </a:lnSpc>
              <a:spcBef>
                <a:spcPts val="0"/>
              </a:spcBef>
              <a:spcAft>
                <a:spcPts val="0"/>
              </a:spcAft>
              <a:buClr>
                <a:schemeClr val="dk2"/>
              </a:buClr>
              <a:buSzPct val="47826"/>
              <a:buChar char="•"/>
            </a:pPr>
            <a:r>
              <a:rPr lang="sl-SI" sz="2300">
                <a:solidFill>
                  <a:srgbClr val="5F625F"/>
                </a:solidFill>
                <a:latin typeface="Calibri"/>
                <a:ea typeface="Calibri"/>
                <a:cs typeface="Calibri"/>
                <a:sym typeface="Calibri"/>
              </a:rPr>
              <a:t>Να προωθήσετε τον κριτικό ψηφιακό γραμματισμό και την αυτονομία των μαθητών</a:t>
            </a:r>
            <a:endParaRPr sz="2300">
              <a:solidFill>
                <a:srgbClr val="5F625F"/>
              </a:solidFill>
              <a:latin typeface="Calibri"/>
              <a:ea typeface="Calibri"/>
              <a:cs typeface="Calibri"/>
              <a:sym typeface="Calibri"/>
            </a:endParaRPr>
          </a:p>
        </p:txBody>
      </p:sp>
      <p:pic>
        <p:nvPicPr>
          <p:cNvPr descr="empty board teacher" id="418" name="Google Shape;418;p3"/>
          <p:cNvPicPr preferRelativeResize="0"/>
          <p:nvPr/>
        </p:nvPicPr>
        <p:blipFill rotWithShape="1">
          <a:blip r:embed="rId4">
            <a:alphaModFix/>
          </a:blip>
          <a:srcRect b="0" l="0" r="0" t="0"/>
          <a:stretch/>
        </p:blipFill>
        <p:spPr>
          <a:xfrm>
            <a:off x="5858487" y="232900"/>
            <a:ext cx="5634500" cy="56345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22" name="Shape 422"/>
        <p:cNvGrpSpPr/>
        <p:nvPr/>
      </p:nvGrpSpPr>
      <p:grpSpPr>
        <a:xfrm>
          <a:off x="0" y="0"/>
          <a:ext cx="0" cy="0"/>
          <a:chOff x="0" y="0"/>
          <a:chExt cx="0" cy="0"/>
        </a:xfrm>
      </p:grpSpPr>
      <p:sp>
        <p:nvSpPr>
          <p:cNvPr id="423" name="Google Shape;423;p4"/>
          <p:cNvSpPr txBox="1"/>
          <p:nvPr>
            <p:ph type="title"/>
          </p:nvPr>
        </p:nvSpPr>
        <p:spPr>
          <a:xfrm>
            <a:off x="4229100" y="-5"/>
            <a:ext cx="3733800" cy="624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0070C0"/>
              </a:buClr>
              <a:buSzPts val="3200"/>
              <a:buFont typeface="Calibri"/>
              <a:buNone/>
            </a:pPr>
            <a:r>
              <a:rPr lang="sl-SI">
                <a:solidFill>
                  <a:srgbClr val="0070C0"/>
                </a:solidFill>
                <a:latin typeface="Calibri"/>
                <a:ea typeface="Calibri"/>
                <a:cs typeface="Calibri"/>
                <a:sym typeface="Calibri"/>
              </a:rPr>
              <a:t>Περίληψη</a:t>
            </a:r>
            <a:r>
              <a:rPr lang="sl-SI">
                <a:solidFill>
                  <a:srgbClr val="0070C0"/>
                </a:solidFill>
                <a:latin typeface="Calibri"/>
                <a:ea typeface="Calibri"/>
                <a:cs typeface="Calibri"/>
                <a:sym typeface="Calibri"/>
              </a:rPr>
              <a:t> </a:t>
            </a:r>
            <a:r>
              <a:rPr lang="sl-SI">
                <a:solidFill>
                  <a:srgbClr val="C52B87"/>
                </a:solidFill>
                <a:latin typeface="Calibri"/>
                <a:ea typeface="Calibri"/>
                <a:cs typeface="Calibri"/>
                <a:sym typeface="Calibri"/>
              </a:rPr>
              <a:t>Ενότητας</a:t>
            </a:r>
            <a:endParaRPr>
              <a:solidFill>
                <a:srgbClr val="C52B87"/>
              </a:solidFill>
              <a:latin typeface="Calibri"/>
              <a:ea typeface="Calibri"/>
              <a:cs typeface="Calibri"/>
              <a:sym typeface="Calibri"/>
            </a:endParaRPr>
          </a:p>
        </p:txBody>
      </p:sp>
      <p:sp>
        <p:nvSpPr>
          <p:cNvPr id="424" name="Google Shape;424;p4"/>
          <p:cNvSpPr txBox="1"/>
          <p:nvPr/>
        </p:nvSpPr>
        <p:spPr>
          <a:xfrm>
            <a:off x="378250" y="922325"/>
            <a:ext cx="5212500" cy="3030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lang="sl-SI" sz="1700">
                <a:solidFill>
                  <a:schemeClr val="dk1"/>
                </a:solidFill>
                <a:latin typeface="Calibri"/>
                <a:ea typeface="Calibri"/>
                <a:cs typeface="Calibri"/>
                <a:sym typeface="Calibri"/>
              </a:rPr>
              <a:t>Ψηφιακή συμπερίληψη και ισότητα:</a:t>
            </a:r>
            <a:endParaRPr b="0" i="0" sz="1500" u="none" cap="none" strike="noStrike">
              <a:solidFill>
                <a:srgbClr val="000000"/>
              </a:solidFill>
              <a:latin typeface="Arial"/>
              <a:ea typeface="Arial"/>
              <a:cs typeface="Arial"/>
              <a:sym typeface="Arial"/>
            </a:endParaRPr>
          </a:p>
          <a:p>
            <a:pPr indent="-298450" lvl="0" marL="457200" rtl="0" algn="l">
              <a:lnSpc>
                <a:spcPct val="115000"/>
              </a:lnSpc>
              <a:spcBef>
                <a:spcPts val="1200"/>
              </a:spcBef>
              <a:spcAft>
                <a:spcPts val="0"/>
              </a:spcAft>
              <a:buClr>
                <a:schemeClr val="dk2"/>
              </a:buClr>
              <a:buSzPts val="1100"/>
              <a:buChar char="●"/>
            </a:pPr>
            <a:r>
              <a:rPr lang="sl-SI" sz="1700">
                <a:solidFill>
                  <a:srgbClr val="5F625F"/>
                </a:solidFill>
                <a:latin typeface="Calibri"/>
                <a:ea typeface="Calibri"/>
                <a:cs typeface="Calibri"/>
                <a:sym typeface="Calibri"/>
              </a:rPr>
              <a:t>Κατανοώντας το χάσμα στην ψηφιακή αυτοπεποίθηση</a:t>
            </a:r>
            <a:endParaRPr sz="1700">
              <a:solidFill>
                <a:srgbClr val="5F625F"/>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Char char="●"/>
            </a:pPr>
            <a:r>
              <a:rPr lang="sl-SI" sz="1700">
                <a:solidFill>
                  <a:srgbClr val="5F625F"/>
                </a:solidFill>
                <a:latin typeface="Calibri"/>
                <a:ea typeface="Calibri"/>
                <a:cs typeface="Calibri"/>
                <a:sym typeface="Calibri"/>
              </a:rPr>
              <a:t>Εμπόδια: οικονομικά, πολιτισμικά, γλωσσικά, γενεαλογικά</a:t>
            </a:r>
            <a:endParaRPr sz="1700">
              <a:solidFill>
                <a:srgbClr val="5F625F"/>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Char char="●"/>
            </a:pPr>
            <a:r>
              <a:rPr lang="sl-SI" sz="1700">
                <a:solidFill>
                  <a:srgbClr val="5F625F"/>
                </a:solidFill>
                <a:latin typeface="Calibri"/>
                <a:ea typeface="Calibri"/>
                <a:cs typeface="Calibri"/>
                <a:sym typeface="Calibri"/>
              </a:rPr>
              <a:t>Προσβασιμότητα και καθολικός σχεδιασμός</a:t>
            </a:r>
            <a:endParaRPr sz="1700">
              <a:solidFill>
                <a:srgbClr val="5F625F"/>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Char char="●"/>
            </a:pPr>
            <a:r>
              <a:rPr lang="sl-SI" sz="1700">
                <a:solidFill>
                  <a:srgbClr val="5F625F"/>
                </a:solidFill>
                <a:latin typeface="Calibri"/>
                <a:ea typeface="Calibri"/>
                <a:cs typeface="Calibri"/>
                <a:sym typeface="Calibri"/>
              </a:rPr>
              <a:t>Αναγνώριση των μειονεκτημάτων στη δομή</a:t>
            </a:r>
            <a:endParaRPr sz="1700">
              <a:solidFill>
                <a:srgbClr val="5F625F"/>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Char char="●"/>
            </a:pPr>
            <a:r>
              <a:rPr lang="sl-SI" sz="1700">
                <a:solidFill>
                  <a:srgbClr val="5F625F"/>
                </a:solidFill>
                <a:latin typeface="Calibri"/>
                <a:ea typeface="Calibri"/>
                <a:cs typeface="Calibri"/>
                <a:sym typeface="Calibri"/>
              </a:rPr>
              <a:t>Η τεχνολογία ως δικαίωμα, όχι ως προνόμιο</a:t>
            </a:r>
            <a:endParaRPr sz="1700">
              <a:solidFill>
                <a:srgbClr val="5F625F"/>
              </a:solidFill>
              <a:latin typeface="Calibri"/>
              <a:ea typeface="Calibri"/>
              <a:cs typeface="Calibri"/>
              <a:sym typeface="Calibri"/>
            </a:endParaRPr>
          </a:p>
          <a:p>
            <a:pPr indent="0" lvl="0" marL="0" marR="0" rtl="0" algn="l">
              <a:lnSpc>
                <a:spcPct val="100000"/>
              </a:lnSpc>
              <a:spcBef>
                <a:spcPts val="1200"/>
              </a:spcBef>
              <a:spcAft>
                <a:spcPts val="0"/>
              </a:spcAft>
              <a:buNone/>
            </a:pPr>
            <a:r>
              <a:t/>
            </a:r>
            <a:endParaRPr sz="1700">
              <a:solidFill>
                <a:srgbClr val="5F625F"/>
              </a:solidFill>
              <a:latin typeface="Calibri"/>
              <a:ea typeface="Calibri"/>
              <a:cs typeface="Calibri"/>
              <a:sym typeface="Calibri"/>
            </a:endParaRPr>
          </a:p>
        </p:txBody>
      </p:sp>
      <p:sp>
        <p:nvSpPr>
          <p:cNvPr id="425" name="Google Shape;425;p4"/>
          <p:cNvSpPr txBox="1"/>
          <p:nvPr/>
        </p:nvSpPr>
        <p:spPr>
          <a:xfrm>
            <a:off x="378250" y="3672375"/>
            <a:ext cx="5212500" cy="218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lang="sl-SI" sz="1800">
                <a:solidFill>
                  <a:schemeClr val="dk1"/>
                </a:solidFill>
                <a:latin typeface="Calibri"/>
                <a:ea typeface="Calibri"/>
                <a:cs typeface="Calibri"/>
                <a:sym typeface="Calibri"/>
              </a:rPr>
              <a:t>Μάθηση προσανατολισμένη στις ικανότητες:</a:t>
            </a:r>
            <a:endParaRPr b="0" i="0" sz="1400" u="none" cap="none" strike="noStrike">
              <a:solidFill>
                <a:srgbClr val="000000"/>
              </a:solidFill>
              <a:latin typeface="Arial"/>
              <a:ea typeface="Arial"/>
              <a:cs typeface="Arial"/>
              <a:sym typeface="Arial"/>
            </a:endParaRPr>
          </a:p>
          <a:p>
            <a:pPr indent="-298450" lvl="0" marL="457200" rtl="0" algn="l">
              <a:lnSpc>
                <a:spcPct val="115000"/>
              </a:lnSpc>
              <a:spcBef>
                <a:spcPts val="1200"/>
              </a:spcBef>
              <a:spcAft>
                <a:spcPts val="0"/>
              </a:spcAft>
              <a:buClr>
                <a:schemeClr val="dk2"/>
              </a:buClr>
              <a:buSzPts val="1100"/>
              <a:buChar char="●"/>
            </a:pPr>
            <a:r>
              <a:rPr lang="sl-SI" sz="1600">
                <a:solidFill>
                  <a:srgbClr val="5F625F"/>
                </a:solidFill>
                <a:latin typeface="Calibri"/>
                <a:ea typeface="Calibri"/>
                <a:cs typeface="Calibri"/>
                <a:sym typeface="Calibri"/>
              </a:rPr>
              <a:t>Πέρα από τα εκπαιδευτικά εργαλεία → διδασκαλία μεταβιβάσιμων δεξιοτήτων</a:t>
            </a:r>
            <a:endParaRPr sz="1600">
              <a:solidFill>
                <a:srgbClr val="5F625F"/>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Char char="●"/>
            </a:pPr>
            <a:r>
              <a:rPr lang="sl-SI" sz="1600">
                <a:solidFill>
                  <a:srgbClr val="5F625F"/>
                </a:solidFill>
                <a:latin typeface="Calibri"/>
                <a:ea typeface="Calibri"/>
                <a:cs typeface="Calibri"/>
                <a:sym typeface="Calibri"/>
              </a:rPr>
              <a:t>Επίλυση πραγματικών προβλημάτων</a:t>
            </a:r>
            <a:endParaRPr sz="1600">
              <a:solidFill>
                <a:srgbClr val="5F625F"/>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Char char="●"/>
            </a:pPr>
            <a:r>
              <a:rPr lang="sl-SI" sz="1600">
                <a:solidFill>
                  <a:srgbClr val="5F625F"/>
                </a:solidFill>
                <a:latin typeface="Calibri"/>
                <a:ea typeface="Calibri"/>
                <a:cs typeface="Calibri"/>
                <a:sym typeface="Calibri"/>
              </a:rPr>
              <a:t>Μάθηση με βάση τα έργα και το πλαίσιο</a:t>
            </a:r>
            <a:endParaRPr sz="1600">
              <a:solidFill>
                <a:srgbClr val="5F625F"/>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Char char="●"/>
            </a:pPr>
            <a:r>
              <a:rPr lang="sl-SI" sz="1600">
                <a:solidFill>
                  <a:srgbClr val="5F625F"/>
                </a:solidFill>
                <a:latin typeface="Calibri"/>
                <a:ea typeface="Calibri"/>
                <a:cs typeface="Calibri"/>
                <a:sym typeface="Calibri"/>
              </a:rPr>
              <a:t>Δεξιότητες που ενισχύουν την απασχολησιμότητα και τη δια βίου μάθηση</a:t>
            </a:r>
            <a:endParaRPr sz="1600">
              <a:solidFill>
                <a:srgbClr val="5F625F"/>
              </a:solidFill>
              <a:latin typeface="Calibri"/>
              <a:ea typeface="Calibri"/>
              <a:cs typeface="Calibri"/>
              <a:sym typeface="Calibri"/>
            </a:endParaRPr>
          </a:p>
        </p:txBody>
      </p:sp>
      <p:sp>
        <p:nvSpPr>
          <p:cNvPr id="426" name="Google Shape;426;p4"/>
          <p:cNvSpPr txBox="1"/>
          <p:nvPr/>
        </p:nvSpPr>
        <p:spPr>
          <a:xfrm>
            <a:off x="5896825" y="624599"/>
            <a:ext cx="6010200" cy="190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lang="sl-SI" sz="1800">
                <a:solidFill>
                  <a:schemeClr val="dk1"/>
                </a:solidFill>
                <a:latin typeface="Calibri"/>
                <a:ea typeface="Calibri"/>
                <a:cs typeface="Calibri"/>
                <a:sym typeface="Calibri"/>
              </a:rPr>
              <a:t>Κριτικός Ψηφιακός Γραμματισμός </a:t>
            </a:r>
            <a:endParaRPr b="0" i="0" sz="1400" u="none" cap="none" strike="noStrike">
              <a:solidFill>
                <a:srgbClr val="000000"/>
              </a:solidFill>
              <a:latin typeface="Arial"/>
              <a:ea typeface="Arial"/>
              <a:cs typeface="Arial"/>
              <a:sym typeface="Arial"/>
            </a:endParaRPr>
          </a:p>
          <a:p>
            <a:pPr indent="-298450" lvl="0" marL="457200" rtl="0" algn="l">
              <a:lnSpc>
                <a:spcPct val="115000"/>
              </a:lnSpc>
              <a:spcBef>
                <a:spcPts val="1200"/>
              </a:spcBef>
              <a:spcAft>
                <a:spcPts val="0"/>
              </a:spcAft>
              <a:buClr>
                <a:schemeClr val="dk2"/>
              </a:buClr>
              <a:buSzPts val="1100"/>
              <a:buChar char="●"/>
            </a:pPr>
            <a:r>
              <a:rPr lang="sl-SI" sz="1600">
                <a:solidFill>
                  <a:srgbClr val="5F625F"/>
                </a:solidFill>
                <a:latin typeface="Calibri"/>
                <a:ea typeface="Calibri"/>
                <a:cs typeface="Calibri"/>
                <a:sym typeface="Calibri"/>
              </a:rPr>
              <a:t>Αξιολόγηση της αλήθειας, της πληροφορίας και της μεροληψίας</a:t>
            </a:r>
            <a:endParaRPr sz="1600">
              <a:solidFill>
                <a:srgbClr val="5F625F"/>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Char char="●"/>
            </a:pPr>
            <a:r>
              <a:rPr lang="sl-SI" sz="1600">
                <a:solidFill>
                  <a:srgbClr val="5F625F"/>
                </a:solidFill>
                <a:latin typeface="Calibri"/>
                <a:ea typeface="Calibri"/>
                <a:cs typeface="Calibri"/>
                <a:sym typeface="Calibri"/>
              </a:rPr>
              <a:t>Κατανόηση των αλγορίθμων και της επιρροής</a:t>
            </a:r>
            <a:endParaRPr sz="1600">
              <a:solidFill>
                <a:srgbClr val="5F625F"/>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Char char="●"/>
            </a:pPr>
            <a:r>
              <a:rPr lang="sl-SI" sz="1600">
                <a:solidFill>
                  <a:srgbClr val="5F625F"/>
                </a:solidFill>
                <a:latin typeface="Calibri"/>
                <a:ea typeface="Calibri"/>
                <a:cs typeface="Calibri"/>
                <a:sym typeface="Calibri"/>
              </a:rPr>
              <a:t>Ασφάλεια της ταυτότητας και ευαισθητοποίηση σχετικά με τα δεδομένα</a:t>
            </a:r>
            <a:endParaRPr sz="1600">
              <a:solidFill>
                <a:srgbClr val="5F625F"/>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Char char="●"/>
            </a:pPr>
            <a:r>
              <a:rPr lang="sl-SI" sz="1600">
                <a:solidFill>
                  <a:srgbClr val="5F625F"/>
                </a:solidFill>
                <a:latin typeface="Calibri"/>
                <a:ea typeface="Calibri"/>
                <a:cs typeface="Calibri"/>
                <a:sym typeface="Calibri"/>
              </a:rPr>
              <a:t>Συναισθηματική ανθεκτικότητα και ευεξία στο Διαδίκτυο</a:t>
            </a:r>
            <a:endParaRPr sz="1600">
              <a:solidFill>
                <a:srgbClr val="5F625F"/>
              </a:solidFill>
              <a:latin typeface="Calibri"/>
              <a:ea typeface="Calibri"/>
              <a:cs typeface="Calibri"/>
              <a:sym typeface="Calibri"/>
            </a:endParaRPr>
          </a:p>
        </p:txBody>
      </p:sp>
      <p:sp>
        <p:nvSpPr>
          <p:cNvPr id="427" name="Google Shape;427;p4"/>
          <p:cNvSpPr txBox="1"/>
          <p:nvPr/>
        </p:nvSpPr>
        <p:spPr>
          <a:xfrm>
            <a:off x="5896825" y="2527200"/>
            <a:ext cx="6660900" cy="1619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lang="sl-SI" sz="1800">
                <a:solidFill>
                  <a:schemeClr val="dk1"/>
                </a:solidFill>
                <a:latin typeface="Calibri"/>
                <a:ea typeface="Calibri"/>
                <a:cs typeface="Calibri"/>
                <a:sym typeface="Calibri"/>
              </a:rPr>
              <a:t>Ενισχύοντας την αυτονομία και αυτορρύθμιση</a:t>
            </a:r>
            <a:endParaRPr sz="1800">
              <a:solidFill>
                <a:schemeClr val="dk1"/>
              </a:solidFill>
              <a:latin typeface="Calibri"/>
              <a:ea typeface="Calibri"/>
              <a:cs typeface="Calibri"/>
              <a:sym typeface="Calibri"/>
            </a:endParaRPr>
          </a:p>
          <a:p>
            <a:pPr indent="-298450" lvl="0" marL="457200" rtl="0" algn="l">
              <a:lnSpc>
                <a:spcPct val="115000"/>
              </a:lnSpc>
              <a:spcBef>
                <a:spcPts val="1200"/>
              </a:spcBef>
              <a:spcAft>
                <a:spcPts val="0"/>
              </a:spcAft>
              <a:buClr>
                <a:schemeClr val="dk2"/>
              </a:buClr>
              <a:buSzPts val="1100"/>
              <a:buChar char="●"/>
            </a:pPr>
            <a:r>
              <a:rPr lang="sl-SI" sz="1600">
                <a:solidFill>
                  <a:srgbClr val="5F625F"/>
                </a:solidFill>
                <a:latin typeface="Calibri"/>
                <a:ea typeface="Calibri"/>
                <a:cs typeface="Calibri"/>
                <a:sym typeface="Calibri"/>
              </a:rPr>
              <a:t>Θέσπιση στόχων και συν-δημιουργία μάθησης</a:t>
            </a:r>
            <a:endParaRPr sz="1600">
              <a:solidFill>
                <a:srgbClr val="5F625F"/>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Char char="●"/>
            </a:pPr>
            <a:r>
              <a:rPr lang="sl-SI" sz="1600">
                <a:solidFill>
                  <a:srgbClr val="5F625F"/>
                </a:solidFill>
                <a:latin typeface="Calibri"/>
                <a:ea typeface="Calibri"/>
                <a:cs typeface="Calibri"/>
                <a:sym typeface="Calibri"/>
              </a:rPr>
              <a:t>Μοντέλα μάθησης με ατομικό ρυθμό και αυτοκαθοδήγηση</a:t>
            </a:r>
            <a:endParaRPr sz="1600">
              <a:solidFill>
                <a:srgbClr val="5F625F"/>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Char char="●"/>
            </a:pPr>
            <a:r>
              <a:rPr lang="sl-SI" sz="1600">
                <a:solidFill>
                  <a:srgbClr val="5F625F"/>
                </a:solidFill>
                <a:latin typeface="Calibri"/>
                <a:ea typeface="Calibri"/>
                <a:cs typeface="Calibri"/>
                <a:sym typeface="Calibri"/>
              </a:rPr>
              <a:t>Ενίσχυση της αυτοπεποίθησης μέσω μικρών επιτυχιών</a:t>
            </a:r>
            <a:endParaRPr sz="1600">
              <a:solidFill>
                <a:srgbClr val="5F625F"/>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Char char="●"/>
            </a:pPr>
            <a:r>
              <a:rPr lang="sl-SI" sz="1600">
                <a:solidFill>
                  <a:srgbClr val="5F625F"/>
                </a:solidFill>
                <a:latin typeface="Calibri"/>
                <a:ea typeface="Calibri"/>
                <a:cs typeface="Calibri"/>
                <a:sym typeface="Calibri"/>
              </a:rPr>
              <a:t>Ο ρόλος της ανατροφοδότησης και της αναγνώρισης</a:t>
            </a:r>
            <a:endParaRPr b="0" i="0" sz="1600" u="none" cap="none" strike="noStrike">
              <a:solidFill>
                <a:srgbClr val="5F625F"/>
              </a:solidFill>
              <a:latin typeface="Calibri"/>
              <a:ea typeface="Calibri"/>
              <a:cs typeface="Calibri"/>
              <a:sym typeface="Calibri"/>
            </a:endParaRPr>
          </a:p>
        </p:txBody>
      </p:sp>
      <p:sp>
        <p:nvSpPr>
          <p:cNvPr id="428" name="Google Shape;428;p4"/>
          <p:cNvSpPr txBox="1"/>
          <p:nvPr/>
        </p:nvSpPr>
        <p:spPr>
          <a:xfrm>
            <a:off x="5855425" y="4146300"/>
            <a:ext cx="6093000" cy="1619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sl-SI" sz="1800" u="none" cap="none" strike="noStrike">
                <a:solidFill>
                  <a:schemeClr val="dk1"/>
                </a:solidFill>
                <a:latin typeface="Calibri"/>
                <a:ea typeface="Calibri"/>
                <a:cs typeface="Calibri"/>
                <a:sym typeface="Calibri"/>
              </a:rPr>
              <a:t>Digital Transformation Planning</a:t>
            </a:r>
            <a:endParaRPr b="0" i="0" sz="1400" u="none" cap="none" strike="noStrike">
              <a:solidFill>
                <a:srgbClr val="000000"/>
              </a:solidFill>
              <a:latin typeface="Arial"/>
              <a:ea typeface="Arial"/>
              <a:cs typeface="Arial"/>
              <a:sym typeface="Arial"/>
            </a:endParaRPr>
          </a:p>
          <a:p>
            <a:pPr indent="-298450" lvl="0" marL="457200" rtl="0" algn="l">
              <a:lnSpc>
                <a:spcPct val="115000"/>
              </a:lnSpc>
              <a:spcBef>
                <a:spcPts val="1200"/>
              </a:spcBef>
              <a:spcAft>
                <a:spcPts val="0"/>
              </a:spcAft>
              <a:buClr>
                <a:schemeClr val="dk2"/>
              </a:buClr>
              <a:buSzPts val="1100"/>
              <a:buChar char="●"/>
            </a:pPr>
            <a:r>
              <a:rPr lang="sl-SI" sz="1600">
                <a:solidFill>
                  <a:srgbClr val="5F625F"/>
                </a:solidFill>
                <a:latin typeface="Calibri"/>
                <a:ea typeface="Calibri"/>
                <a:cs typeface="Calibri"/>
                <a:sym typeface="Calibri"/>
              </a:rPr>
              <a:t>Οδηγός για αλλαγή</a:t>
            </a:r>
            <a:endParaRPr sz="1600">
              <a:solidFill>
                <a:srgbClr val="5F625F"/>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Char char="●"/>
            </a:pPr>
            <a:r>
              <a:rPr lang="sl-SI" sz="1600">
                <a:solidFill>
                  <a:srgbClr val="5F625F"/>
                </a:solidFill>
                <a:latin typeface="Calibri"/>
                <a:ea typeface="Calibri"/>
                <a:cs typeface="Calibri"/>
                <a:sym typeface="Calibri"/>
              </a:rPr>
              <a:t>Προσωπικές ή θεσμικές μορφές</a:t>
            </a:r>
            <a:endParaRPr sz="1600">
              <a:solidFill>
                <a:srgbClr val="5F625F"/>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Char char="●"/>
            </a:pPr>
            <a:r>
              <a:rPr lang="sl-SI" sz="1600">
                <a:solidFill>
                  <a:srgbClr val="5F625F"/>
                </a:solidFill>
                <a:latin typeface="Calibri"/>
                <a:ea typeface="Calibri"/>
                <a:cs typeface="Calibri"/>
                <a:sym typeface="Calibri"/>
              </a:rPr>
              <a:t>Αυτοαξιολόγηση → στόχος → βήμα → αποτέλεσμα</a:t>
            </a:r>
            <a:endParaRPr sz="1600">
              <a:solidFill>
                <a:srgbClr val="5F625F"/>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Char char="●"/>
            </a:pPr>
            <a:r>
              <a:rPr lang="sl-SI" sz="1600">
                <a:solidFill>
                  <a:srgbClr val="5F625F"/>
                </a:solidFill>
                <a:latin typeface="Calibri"/>
                <a:ea typeface="Calibri"/>
                <a:cs typeface="Calibri"/>
                <a:sym typeface="Calibri"/>
              </a:rPr>
              <a:t>Παρακολούθηση </a:t>
            </a:r>
            <a:r>
              <a:rPr lang="sl-SI" sz="1600">
                <a:solidFill>
                  <a:srgbClr val="5F625F"/>
                </a:solidFill>
                <a:latin typeface="Calibri"/>
                <a:ea typeface="Calibri"/>
                <a:cs typeface="Calibri"/>
                <a:sym typeface="Calibri"/>
              </a:rPr>
              <a:t>μικροδιαπιστευτηρίων</a:t>
            </a:r>
            <a:r>
              <a:rPr lang="sl-SI" sz="1600">
                <a:solidFill>
                  <a:srgbClr val="5F625F"/>
                </a:solidFill>
                <a:latin typeface="Calibri"/>
                <a:ea typeface="Calibri"/>
                <a:cs typeface="Calibri"/>
                <a:sym typeface="Calibri"/>
              </a:rPr>
              <a:t> και επιτευγμάτων</a:t>
            </a:r>
            <a:endParaRPr sz="1600">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32" name="Shape 432"/>
        <p:cNvGrpSpPr/>
        <p:nvPr/>
      </p:nvGrpSpPr>
      <p:grpSpPr>
        <a:xfrm>
          <a:off x="0" y="0"/>
          <a:ext cx="0" cy="0"/>
          <a:chOff x="0" y="0"/>
          <a:chExt cx="0" cy="0"/>
        </a:xfrm>
      </p:grpSpPr>
      <p:sp>
        <p:nvSpPr>
          <p:cNvPr id="433" name="Google Shape;433;p5"/>
          <p:cNvSpPr/>
          <p:nvPr>
            <p:ph idx="2" type="pic"/>
          </p:nvPr>
        </p:nvSpPr>
        <p:spPr>
          <a:xfrm>
            <a:off x="5727939" y="232912"/>
            <a:ext cx="5895579" cy="5434643"/>
          </a:xfrm>
          <a:prstGeom prst="rect">
            <a:avLst/>
          </a:prstGeom>
          <a:noFill/>
          <a:ln>
            <a:noFill/>
          </a:ln>
        </p:spPr>
      </p:sp>
      <p:sp>
        <p:nvSpPr>
          <p:cNvPr id="434" name="Google Shape;434;p5"/>
          <p:cNvSpPr txBox="1"/>
          <p:nvPr/>
        </p:nvSpPr>
        <p:spPr>
          <a:xfrm>
            <a:off x="568475" y="401125"/>
            <a:ext cx="4259400" cy="7461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52B87"/>
              </a:buClr>
              <a:buSzPts val="2600"/>
              <a:buFont typeface="Calibri"/>
              <a:buNone/>
            </a:pPr>
            <a:r>
              <a:rPr b="1" lang="sl-SI" sz="3300">
                <a:solidFill>
                  <a:srgbClr val="C52B87"/>
                </a:solidFill>
                <a:latin typeface="Calibri"/>
                <a:ea typeface="Calibri"/>
                <a:cs typeface="Calibri"/>
                <a:sym typeface="Calibri"/>
              </a:rPr>
              <a:t>Μελέτη περίπτωσης</a:t>
            </a:r>
            <a:endParaRPr b="1" i="0" sz="3300" u="none" cap="none" strike="noStrike">
              <a:solidFill>
                <a:srgbClr val="C52B87"/>
              </a:solidFill>
              <a:latin typeface="Calibri"/>
              <a:ea typeface="Calibri"/>
              <a:cs typeface="Calibri"/>
              <a:sym typeface="Calibri"/>
            </a:endParaRPr>
          </a:p>
        </p:txBody>
      </p:sp>
      <p:sp>
        <p:nvSpPr>
          <p:cNvPr id="435" name="Google Shape;435;p5"/>
          <p:cNvSpPr txBox="1"/>
          <p:nvPr/>
        </p:nvSpPr>
        <p:spPr>
          <a:xfrm>
            <a:off x="568485" y="1182413"/>
            <a:ext cx="50229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lang="sl-SI" sz="2000">
                <a:solidFill>
                  <a:srgbClr val="343434"/>
                </a:solidFill>
                <a:latin typeface="Calibri"/>
                <a:ea typeface="Calibri"/>
                <a:cs typeface="Calibri"/>
                <a:sym typeface="Calibri"/>
              </a:rPr>
              <a:t>Ελένη</a:t>
            </a:r>
            <a:r>
              <a:rPr b="1" i="0" lang="sl-SI" sz="2000" u="none" cap="none" strike="noStrike">
                <a:solidFill>
                  <a:srgbClr val="343434"/>
                </a:solidFill>
                <a:latin typeface="Calibri"/>
                <a:ea typeface="Calibri"/>
                <a:cs typeface="Calibri"/>
                <a:sym typeface="Calibri"/>
              </a:rPr>
              <a:t>— </a:t>
            </a:r>
            <a:r>
              <a:rPr b="1" lang="sl-SI" sz="2000">
                <a:solidFill>
                  <a:srgbClr val="343434"/>
                </a:solidFill>
                <a:latin typeface="Calibri"/>
                <a:ea typeface="Calibri"/>
                <a:cs typeface="Calibri"/>
                <a:sym typeface="Calibri"/>
              </a:rPr>
              <a:t>Επιστρέφει στην εργασία μετά από 12 χρόνια </a:t>
            </a:r>
            <a:endParaRPr b="1" i="0" sz="2000" u="none" cap="none" strike="noStrike">
              <a:solidFill>
                <a:srgbClr val="343434"/>
              </a:solidFill>
              <a:latin typeface="Calibri"/>
              <a:ea typeface="Calibri"/>
              <a:cs typeface="Calibri"/>
              <a:sym typeface="Calibri"/>
            </a:endParaRPr>
          </a:p>
        </p:txBody>
      </p:sp>
      <p:sp>
        <p:nvSpPr>
          <p:cNvPr id="436" name="Google Shape;436;p5"/>
          <p:cNvSpPr/>
          <p:nvPr/>
        </p:nvSpPr>
        <p:spPr>
          <a:xfrm>
            <a:off x="568475" y="1847974"/>
            <a:ext cx="4707900" cy="3591600"/>
          </a:xfrm>
          <a:prstGeom prst="rect">
            <a:avLst/>
          </a:prstGeom>
          <a:noFill/>
          <a:ln>
            <a:noFill/>
          </a:ln>
        </p:spPr>
        <p:txBody>
          <a:bodyPr anchorCtr="0" anchor="t" bIns="45700" lIns="91425" spcFirstLastPara="1" rIns="91425" wrap="square" tIns="45700">
            <a:spAutoFit/>
          </a:bodyPr>
          <a:lstStyle/>
          <a:p>
            <a:pPr indent="-298450" lvl="0" marL="457200" rtl="0" algn="l">
              <a:lnSpc>
                <a:spcPct val="115000"/>
              </a:lnSpc>
              <a:spcBef>
                <a:spcPts val="1200"/>
              </a:spcBef>
              <a:spcAft>
                <a:spcPts val="0"/>
              </a:spcAft>
              <a:buClr>
                <a:schemeClr val="dk2"/>
              </a:buClr>
              <a:buSzPts val="1100"/>
              <a:buChar char="●"/>
            </a:pPr>
            <a:r>
              <a:rPr lang="sl-SI" sz="2000">
                <a:solidFill>
                  <a:srgbClr val="5F625F"/>
                </a:solidFill>
                <a:latin typeface="Calibri"/>
                <a:ea typeface="Calibri"/>
                <a:cs typeface="Calibri"/>
                <a:sym typeface="Calibri"/>
              </a:rPr>
              <a:t>37χρονη μετανάστρια μητέρα</a:t>
            </a:r>
            <a:endParaRPr sz="2000">
              <a:solidFill>
                <a:srgbClr val="5F625F"/>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Char char="●"/>
            </a:pPr>
            <a:r>
              <a:rPr lang="sl-SI" sz="2000">
                <a:solidFill>
                  <a:srgbClr val="5F625F"/>
                </a:solidFill>
                <a:latin typeface="Calibri"/>
                <a:ea typeface="Calibri"/>
                <a:cs typeface="Calibri"/>
                <a:sym typeface="Calibri"/>
              </a:rPr>
              <a:t>Χωρίς επίσημα ψηφιακά προσόντα</a:t>
            </a:r>
            <a:endParaRPr sz="2000">
              <a:solidFill>
                <a:srgbClr val="5F625F"/>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Char char="●"/>
            </a:pPr>
            <a:r>
              <a:rPr lang="sl-SI" sz="2000">
                <a:solidFill>
                  <a:srgbClr val="5F625F"/>
                </a:solidFill>
                <a:latin typeface="Calibri"/>
                <a:ea typeface="Calibri"/>
                <a:cs typeface="Calibri"/>
                <a:sym typeface="Calibri"/>
              </a:rPr>
              <a:t>Φοβάται τα λάθη και την κριτική</a:t>
            </a:r>
            <a:endParaRPr sz="2000">
              <a:solidFill>
                <a:srgbClr val="5F625F"/>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Char char="●"/>
            </a:pPr>
            <a:r>
              <a:rPr lang="sl-SI" sz="2000">
                <a:solidFill>
                  <a:srgbClr val="5F625F"/>
                </a:solidFill>
                <a:latin typeface="Calibri"/>
                <a:ea typeface="Calibri"/>
                <a:cs typeface="Calibri"/>
                <a:sym typeface="Calibri"/>
              </a:rPr>
              <a:t>Θέλει διοικητική θέση, αλλά αποφεύγει τα ψηφιακά συστήματα</a:t>
            </a:r>
            <a:endParaRPr sz="2000">
              <a:solidFill>
                <a:srgbClr val="5F625F"/>
              </a:solidFill>
              <a:latin typeface="Calibri"/>
              <a:ea typeface="Calibri"/>
              <a:cs typeface="Calibri"/>
              <a:sym typeface="Calibri"/>
            </a:endParaRPr>
          </a:p>
          <a:p>
            <a:pPr indent="0" lvl="0" marL="0" marR="0" rtl="0" algn="l">
              <a:lnSpc>
                <a:spcPct val="150000"/>
              </a:lnSpc>
              <a:spcBef>
                <a:spcPts val="1200"/>
              </a:spcBef>
              <a:spcAft>
                <a:spcPts val="0"/>
              </a:spcAft>
              <a:buClr>
                <a:srgbClr val="000000"/>
              </a:buClr>
              <a:buSzPts val="2000"/>
              <a:buFont typeface="Arial"/>
              <a:buNone/>
            </a:pPr>
            <a:r>
              <a:rPr i="1" lang="sl-SI" sz="2000">
                <a:solidFill>
                  <a:srgbClr val="5F625F"/>
                </a:solidFill>
                <a:latin typeface="Calibri"/>
                <a:ea typeface="Calibri"/>
                <a:cs typeface="Calibri"/>
                <a:sym typeface="Calibri"/>
              </a:rPr>
              <a:t>«Νιώθω χαζή όταν είμαι στο Διαδίκτυο.»</a:t>
            </a:r>
            <a:endParaRPr b="0" i="1" sz="2000" u="none" cap="none" strike="noStrike">
              <a:solidFill>
                <a:srgbClr val="5F625F"/>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600"/>
              <a:buFont typeface="Arial"/>
              <a:buNone/>
            </a:pPr>
            <a:r>
              <a:t/>
            </a:r>
            <a:endParaRPr b="0" i="0" sz="2000" u="none" cap="none" strike="noStrike">
              <a:solidFill>
                <a:srgbClr val="5F625F"/>
              </a:solidFill>
              <a:latin typeface="Calibri"/>
              <a:ea typeface="Calibri"/>
              <a:cs typeface="Calibri"/>
              <a:sym typeface="Calibri"/>
            </a:endParaRPr>
          </a:p>
        </p:txBody>
      </p:sp>
      <p:pic>
        <p:nvPicPr>
          <p:cNvPr descr="without the title of the urban renewal project, just the case study title " id="437" name="Google Shape;437;p5"/>
          <p:cNvPicPr preferRelativeResize="0"/>
          <p:nvPr/>
        </p:nvPicPr>
        <p:blipFill rotWithShape="1">
          <a:blip r:embed="rId4">
            <a:alphaModFix/>
          </a:blip>
          <a:srcRect b="0" l="0" r="0" t="0"/>
          <a:stretch/>
        </p:blipFill>
        <p:spPr>
          <a:xfrm>
            <a:off x="5727950" y="232900"/>
            <a:ext cx="5895575" cy="543465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41" name="Shape 441"/>
        <p:cNvGrpSpPr/>
        <p:nvPr/>
      </p:nvGrpSpPr>
      <p:grpSpPr>
        <a:xfrm>
          <a:off x="0" y="0"/>
          <a:ext cx="0" cy="0"/>
          <a:chOff x="0" y="0"/>
          <a:chExt cx="0" cy="0"/>
        </a:xfrm>
      </p:grpSpPr>
      <p:pic>
        <p:nvPicPr>
          <p:cNvPr id="442" name="Google Shape;442;p6"/>
          <p:cNvPicPr preferRelativeResize="0"/>
          <p:nvPr>
            <p:ph idx="2" type="pic"/>
          </p:nvPr>
        </p:nvPicPr>
        <p:blipFill rotWithShape="1">
          <a:blip r:embed="rId4">
            <a:alphaModFix/>
          </a:blip>
          <a:srcRect b="3908" l="0" r="0" t="3908"/>
          <a:stretch/>
        </p:blipFill>
        <p:spPr>
          <a:xfrm>
            <a:off x="5727939" y="232912"/>
            <a:ext cx="5895579" cy="5434643"/>
          </a:xfrm>
          <a:prstGeom prst="rect">
            <a:avLst/>
          </a:prstGeom>
          <a:noFill/>
          <a:ln>
            <a:noFill/>
          </a:ln>
        </p:spPr>
      </p:pic>
      <p:sp>
        <p:nvSpPr>
          <p:cNvPr id="443" name="Google Shape;443;p6"/>
          <p:cNvSpPr txBox="1"/>
          <p:nvPr>
            <p:ph type="title"/>
          </p:nvPr>
        </p:nvSpPr>
        <p:spPr>
          <a:xfrm>
            <a:off x="450011" y="232912"/>
            <a:ext cx="9601200" cy="1142385"/>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rgbClr val="C52B87"/>
              </a:buClr>
              <a:buSzPts val="2600"/>
              <a:buFont typeface="Calibri"/>
              <a:buNone/>
            </a:pPr>
            <a:r>
              <a:rPr lang="sl-SI" sz="3300">
                <a:solidFill>
                  <a:srgbClr val="C52B87"/>
                </a:solidFill>
                <a:latin typeface="Calibri"/>
                <a:ea typeface="Calibri"/>
                <a:cs typeface="Calibri"/>
                <a:sym typeface="Calibri"/>
              </a:rPr>
              <a:t>Μελέτη περίπτωσης</a:t>
            </a:r>
            <a:endParaRPr>
              <a:solidFill>
                <a:srgbClr val="C52B87"/>
              </a:solidFill>
              <a:latin typeface="Calibri"/>
              <a:ea typeface="Calibri"/>
              <a:cs typeface="Calibri"/>
              <a:sym typeface="Calibri"/>
            </a:endParaRPr>
          </a:p>
        </p:txBody>
      </p:sp>
      <p:sp>
        <p:nvSpPr>
          <p:cNvPr id="444" name="Google Shape;444;p6"/>
          <p:cNvSpPr/>
          <p:nvPr/>
        </p:nvSpPr>
        <p:spPr>
          <a:xfrm>
            <a:off x="541400" y="1480700"/>
            <a:ext cx="5288700" cy="443880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600"/>
              <a:buFont typeface="Arial"/>
              <a:buNone/>
            </a:pPr>
            <a:r>
              <a:rPr b="1" lang="sl-SI" sz="1900">
                <a:solidFill>
                  <a:srgbClr val="5F625F"/>
                </a:solidFill>
                <a:latin typeface="Calibri"/>
                <a:ea typeface="Calibri"/>
                <a:cs typeface="Calibri"/>
                <a:sym typeface="Calibri"/>
              </a:rPr>
              <a:t>Προκλήσεις</a:t>
            </a:r>
            <a:endParaRPr b="1" i="0" sz="1900" u="none" cap="none" strike="noStrike">
              <a:solidFill>
                <a:srgbClr val="5F625F"/>
              </a:solidFill>
              <a:latin typeface="Calibri"/>
              <a:ea typeface="Calibri"/>
              <a:cs typeface="Calibri"/>
              <a:sym typeface="Calibri"/>
            </a:endParaRPr>
          </a:p>
          <a:p>
            <a:pPr indent="-349250" lvl="0" marL="457200" marR="0" rtl="0" algn="just">
              <a:lnSpc>
                <a:spcPct val="150000"/>
              </a:lnSpc>
              <a:spcBef>
                <a:spcPts val="0"/>
              </a:spcBef>
              <a:spcAft>
                <a:spcPts val="0"/>
              </a:spcAft>
              <a:buClr>
                <a:srgbClr val="5F625F"/>
              </a:buClr>
              <a:buSzPts val="1900"/>
              <a:buFont typeface="Calibri"/>
              <a:buChar char="●"/>
            </a:pPr>
            <a:r>
              <a:rPr lang="sl-SI" sz="1900">
                <a:solidFill>
                  <a:srgbClr val="5F625F"/>
                </a:solidFill>
                <a:latin typeface="Calibri"/>
                <a:ea typeface="Calibri"/>
                <a:cs typeface="Calibri"/>
                <a:sym typeface="Calibri"/>
              </a:rPr>
              <a:t>Αυτοπεποίθηση έναντι ικανότητας</a:t>
            </a:r>
            <a:endParaRPr sz="1900">
              <a:solidFill>
                <a:srgbClr val="5F625F"/>
              </a:solidFill>
              <a:latin typeface="Calibri"/>
              <a:ea typeface="Calibri"/>
              <a:cs typeface="Calibri"/>
              <a:sym typeface="Calibri"/>
            </a:endParaRPr>
          </a:p>
          <a:p>
            <a:pPr indent="-349250" lvl="0" marL="457200" marR="0" rtl="0" algn="just">
              <a:lnSpc>
                <a:spcPct val="150000"/>
              </a:lnSpc>
              <a:spcBef>
                <a:spcPts val="0"/>
              </a:spcBef>
              <a:spcAft>
                <a:spcPts val="0"/>
              </a:spcAft>
              <a:buClr>
                <a:srgbClr val="5F625F"/>
              </a:buClr>
              <a:buSzPts val="1900"/>
              <a:buFont typeface="Calibri"/>
              <a:buChar char="●"/>
            </a:pPr>
            <a:r>
              <a:rPr lang="sl-SI" sz="1900">
                <a:solidFill>
                  <a:srgbClr val="5F625F"/>
                </a:solidFill>
                <a:latin typeface="Calibri"/>
                <a:ea typeface="Calibri"/>
                <a:cs typeface="Calibri"/>
                <a:sym typeface="Calibri"/>
              </a:rPr>
              <a:t>Εμπόδια γλώσσας και διεπαφής</a:t>
            </a:r>
            <a:endParaRPr sz="1900">
              <a:solidFill>
                <a:srgbClr val="5F625F"/>
              </a:solidFill>
              <a:latin typeface="Calibri"/>
              <a:ea typeface="Calibri"/>
              <a:cs typeface="Calibri"/>
              <a:sym typeface="Calibri"/>
            </a:endParaRPr>
          </a:p>
          <a:p>
            <a:pPr indent="-349250" lvl="0" marL="457200" marR="0" rtl="0" algn="just">
              <a:lnSpc>
                <a:spcPct val="150000"/>
              </a:lnSpc>
              <a:spcBef>
                <a:spcPts val="0"/>
              </a:spcBef>
              <a:spcAft>
                <a:spcPts val="0"/>
              </a:spcAft>
              <a:buClr>
                <a:srgbClr val="5F625F"/>
              </a:buClr>
              <a:buSzPts val="1900"/>
              <a:buFont typeface="Calibri"/>
              <a:buChar char="●"/>
            </a:pPr>
            <a:r>
              <a:rPr lang="sl-SI" sz="1900">
                <a:solidFill>
                  <a:srgbClr val="5F625F"/>
                </a:solidFill>
                <a:latin typeface="Calibri"/>
                <a:ea typeface="Calibri"/>
                <a:cs typeface="Calibri"/>
                <a:sym typeface="Calibri"/>
              </a:rPr>
              <a:t>Περιορισμένος αριθμός συσκευών στο σπίτι</a:t>
            </a:r>
            <a:endParaRPr sz="1900">
              <a:solidFill>
                <a:srgbClr val="5F625F"/>
              </a:solidFill>
              <a:latin typeface="Calibri"/>
              <a:ea typeface="Calibri"/>
              <a:cs typeface="Calibri"/>
              <a:sym typeface="Calibri"/>
            </a:endParaRPr>
          </a:p>
          <a:p>
            <a:pPr indent="-349250" lvl="0" marL="457200" marR="0" rtl="0" algn="just">
              <a:lnSpc>
                <a:spcPct val="150000"/>
              </a:lnSpc>
              <a:spcBef>
                <a:spcPts val="0"/>
              </a:spcBef>
              <a:spcAft>
                <a:spcPts val="0"/>
              </a:spcAft>
              <a:buClr>
                <a:srgbClr val="5F625F"/>
              </a:buClr>
              <a:buSzPts val="1900"/>
              <a:buFont typeface="Calibri"/>
              <a:buChar char="●"/>
            </a:pPr>
            <a:r>
              <a:rPr lang="sl-SI" sz="1900">
                <a:solidFill>
                  <a:srgbClr val="5F625F"/>
                </a:solidFill>
                <a:latin typeface="Calibri"/>
                <a:ea typeface="Calibri"/>
                <a:cs typeface="Calibri"/>
                <a:sym typeface="Calibri"/>
              </a:rPr>
              <a:t>Άγνοια για την ύπαρξη δωρεάν εκπαίδευσης</a:t>
            </a:r>
            <a:endParaRPr sz="1900">
              <a:solidFill>
                <a:srgbClr val="5F625F"/>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600"/>
              <a:buFont typeface="Arial"/>
              <a:buNone/>
            </a:pPr>
            <a:r>
              <a:rPr b="1" lang="sl-SI" sz="1900">
                <a:solidFill>
                  <a:srgbClr val="5F625F"/>
                </a:solidFill>
                <a:latin typeface="Calibri"/>
                <a:ea typeface="Calibri"/>
                <a:cs typeface="Calibri"/>
                <a:sym typeface="Calibri"/>
              </a:rPr>
              <a:t>Ευκαιρίες</a:t>
            </a:r>
            <a:endParaRPr b="1" i="0" sz="1900" u="none" cap="none" strike="noStrike">
              <a:solidFill>
                <a:srgbClr val="5F625F"/>
              </a:solidFill>
              <a:latin typeface="Calibri"/>
              <a:ea typeface="Calibri"/>
              <a:cs typeface="Calibri"/>
              <a:sym typeface="Calibri"/>
            </a:endParaRPr>
          </a:p>
          <a:p>
            <a:pPr indent="-298450" lvl="0" marL="457200" rtl="0" algn="l">
              <a:lnSpc>
                <a:spcPct val="115000"/>
              </a:lnSpc>
              <a:spcBef>
                <a:spcPts val="1200"/>
              </a:spcBef>
              <a:spcAft>
                <a:spcPts val="0"/>
              </a:spcAft>
              <a:buClr>
                <a:schemeClr val="dk2"/>
              </a:buClr>
              <a:buSzPts val="1100"/>
              <a:buChar char="●"/>
            </a:pPr>
            <a:r>
              <a:rPr lang="sl-SI" sz="1900">
                <a:solidFill>
                  <a:srgbClr val="5F625F"/>
                </a:solidFill>
                <a:latin typeface="Calibri"/>
                <a:ea typeface="Calibri"/>
                <a:cs typeface="Calibri"/>
                <a:sym typeface="Calibri"/>
              </a:rPr>
              <a:t>Ικανότητες οργάνωσης</a:t>
            </a:r>
            <a:endParaRPr sz="1900">
              <a:solidFill>
                <a:srgbClr val="5F625F"/>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Char char="●"/>
            </a:pPr>
            <a:r>
              <a:rPr lang="sl-SI" sz="1900">
                <a:solidFill>
                  <a:srgbClr val="5F625F"/>
                </a:solidFill>
                <a:latin typeface="Calibri"/>
                <a:ea typeface="Calibri"/>
                <a:cs typeface="Calibri"/>
                <a:sym typeface="Calibri"/>
              </a:rPr>
              <a:t>Κίνητρα για εργασία</a:t>
            </a:r>
            <a:endParaRPr sz="1900">
              <a:solidFill>
                <a:srgbClr val="5F625F"/>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Char char="●"/>
            </a:pPr>
            <a:r>
              <a:rPr lang="sl-SI" sz="1900">
                <a:solidFill>
                  <a:srgbClr val="5F625F"/>
                </a:solidFill>
                <a:latin typeface="Calibri"/>
                <a:ea typeface="Calibri"/>
                <a:cs typeface="Calibri"/>
                <a:sym typeface="Calibri"/>
              </a:rPr>
              <a:t>Τοπικά δίκτυα υποστήριξης</a:t>
            </a:r>
            <a:endParaRPr sz="1900">
              <a:solidFill>
                <a:srgbClr val="5F625F"/>
              </a:solidFill>
              <a:latin typeface="Calibri"/>
              <a:ea typeface="Calibri"/>
              <a:cs typeface="Calibri"/>
              <a:sym typeface="Calibri"/>
            </a:endParaRPr>
          </a:p>
          <a:p>
            <a:pPr indent="-298450" lvl="0" marL="457200" rtl="0" algn="l">
              <a:lnSpc>
                <a:spcPct val="115000"/>
              </a:lnSpc>
              <a:spcBef>
                <a:spcPts val="0"/>
              </a:spcBef>
              <a:spcAft>
                <a:spcPts val="0"/>
              </a:spcAft>
              <a:buClr>
                <a:schemeClr val="dk2"/>
              </a:buClr>
              <a:buSzPts val="1100"/>
              <a:buChar char="●"/>
            </a:pPr>
            <a:r>
              <a:rPr lang="sl-SI" sz="1900">
                <a:solidFill>
                  <a:srgbClr val="5F625F"/>
                </a:solidFill>
                <a:latin typeface="Calibri"/>
                <a:ea typeface="Calibri"/>
                <a:cs typeface="Calibri"/>
                <a:sym typeface="Calibri"/>
              </a:rPr>
              <a:t>Μικρομάθηση και μικτή μάθηση</a:t>
            </a:r>
            <a:endParaRPr sz="1900">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48" name="Shape 448"/>
        <p:cNvGrpSpPr/>
        <p:nvPr/>
      </p:nvGrpSpPr>
      <p:grpSpPr>
        <a:xfrm>
          <a:off x="0" y="0"/>
          <a:ext cx="0" cy="0"/>
          <a:chOff x="0" y="0"/>
          <a:chExt cx="0" cy="0"/>
        </a:xfrm>
      </p:grpSpPr>
      <p:sp>
        <p:nvSpPr>
          <p:cNvPr id="449" name="Google Shape;449;p7"/>
          <p:cNvSpPr/>
          <p:nvPr>
            <p:ph idx="2" type="pic"/>
          </p:nvPr>
        </p:nvSpPr>
        <p:spPr>
          <a:xfrm>
            <a:off x="5727939" y="232912"/>
            <a:ext cx="5895579" cy="5434643"/>
          </a:xfrm>
          <a:prstGeom prst="rect">
            <a:avLst/>
          </a:prstGeom>
          <a:noFill/>
          <a:ln>
            <a:noFill/>
          </a:ln>
        </p:spPr>
      </p:sp>
      <p:sp>
        <p:nvSpPr>
          <p:cNvPr id="450" name="Google Shape;450;p7"/>
          <p:cNvSpPr txBox="1"/>
          <p:nvPr/>
        </p:nvSpPr>
        <p:spPr>
          <a:xfrm>
            <a:off x="1034829" y="641902"/>
            <a:ext cx="36297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sl-SI" sz="2400">
                <a:solidFill>
                  <a:srgbClr val="C52B87"/>
                </a:solidFill>
              </a:rPr>
              <a:t>Μελέτη περίπτωσης</a:t>
            </a:r>
            <a:endParaRPr b="1" i="0" sz="2400" u="none" cap="none" strike="noStrike">
              <a:solidFill>
                <a:srgbClr val="C52B87"/>
              </a:solidFill>
              <a:latin typeface="Arial"/>
              <a:ea typeface="Arial"/>
              <a:cs typeface="Arial"/>
              <a:sym typeface="Arial"/>
            </a:endParaRPr>
          </a:p>
        </p:txBody>
      </p:sp>
      <p:sp>
        <p:nvSpPr>
          <p:cNvPr id="451" name="Google Shape;451;p7"/>
          <p:cNvSpPr/>
          <p:nvPr/>
        </p:nvSpPr>
        <p:spPr>
          <a:xfrm>
            <a:off x="701600" y="1277925"/>
            <a:ext cx="5026500" cy="4506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sl-SI" sz="2100" u="none" cap="none" strike="noStrike">
                <a:solidFill>
                  <a:srgbClr val="5F625F"/>
                </a:solidFill>
                <a:latin typeface="Calibri"/>
                <a:ea typeface="Calibri"/>
                <a:cs typeface="Calibri"/>
                <a:sym typeface="Calibri"/>
              </a:rPr>
              <a:t>Reflection questions:</a:t>
            </a:r>
            <a:endParaRPr b="1" i="0" sz="1900" u="none" cap="none" strike="noStrike">
              <a:solidFill>
                <a:srgbClr val="000000"/>
              </a:solidFill>
              <a:latin typeface="Arial"/>
              <a:ea typeface="Arial"/>
              <a:cs typeface="Arial"/>
              <a:sym typeface="Arial"/>
            </a:endParaRPr>
          </a:p>
          <a:p>
            <a:pPr indent="-361950" lvl="0" marL="457200" marR="0" rtl="0" algn="l">
              <a:lnSpc>
                <a:spcPct val="115000"/>
              </a:lnSpc>
              <a:spcBef>
                <a:spcPts val="0"/>
              </a:spcBef>
              <a:spcAft>
                <a:spcPts val="0"/>
              </a:spcAft>
              <a:buClr>
                <a:srgbClr val="5F625F"/>
              </a:buClr>
              <a:buSzPts val="2100"/>
              <a:buFont typeface="Calibri"/>
              <a:buChar char="●"/>
            </a:pPr>
            <a:r>
              <a:rPr lang="sl-SI" sz="2100">
                <a:solidFill>
                  <a:srgbClr val="5F625F"/>
                </a:solidFill>
                <a:latin typeface="Calibri"/>
                <a:ea typeface="Calibri"/>
                <a:cs typeface="Calibri"/>
                <a:sym typeface="Calibri"/>
              </a:rPr>
              <a:t>Πώς θα μπορούσε να μοιάζει η ενδυνάμωση για την Ελένη;</a:t>
            </a:r>
            <a:endParaRPr sz="2100">
              <a:solidFill>
                <a:srgbClr val="5F625F"/>
              </a:solidFill>
              <a:latin typeface="Calibri"/>
              <a:ea typeface="Calibri"/>
              <a:cs typeface="Calibri"/>
              <a:sym typeface="Calibri"/>
            </a:endParaRPr>
          </a:p>
          <a:p>
            <a:pPr indent="-361950" lvl="0" marL="457200" marR="0" rtl="0" algn="l">
              <a:lnSpc>
                <a:spcPct val="115000"/>
              </a:lnSpc>
              <a:spcBef>
                <a:spcPts val="0"/>
              </a:spcBef>
              <a:spcAft>
                <a:spcPts val="0"/>
              </a:spcAft>
              <a:buClr>
                <a:srgbClr val="5F625F"/>
              </a:buClr>
              <a:buSzPts val="2100"/>
              <a:buFont typeface="Calibri"/>
              <a:buChar char="●"/>
            </a:pPr>
            <a:r>
              <a:rPr lang="sl-SI" sz="2100">
                <a:solidFill>
                  <a:srgbClr val="5F625F"/>
                </a:solidFill>
                <a:latin typeface="Calibri"/>
                <a:ea typeface="Calibri"/>
                <a:cs typeface="Calibri"/>
                <a:sym typeface="Calibri"/>
              </a:rPr>
              <a:t>Ποιες ψηφιακές δεξιότητες πρέπει να έχουν προτεραιότητα;</a:t>
            </a:r>
            <a:endParaRPr sz="2100">
              <a:solidFill>
                <a:srgbClr val="5F625F"/>
              </a:solidFill>
              <a:latin typeface="Calibri"/>
              <a:ea typeface="Calibri"/>
              <a:cs typeface="Calibri"/>
              <a:sym typeface="Calibri"/>
            </a:endParaRPr>
          </a:p>
          <a:p>
            <a:pPr indent="-361950" lvl="0" marL="457200" marR="0" rtl="0" algn="l">
              <a:lnSpc>
                <a:spcPct val="115000"/>
              </a:lnSpc>
              <a:spcBef>
                <a:spcPts val="0"/>
              </a:spcBef>
              <a:spcAft>
                <a:spcPts val="0"/>
              </a:spcAft>
              <a:buClr>
                <a:srgbClr val="5F625F"/>
              </a:buClr>
              <a:buSzPts val="2100"/>
              <a:buFont typeface="Calibri"/>
              <a:buChar char="●"/>
            </a:pPr>
            <a:r>
              <a:rPr lang="sl-SI" sz="2100">
                <a:solidFill>
                  <a:srgbClr val="5F625F"/>
                </a:solidFill>
                <a:latin typeface="Calibri"/>
                <a:ea typeface="Calibri"/>
                <a:cs typeface="Calibri"/>
                <a:sym typeface="Calibri"/>
              </a:rPr>
              <a:t>Ποιος ρόλο πρέπει να διαδραματίσει ο εκπαιδευτικός; Ο εκπαιδευτής; Ο συμμαθητής;</a:t>
            </a:r>
            <a:endParaRPr sz="2100">
              <a:solidFill>
                <a:srgbClr val="5F625F"/>
              </a:solidFill>
              <a:latin typeface="Calibri"/>
              <a:ea typeface="Calibri"/>
              <a:cs typeface="Calibri"/>
              <a:sym typeface="Calibri"/>
            </a:endParaRPr>
          </a:p>
          <a:p>
            <a:pPr indent="-361950" lvl="0" marL="457200" marR="0" rtl="0" algn="l">
              <a:lnSpc>
                <a:spcPct val="115000"/>
              </a:lnSpc>
              <a:spcBef>
                <a:spcPts val="0"/>
              </a:spcBef>
              <a:spcAft>
                <a:spcPts val="0"/>
              </a:spcAft>
              <a:buClr>
                <a:srgbClr val="5F625F"/>
              </a:buClr>
              <a:buSzPts val="2100"/>
              <a:buFont typeface="Calibri"/>
              <a:buChar char="●"/>
            </a:pPr>
            <a:r>
              <a:rPr lang="sl-SI" sz="2100">
                <a:solidFill>
                  <a:srgbClr val="5F625F"/>
                </a:solidFill>
                <a:latin typeface="Calibri"/>
                <a:ea typeface="Calibri"/>
                <a:cs typeface="Calibri"/>
                <a:sym typeface="Calibri"/>
              </a:rPr>
              <a:t>Ποιες προκαταλήψεις ενδέχεται να έχουμε απέναντί της;</a:t>
            </a:r>
            <a:endParaRPr sz="2100">
              <a:solidFill>
                <a:srgbClr val="5F625F"/>
              </a:solidFill>
              <a:latin typeface="Calibri"/>
              <a:ea typeface="Calibri"/>
              <a:cs typeface="Calibri"/>
              <a:sym typeface="Calibri"/>
            </a:endParaRPr>
          </a:p>
          <a:p>
            <a:pPr indent="-361950" lvl="0" marL="457200" marR="0" rtl="0" algn="l">
              <a:lnSpc>
                <a:spcPct val="115000"/>
              </a:lnSpc>
              <a:spcBef>
                <a:spcPts val="0"/>
              </a:spcBef>
              <a:spcAft>
                <a:spcPts val="0"/>
              </a:spcAft>
              <a:buClr>
                <a:srgbClr val="5F625F"/>
              </a:buClr>
              <a:buSzPts val="2100"/>
              <a:buFont typeface="Calibri"/>
              <a:buChar char="●"/>
            </a:pPr>
            <a:r>
              <a:rPr lang="sl-SI" sz="2100">
                <a:solidFill>
                  <a:srgbClr val="5F625F"/>
                </a:solidFill>
                <a:latin typeface="Calibri"/>
                <a:ea typeface="Calibri"/>
                <a:cs typeface="Calibri"/>
                <a:sym typeface="Calibri"/>
              </a:rPr>
              <a:t>Ποιο μικρό επίτευγμα θα μπορούσε να επιτευχθεί την πρώτη εβδομάδα;</a:t>
            </a:r>
            <a:br>
              <a:rPr b="0" i="0" lang="sl-SI" sz="2100" u="none" cap="none" strike="noStrike">
                <a:solidFill>
                  <a:srgbClr val="5F625F"/>
                </a:solidFill>
                <a:latin typeface="Calibri"/>
                <a:ea typeface="Calibri"/>
                <a:cs typeface="Calibri"/>
                <a:sym typeface="Calibri"/>
              </a:rPr>
            </a:br>
            <a:endParaRPr b="0" i="0" sz="1400" u="none" cap="none" strike="noStrike">
              <a:solidFill>
                <a:schemeClr val="dk1"/>
              </a:solidFill>
              <a:latin typeface="Arial"/>
              <a:ea typeface="Arial"/>
              <a:cs typeface="Arial"/>
              <a:sym typeface="Arial"/>
            </a:endParaRPr>
          </a:p>
        </p:txBody>
      </p:sp>
      <p:pic>
        <p:nvPicPr>
          <p:cNvPr descr="digital skills" id="452" name="Google Shape;452;p7"/>
          <p:cNvPicPr preferRelativeResize="0"/>
          <p:nvPr/>
        </p:nvPicPr>
        <p:blipFill rotWithShape="1">
          <a:blip r:embed="rId4">
            <a:alphaModFix/>
          </a:blip>
          <a:srcRect b="0" l="0" r="0" t="0"/>
          <a:stretch/>
        </p:blipFill>
        <p:spPr>
          <a:xfrm>
            <a:off x="5727950" y="116450"/>
            <a:ext cx="5895575" cy="566754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56" name="Shape 456"/>
        <p:cNvGrpSpPr/>
        <p:nvPr/>
      </p:nvGrpSpPr>
      <p:grpSpPr>
        <a:xfrm>
          <a:off x="0" y="0"/>
          <a:ext cx="0" cy="0"/>
          <a:chOff x="0" y="0"/>
          <a:chExt cx="0" cy="0"/>
        </a:xfrm>
      </p:grpSpPr>
      <p:sp>
        <p:nvSpPr>
          <p:cNvPr id="457" name="Google Shape;457;p8"/>
          <p:cNvSpPr/>
          <p:nvPr>
            <p:ph idx="2" type="pic"/>
          </p:nvPr>
        </p:nvSpPr>
        <p:spPr>
          <a:xfrm>
            <a:off x="655608" y="370936"/>
            <a:ext cx="5895579" cy="5434643"/>
          </a:xfrm>
          <a:prstGeom prst="rect">
            <a:avLst/>
          </a:prstGeom>
          <a:noFill/>
          <a:ln>
            <a:noFill/>
          </a:ln>
        </p:spPr>
      </p:sp>
      <p:sp>
        <p:nvSpPr>
          <p:cNvPr id="458" name="Google Shape;458;p8"/>
          <p:cNvSpPr txBox="1"/>
          <p:nvPr/>
        </p:nvSpPr>
        <p:spPr>
          <a:xfrm>
            <a:off x="6797285" y="864299"/>
            <a:ext cx="35787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sl-SI" sz="2400">
                <a:solidFill>
                  <a:srgbClr val="0070C0"/>
                </a:solidFill>
                <a:latin typeface="Calibri"/>
                <a:ea typeface="Calibri"/>
                <a:cs typeface="Calibri"/>
                <a:sym typeface="Calibri"/>
              </a:rPr>
              <a:t>Δραστηριότητα </a:t>
            </a:r>
            <a:r>
              <a:rPr b="1" i="0" lang="sl-SI" sz="2400" u="none" cap="none" strike="noStrike">
                <a:solidFill>
                  <a:srgbClr val="0070C0"/>
                </a:solidFill>
                <a:latin typeface="Calibri"/>
                <a:ea typeface="Calibri"/>
                <a:cs typeface="Calibri"/>
                <a:sym typeface="Calibri"/>
              </a:rPr>
              <a:t>1 </a:t>
            </a:r>
            <a:endParaRPr b="0" i="0" sz="1400" u="none" cap="none" strike="noStrike">
              <a:solidFill>
                <a:srgbClr val="000000"/>
              </a:solidFill>
              <a:latin typeface="Arial"/>
              <a:ea typeface="Arial"/>
              <a:cs typeface="Arial"/>
              <a:sym typeface="Arial"/>
            </a:endParaRPr>
          </a:p>
        </p:txBody>
      </p:sp>
      <p:sp>
        <p:nvSpPr>
          <p:cNvPr id="459" name="Google Shape;459;p8"/>
          <p:cNvSpPr/>
          <p:nvPr/>
        </p:nvSpPr>
        <p:spPr>
          <a:xfrm>
            <a:off x="6797275" y="1458475"/>
            <a:ext cx="5207700" cy="3605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lang="sl-SI" sz="2100">
                <a:solidFill>
                  <a:srgbClr val="5F625F"/>
                </a:solidFill>
                <a:latin typeface="Calibri"/>
                <a:ea typeface="Calibri"/>
                <a:cs typeface="Calibri"/>
                <a:sym typeface="Calibri"/>
              </a:rPr>
              <a:t> Αυτοαξιολόγηση ψηφιακών δεξιοτήτων</a:t>
            </a:r>
            <a:endParaRPr b="1" sz="2100">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1" lang="sl-SI" sz="2100">
                <a:solidFill>
                  <a:srgbClr val="5F625F"/>
                </a:solidFill>
                <a:latin typeface="Calibri"/>
                <a:ea typeface="Calibri"/>
                <a:cs typeface="Calibri"/>
                <a:sym typeface="Calibri"/>
              </a:rPr>
              <a:t>Σκοπός: </a:t>
            </a:r>
            <a:r>
              <a:rPr lang="sl-SI" sz="2100">
                <a:solidFill>
                  <a:srgbClr val="5F625F"/>
                </a:solidFill>
                <a:latin typeface="Calibri"/>
                <a:ea typeface="Calibri"/>
                <a:cs typeface="Calibri"/>
                <a:sym typeface="Calibri"/>
              </a:rPr>
              <a:t>Να προσδιοριστούν η ετοιμότητα, οι ανάγκες και τα επίπεδα αυτοπεποίθησης.</a:t>
            </a:r>
            <a:endParaRPr sz="2100">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2100">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1" lang="sl-SI" sz="2100">
                <a:solidFill>
                  <a:srgbClr val="5F625F"/>
                </a:solidFill>
                <a:latin typeface="Calibri"/>
                <a:ea typeface="Calibri"/>
                <a:cs typeface="Calibri"/>
                <a:sym typeface="Calibri"/>
              </a:rPr>
              <a:t>Εργασία:</a:t>
            </a:r>
            <a:endParaRPr b="1" sz="2100">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sl-SI" sz="2100">
                <a:solidFill>
                  <a:srgbClr val="5F625F"/>
                </a:solidFill>
                <a:latin typeface="Calibri"/>
                <a:ea typeface="Calibri"/>
                <a:cs typeface="Calibri"/>
                <a:sym typeface="Calibri"/>
              </a:rPr>
              <a:t>→ Συμπληρώστε τη λίστα ελέγχου της αυτοαξιολόγησης</a:t>
            </a:r>
            <a:endParaRPr sz="2100">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sl-SI" sz="2100">
                <a:solidFill>
                  <a:srgbClr val="5F625F"/>
                </a:solidFill>
                <a:latin typeface="Calibri"/>
                <a:ea typeface="Calibri"/>
                <a:cs typeface="Calibri"/>
                <a:sym typeface="Calibri"/>
              </a:rPr>
              <a:t>→ Επισημάνετε ΜΙΑ δυνατή πλευρά και ΜΙΑ προτεραιότητα</a:t>
            </a:r>
            <a:endParaRPr sz="2100">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1" lang="sl-SI" sz="2100">
                <a:solidFill>
                  <a:srgbClr val="5F625F"/>
                </a:solidFill>
                <a:latin typeface="Calibri"/>
                <a:ea typeface="Calibri"/>
                <a:cs typeface="Calibri"/>
                <a:sym typeface="Calibri"/>
              </a:rPr>
              <a:t>Αποτέλεσμα:</a:t>
            </a:r>
            <a:endParaRPr b="1" sz="2100">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sl-SI" sz="2100">
                <a:solidFill>
                  <a:srgbClr val="5F625F"/>
                </a:solidFill>
                <a:latin typeface="Calibri"/>
                <a:ea typeface="Calibri"/>
                <a:cs typeface="Calibri"/>
                <a:sym typeface="Calibri"/>
              </a:rPr>
              <a:t>Να καλλιεργηθεί η αυτογνωσία και η υπευθυνότητα για τον προσανατολισμό της μάθησης.</a:t>
            </a:r>
            <a:endParaRPr sz="2100">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i="0" sz="1400" u="none" cap="none" strike="noStrike">
              <a:solidFill>
                <a:schemeClr val="dk1"/>
              </a:solidFill>
            </a:endParaRPr>
          </a:p>
        </p:txBody>
      </p:sp>
      <p:pic>
        <p:nvPicPr>
          <p:cNvPr descr="evaluation self inventory" id="460" name="Google Shape;460;p8"/>
          <p:cNvPicPr preferRelativeResize="0"/>
          <p:nvPr/>
        </p:nvPicPr>
        <p:blipFill rotWithShape="1">
          <a:blip r:embed="rId4">
            <a:alphaModFix/>
          </a:blip>
          <a:srcRect b="0" l="0" r="0" t="0"/>
          <a:stretch/>
        </p:blipFill>
        <p:spPr>
          <a:xfrm>
            <a:off x="655600" y="244725"/>
            <a:ext cx="5999025" cy="562267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64" name="Shape 464"/>
        <p:cNvGrpSpPr/>
        <p:nvPr/>
      </p:nvGrpSpPr>
      <p:grpSpPr>
        <a:xfrm>
          <a:off x="0" y="0"/>
          <a:ext cx="0" cy="0"/>
          <a:chOff x="0" y="0"/>
          <a:chExt cx="0" cy="0"/>
        </a:xfrm>
      </p:grpSpPr>
      <p:pic>
        <p:nvPicPr>
          <p:cNvPr id="465" name="Google Shape;465;p9" title="PERSONAL DIGITAL TRANSFORMATION PLAN TEMPLATE (1).jpg"/>
          <p:cNvPicPr preferRelativeResize="0"/>
          <p:nvPr>
            <p:ph idx="2" type="pic"/>
          </p:nvPr>
        </p:nvPicPr>
        <p:blipFill rotWithShape="1">
          <a:blip r:embed="rId4">
            <a:alphaModFix/>
          </a:blip>
          <a:srcRect b="28268" l="0" r="0" t="28268"/>
          <a:stretch/>
        </p:blipFill>
        <p:spPr>
          <a:xfrm>
            <a:off x="5727939" y="232912"/>
            <a:ext cx="5895579" cy="5434645"/>
          </a:xfrm>
          <a:prstGeom prst="rect">
            <a:avLst/>
          </a:prstGeom>
          <a:noFill/>
          <a:ln>
            <a:noFill/>
          </a:ln>
        </p:spPr>
      </p:pic>
      <p:sp>
        <p:nvSpPr>
          <p:cNvPr id="466" name="Google Shape;466;p9"/>
          <p:cNvSpPr txBox="1"/>
          <p:nvPr/>
        </p:nvSpPr>
        <p:spPr>
          <a:xfrm>
            <a:off x="492725" y="525750"/>
            <a:ext cx="4920900" cy="1339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sl-SI" sz="2700">
                <a:solidFill>
                  <a:srgbClr val="C52B87"/>
                </a:solidFill>
                <a:latin typeface="Calibri"/>
                <a:ea typeface="Calibri"/>
                <a:cs typeface="Calibri"/>
                <a:sym typeface="Calibri"/>
              </a:rPr>
              <a:t>Δραστηριότητα</a:t>
            </a:r>
            <a:endParaRPr b="1" i="0" sz="2700" u="none" cap="none" strike="noStrike">
              <a:solidFill>
                <a:srgbClr val="0070C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1" lang="sl-SI" sz="2700">
                <a:solidFill>
                  <a:srgbClr val="0070C0"/>
                </a:solidFill>
                <a:latin typeface="Calibri"/>
                <a:ea typeface="Calibri"/>
                <a:cs typeface="Calibri"/>
                <a:sym typeface="Calibri"/>
              </a:rPr>
              <a:t>Προσωπικό σχέδιο ψηφιακής μετεαρρύθμισης</a:t>
            </a:r>
            <a:endParaRPr b="0" i="0" sz="1700" u="none" cap="none" strike="noStrike">
              <a:solidFill>
                <a:srgbClr val="000000"/>
              </a:solidFill>
              <a:latin typeface="Arial"/>
              <a:ea typeface="Arial"/>
              <a:cs typeface="Arial"/>
              <a:sym typeface="Arial"/>
            </a:endParaRPr>
          </a:p>
        </p:txBody>
      </p:sp>
      <p:sp>
        <p:nvSpPr>
          <p:cNvPr id="467" name="Google Shape;467;p9"/>
          <p:cNvSpPr txBox="1"/>
          <p:nvPr/>
        </p:nvSpPr>
        <p:spPr>
          <a:xfrm>
            <a:off x="492725" y="1864950"/>
            <a:ext cx="4920900" cy="41889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None/>
            </a:pPr>
            <a:r>
              <a:rPr b="1" lang="sl-SI" sz="2400">
                <a:solidFill>
                  <a:srgbClr val="5F625F"/>
                </a:solidFill>
                <a:latin typeface="Calibri"/>
                <a:ea typeface="Calibri"/>
                <a:cs typeface="Calibri"/>
                <a:sym typeface="Calibri"/>
              </a:rPr>
              <a:t>Εργασία:</a:t>
            </a:r>
            <a:endParaRPr b="1" sz="2400">
              <a:solidFill>
                <a:srgbClr val="5F625F"/>
              </a:solidFill>
              <a:latin typeface="Calibri"/>
              <a:ea typeface="Calibri"/>
              <a:cs typeface="Calibri"/>
              <a:sym typeface="Calibri"/>
            </a:endParaRPr>
          </a:p>
          <a:p>
            <a:pPr indent="0" lvl="0" marL="0" marR="0" rtl="0" algn="l">
              <a:lnSpc>
                <a:spcPct val="115000"/>
              </a:lnSpc>
              <a:spcBef>
                <a:spcPts val="0"/>
              </a:spcBef>
              <a:spcAft>
                <a:spcPts val="0"/>
              </a:spcAft>
              <a:buNone/>
            </a:pPr>
            <a:r>
              <a:rPr b="1" lang="sl-SI" sz="2400">
                <a:solidFill>
                  <a:srgbClr val="5F625F"/>
                </a:solidFill>
                <a:latin typeface="Calibri"/>
                <a:ea typeface="Calibri"/>
                <a:cs typeface="Calibri"/>
                <a:sym typeface="Calibri"/>
              </a:rPr>
              <a:t>→ </a:t>
            </a:r>
            <a:r>
              <a:rPr lang="sl-SI" sz="2400">
                <a:solidFill>
                  <a:srgbClr val="5F625F"/>
                </a:solidFill>
                <a:latin typeface="Calibri"/>
                <a:ea typeface="Calibri"/>
                <a:cs typeface="Calibri"/>
                <a:sym typeface="Calibri"/>
              </a:rPr>
              <a:t>Συμπληρώστε τους στόχους, τα εμπόδια, τους πόρους και τα βήματα δράσης</a:t>
            </a:r>
            <a:endParaRPr sz="2400">
              <a:solidFill>
                <a:srgbClr val="5F625F"/>
              </a:solidFill>
              <a:latin typeface="Calibri"/>
              <a:ea typeface="Calibri"/>
              <a:cs typeface="Calibri"/>
              <a:sym typeface="Calibri"/>
            </a:endParaRPr>
          </a:p>
          <a:p>
            <a:pPr indent="0" lvl="0" marL="0" marR="0" rtl="0" algn="l">
              <a:lnSpc>
                <a:spcPct val="115000"/>
              </a:lnSpc>
              <a:spcBef>
                <a:spcPts val="0"/>
              </a:spcBef>
              <a:spcAft>
                <a:spcPts val="0"/>
              </a:spcAft>
              <a:buNone/>
            </a:pPr>
            <a:r>
              <a:rPr b="1" lang="sl-SI" sz="2400">
                <a:solidFill>
                  <a:srgbClr val="5F625F"/>
                </a:solidFill>
                <a:latin typeface="Calibri"/>
                <a:ea typeface="Calibri"/>
                <a:cs typeface="Calibri"/>
                <a:sym typeface="Calibri"/>
              </a:rPr>
              <a:t>Αποτέλεσμα:</a:t>
            </a:r>
            <a:endParaRPr b="1" sz="2400">
              <a:solidFill>
                <a:srgbClr val="5F625F"/>
              </a:solidFill>
              <a:latin typeface="Calibri"/>
              <a:ea typeface="Calibri"/>
              <a:cs typeface="Calibri"/>
              <a:sym typeface="Calibri"/>
            </a:endParaRPr>
          </a:p>
          <a:p>
            <a:pPr indent="0" lvl="0" marL="0" marR="0" rtl="0" algn="l">
              <a:lnSpc>
                <a:spcPct val="115000"/>
              </a:lnSpc>
              <a:spcBef>
                <a:spcPts val="0"/>
              </a:spcBef>
              <a:spcAft>
                <a:spcPts val="0"/>
              </a:spcAft>
              <a:buNone/>
            </a:pPr>
            <a:r>
              <a:rPr lang="sl-SI" sz="2400">
                <a:solidFill>
                  <a:srgbClr val="5F625F"/>
                </a:solidFill>
                <a:latin typeface="Calibri"/>
                <a:ea typeface="Calibri"/>
                <a:cs typeface="Calibri"/>
                <a:sym typeface="Calibri"/>
              </a:rPr>
              <a:t>Ένας εξατομικευμένος οδικός για την ψηφιακή ανάπτυξη, συνδεδεμένος με στόχους της πραγματικής ζωής.</a:t>
            </a:r>
            <a:endParaRPr sz="2400">
              <a:solidFill>
                <a:srgbClr val="5F625F"/>
              </a:solidFill>
              <a:latin typeface="Calibri"/>
              <a:ea typeface="Calibri"/>
              <a:cs typeface="Calibri"/>
              <a:sym typeface="Calibri"/>
            </a:endParaRPr>
          </a:p>
          <a:p>
            <a:pPr indent="0" lvl="0" marL="0" marR="0" rtl="0" algn="l">
              <a:lnSpc>
                <a:spcPct val="115000"/>
              </a:lnSpc>
              <a:spcBef>
                <a:spcPts val="0"/>
              </a:spcBef>
              <a:spcAft>
                <a:spcPts val="0"/>
              </a:spcAft>
              <a:buNone/>
            </a:pPr>
            <a:r>
              <a:rPr lang="sl-SI" sz="2400">
                <a:solidFill>
                  <a:srgbClr val="5F625F"/>
                </a:solidFill>
                <a:latin typeface="Calibri"/>
                <a:ea typeface="Calibri"/>
                <a:cs typeface="Calibri"/>
                <a:sym typeface="Calibri"/>
              </a:rPr>
              <a:t>Η δραστηριότητα θα διαρκέσει περίπου 30 λεπτά.</a:t>
            </a:r>
            <a:endParaRPr sz="2400">
              <a:solidFill>
                <a:srgbClr val="5F625F"/>
              </a:solidFill>
              <a:latin typeface="Calibri"/>
              <a:ea typeface="Calibri"/>
              <a:cs typeface="Calibri"/>
              <a:sym typeface="Calibri"/>
            </a:endParaRPr>
          </a:p>
          <a:p>
            <a:pPr indent="-349250" lvl="1" marL="742950" marR="0" rtl="0" algn="l">
              <a:lnSpc>
                <a:spcPct val="115000"/>
              </a:lnSpc>
              <a:spcBef>
                <a:spcPts val="0"/>
              </a:spcBef>
              <a:spcAft>
                <a:spcPts val="0"/>
              </a:spcAft>
              <a:buClr>
                <a:srgbClr val="5F625F"/>
              </a:buClr>
              <a:buSzPts val="2400"/>
              <a:buFont typeface="Calibri"/>
              <a:buChar char="-"/>
            </a:pPr>
            <a:r>
              <a:t/>
            </a:r>
            <a:endParaRPr b="1" sz="2400">
              <a:solidFill>
                <a:srgbClr val="5F625F"/>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4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Mreža, sestavljena iz rombov 16 x 9">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ova tema">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2024-11-27T09:16:14Z</dcterms:created>
  <dc:creator>Jasmina Pakiž</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